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</p:sldMasterIdLst>
  <p:sldIdLst>
    <p:sldId id="256" r:id="rId3"/>
    <p:sldId id="261" r:id="rId4"/>
    <p:sldId id="259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E89117-379F-4C00-96FB-45B30A217A7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E81247-B25A-4BFA-86A4-5DFC22FB6741}">
      <dgm:prSet phldrT="[Text]"/>
      <dgm:spPr/>
      <dgm:t>
        <a:bodyPr/>
        <a:lstStyle/>
        <a:p>
          <a:r>
            <a:rPr lang="en-US" dirty="0" smtClean="0"/>
            <a:t>8 BAB, 37 PASAL</a:t>
          </a:r>
          <a:endParaRPr lang="en-US" dirty="0"/>
        </a:p>
      </dgm:t>
    </dgm:pt>
    <dgm:pt modelId="{D8AEB501-447B-4B0D-A45B-CC22E8CCF747}" type="parTrans" cxnId="{F70B65DE-FEC1-4AC9-8891-EB720B1C4F44}">
      <dgm:prSet/>
      <dgm:spPr/>
      <dgm:t>
        <a:bodyPr/>
        <a:lstStyle/>
        <a:p>
          <a:endParaRPr lang="en-US"/>
        </a:p>
      </dgm:t>
    </dgm:pt>
    <dgm:pt modelId="{61EB6C0A-F1E4-453E-A89C-7D35BB914E60}" type="sibTrans" cxnId="{F70B65DE-FEC1-4AC9-8891-EB720B1C4F44}">
      <dgm:prSet/>
      <dgm:spPr/>
      <dgm:t>
        <a:bodyPr/>
        <a:lstStyle/>
        <a:p>
          <a:endParaRPr lang="en-US"/>
        </a:p>
      </dgm:t>
    </dgm:pt>
    <dgm:pt modelId="{E4CECB04-3619-48BC-A8C7-0FE4E099065D}">
      <dgm:prSet phldrT="[Text]" custT="1"/>
      <dgm:spPr/>
      <dgm:t>
        <a:bodyPr/>
        <a:lstStyle/>
        <a:p>
          <a:r>
            <a:rPr lang="en-US" sz="2800" dirty="0" smtClean="0"/>
            <a:t>PASAL 6 (3)</a:t>
          </a:r>
          <a:endParaRPr lang="en-US" sz="2800" dirty="0"/>
        </a:p>
      </dgm:t>
    </dgm:pt>
    <dgm:pt modelId="{82D775CE-499A-4714-A40C-CE504444470E}" type="parTrans" cxnId="{5A53F25B-9F68-43A8-9ED7-F47CD85EBC73}">
      <dgm:prSet/>
      <dgm:spPr/>
      <dgm:t>
        <a:bodyPr/>
        <a:lstStyle/>
        <a:p>
          <a:endParaRPr lang="en-US"/>
        </a:p>
      </dgm:t>
    </dgm:pt>
    <dgm:pt modelId="{4A215B9D-DF05-4E62-8056-1DF948257FFE}" type="sibTrans" cxnId="{5A53F25B-9F68-43A8-9ED7-F47CD85EBC73}">
      <dgm:prSet/>
      <dgm:spPr/>
      <dgm:t>
        <a:bodyPr/>
        <a:lstStyle/>
        <a:p>
          <a:endParaRPr lang="en-US"/>
        </a:p>
      </dgm:t>
    </dgm:pt>
    <dgm:pt modelId="{0D25EAAB-56F2-43B5-B904-3AC8D1A3D451}">
      <dgm:prSet phldrT="[Text]" custT="1"/>
      <dgm:spPr/>
      <dgm:t>
        <a:bodyPr/>
        <a:lstStyle/>
        <a:p>
          <a:r>
            <a:rPr lang="en-US" sz="2800" dirty="0" smtClean="0"/>
            <a:t>PASAL 7 (7)</a:t>
          </a:r>
          <a:r>
            <a:rPr lang="en-US" sz="3600" dirty="0" smtClean="0"/>
            <a:t> </a:t>
          </a:r>
          <a:endParaRPr lang="en-US" sz="3600" dirty="0"/>
        </a:p>
      </dgm:t>
    </dgm:pt>
    <dgm:pt modelId="{65F3B50E-7EC5-4516-8035-AF7F505DBC0A}" type="parTrans" cxnId="{416CAF34-090B-498F-895F-B56F9C83916C}">
      <dgm:prSet/>
      <dgm:spPr/>
      <dgm:t>
        <a:bodyPr/>
        <a:lstStyle/>
        <a:p>
          <a:endParaRPr lang="en-US"/>
        </a:p>
      </dgm:t>
    </dgm:pt>
    <dgm:pt modelId="{F1B9DFD0-3DC7-43CF-B09A-B37CD6D98C2D}" type="sibTrans" cxnId="{416CAF34-090B-498F-895F-B56F9C83916C}">
      <dgm:prSet/>
      <dgm:spPr/>
      <dgm:t>
        <a:bodyPr/>
        <a:lstStyle/>
        <a:p>
          <a:endParaRPr lang="en-US"/>
        </a:p>
      </dgm:t>
    </dgm:pt>
    <dgm:pt modelId="{62C17BE4-8581-4C01-AF54-10ABEE477020}">
      <dgm:prSet custT="1"/>
      <dgm:spPr/>
      <dgm:t>
        <a:bodyPr/>
        <a:lstStyle/>
        <a:p>
          <a:r>
            <a:rPr lang="en-US" sz="2800" dirty="0" smtClean="0"/>
            <a:t>PASAL 14</a:t>
          </a:r>
          <a:endParaRPr lang="en-US" sz="2800" dirty="0"/>
        </a:p>
      </dgm:t>
    </dgm:pt>
    <dgm:pt modelId="{4C4B13A7-6877-4554-A6F2-24BB4F9AA96F}" type="parTrans" cxnId="{4498EE72-9792-4FB8-BBFC-0EA2F43D7A51}">
      <dgm:prSet/>
      <dgm:spPr/>
      <dgm:t>
        <a:bodyPr/>
        <a:lstStyle/>
        <a:p>
          <a:endParaRPr lang="en-US"/>
        </a:p>
      </dgm:t>
    </dgm:pt>
    <dgm:pt modelId="{910BCCF3-10A3-4A49-82CC-66FE0075CE95}" type="sibTrans" cxnId="{4498EE72-9792-4FB8-BBFC-0EA2F43D7A51}">
      <dgm:prSet/>
      <dgm:spPr/>
      <dgm:t>
        <a:bodyPr/>
        <a:lstStyle/>
        <a:p>
          <a:endParaRPr lang="en-US"/>
        </a:p>
      </dgm:t>
    </dgm:pt>
    <dgm:pt modelId="{3149774B-70FB-45EA-B21B-558A5D23BB3E}">
      <dgm:prSet custT="1"/>
      <dgm:spPr/>
      <dgm:t>
        <a:bodyPr/>
        <a:lstStyle/>
        <a:p>
          <a:r>
            <a:rPr lang="en-US" sz="2800" dirty="0" smtClean="0"/>
            <a:t>PASAL 28</a:t>
          </a:r>
          <a:endParaRPr lang="en-US" sz="2800" dirty="0"/>
        </a:p>
      </dgm:t>
    </dgm:pt>
    <dgm:pt modelId="{DC255B3F-2049-4B00-9915-8D82435824F5}" type="parTrans" cxnId="{DE0DD701-8011-458A-A105-C26F8619663B}">
      <dgm:prSet/>
      <dgm:spPr/>
      <dgm:t>
        <a:bodyPr/>
        <a:lstStyle/>
        <a:p>
          <a:endParaRPr lang="en-US"/>
        </a:p>
      </dgm:t>
    </dgm:pt>
    <dgm:pt modelId="{C3C6205D-9780-44B9-84AC-5B5AC69F7E0A}" type="sibTrans" cxnId="{DE0DD701-8011-458A-A105-C26F8619663B}">
      <dgm:prSet/>
      <dgm:spPr/>
      <dgm:t>
        <a:bodyPr/>
        <a:lstStyle/>
        <a:p>
          <a:endParaRPr lang="en-US"/>
        </a:p>
      </dgm:t>
    </dgm:pt>
    <dgm:pt modelId="{6FD2B391-6629-46C6-ADC2-D83A7AC01AAF}">
      <dgm:prSet custT="1"/>
      <dgm:spPr/>
      <dgm:t>
        <a:bodyPr/>
        <a:lstStyle/>
        <a:p>
          <a:r>
            <a:rPr lang="en-US" sz="2800" dirty="0" smtClean="0"/>
            <a:t>PASAL 30 (2)</a:t>
          </a:r>
          <a:endParaRPr lang="en-US" sz="2800" dirty="0"/>
        </a:p>
      </dgm:t>
    </dgm:pt>
    <dgm:pt modelId="{2AA1CFB5-E6B2-4896-B1A0-4338EA134B07}" type="parTrans" cxnId="{5E221CB7-EFAA-4AD8-B87B-FE772725906A}">
      <dgm:prSet/>
      <dgm:spPr/>
      <dgm:t>
        <a:bodyPr/>
        <a:lstStyle/>
        <a:p>
          <a:endParaRPr lang="en-US"/>
        </a:p>
      </dgm:t>
    </dgm:pt>
    <dgm:pt modelId="{3EDD322D-9594-4C05-A64C-2858972B4D65}" type="sibTrans" cxnId="{5E221CB7-EFAA-4AD8-B87B-FE772725906A}">
      <dgm:prSet/>
      <dgm:spPr/>
      <dgm:t>
        <a:bodyPr/>
        <a:lstStyle/>
        <a:p>
          <a:endParaRPr lang="en-US"/>
        </a:p>
      </dgm:t>
    </dgm:pt>
    <dgm:pt modelId="{82F90EE6-C9CF-4E05-ACD7-5093FAA52ACE}">
      <dgm:prSet custT="1"/>
      <dgm:spPr/>
      <dgm:t>
        <a:bodyPr/>
        <a:lstStyle/>
        <a:p>
          <a:r>
            <a:rPr lang="en-US" sz="2800" dirty="0" smtClean="0"/>
            <a:t>PASAL 31 (4)</a:t>
          </a:r>
          <a:endParaRPr lang="en-US" sz="2800" dirty="0"/>
        </a:p>
      </dgm:t>
    </dgm:pt>
    <dgm:pt modelId="{19C7D983-F7A2-4278-AFE8-A9C8D0EF7C5A}" type="parTrans" cxnId="{A6A04192-18A0-4250-89AA-0E658D0034F2}">
      <dgm:prSet/>
      <dgm:spPr/>
      <dgm:t>
        <a:bodyPr/>
        <a:lstStyle/>
        <a:p>
          <a:endParaRPr lang="en-US"/>
        </a:p>
      </dgm:t>
    </dgm:pt>
    <dgm:pt modelId="{419F23DF-1450-43D3-9C8D-E337ABB5885E}" type="sibTrans" cxnId="{A6A04192-18A0-4250-89AA-0E658D0034F2}">
      <dgm:prSet/>
      <dgm:spPr/>
      <dgm:t>
        <a:bodyPr/>
        <a:lstStyle/>
        <a:p>
          <a:endParaRPr lang="en-US"/>
        </a:p>
      </dgm:t>
    </dgm:pt>
    <dgm:pt modelId="{A1047412-FC88-49A8-AD13-C1C5014B6819}" type="pres">
      <dgm:prSet presAssocID="{EFE89117-379F-4C00-96FB-45B30A217A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5ED3AE-1E4E-4DCE-A8B2-603BF26F065B}" type="pres">
      <dgm:prSet presAssocID="{CAE81247-B25A-4BFA-86A4-5DFC22FB6741}" presName="root" presStyleCnt="0"/>
      <dgm:spPr/>
    </dgm:pt>
    <dgm:pt modelId="{F4949019-AA1A-4FD2-BE04-2ACE7E8FCEF2}" type="pres">
      <dgm:prSet presAssocID="{CAE81247-B25A-4BFA-86A4-5DFC22FB6741}" presName="rootComposite" presStyleCnt="0"/>
      <dgm:spPr/>
    </dgm:pt>
    <dgm:pt modelId="{4F4457EC-38B8-45E7-8C75-8A65E271DDD3}" type="pres">
      <dgm:prSet presAssocID="{CAE81247-B25A-4BFA-86A4-5DFC22FB6741}" presName="rootText" presStyleLbl="node1" presStyleIdx="0" presStyleCnt="1" custScaleX="425501"/>
      <dgm:spPr/>
      <dgm:t>
        <a:bodyPr/>
        <a:lstStyle/>
        <a:p>
          <a:endParaRPr lang="en-US"/>
        </a:p>
      </dgm:t>
    </dgm:pt>
    <dgm:pt modelId="{77600DBC-CF7F-42A2-94A4-F408F710EB0E}" type="pres">
      <dgm:prSet presAssocID="{CAE81247-B25A-4BFA-86A4-5DFC22FB6741}" presName="rootConnector" presStyleLbl="node1" presStyleIdx="0" presStyleCnt="1"/>
      <dgm:spPr/>
      <dgm:t>
        <a:bodyPr/>
        <a:lstStyle/>
        <a:p>
          <a:endParaRPr lang="en-US"/>
        </a:p>
      </dgm:t>
    </dgm:pt>
    <dgm:pt modelId="{A625DF34-431B-4837-ACE4-C4F427813707}" type="pres">
      <dgm:prSet presAssocID="{CAE81247-B25A-4BFA-86A4-5DFC22FB6741}" presName="childShape" presStyleCnt="0"/>
      <dgm:spPr/>
    </dgm:pt>
    <dgm:pt modelId="{DF39C1DE-63F2-415F-923C-30F735DFD9D1}" type="pres">
      <dgm:prSet presAssocID="{82D775CE-499A-4714-A40C-CE504444470E}" presName="Name13" presStyleLbl="parChTrans1D2" presStyleIdx="0" presStyleCnt="6"/>
      <dgm:spPr/>
      <dgm:t>
        <a:bodyPr/>
        <a:lstStyle/>
        <a:p>
          <a:endParaRPr lang="en-US"/>
        </a:p>
      </dgm:t>
    </dgm:pt>
    <dgm:pt modelId="{17658591-542D-48F7-B28E-CE724DEC2C3F}" type="pres">
      <dgm:prSet presAssocID="{E4CECB04-3619-48BC-A8C7-0FE4E099065D}" presName="childText" presStyleLbl="bgAcc1" presStyleIdx="0" presStyleCnt="6" custScaleX="237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4F17A-C83F-4D9D-BBF2-010038BE966A}" type="pres">
      <dgm:prSet presAssocID="{65F3B50E-7EC5-4516-8035-AF7F505DBC0A}" presName="Name13" presStyleLbl="parChTrans1D2" presStyleIdx="1" presStyleCnt="6"/>
      <dgm:spPr/>
      <dgm:t>
        <a:bodyPr/>
        <a:lstStyle/>
        <a:p>
          <a:endParaRPr lang="en-US"/>
        </a:p>
      </dgm:t>
    </dgm:pt>
    <dgm:pt modelId="{DA808C3D-6224-4684-B2E9-A7407DC437BF}" type="pres">
      <dgm:prSet presAssocID="{0D25EAAB-56F2-43B5-B904-3AC8D1A3D451}" presName="childText" presStyleLbl="bgAcc1" presStyleIdx="1" presStyleCnt="6" custScaleX="240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6484F-6245-4896-A976-12267A5EC6CE}" type="pres">
      <dgm:prSet presAssocID="{4C4B13A7-6877-4554-A6F2-24BB4F9AA96F}" presName="Name13" presStyleLbl="parChTrans1D2" presStyleIdx="2" presStyleCnt="6"/>
      <dgm:spPr/>
      <dgm:t>
        <a:bodyPr/>
        <a:lstStyle/>
        <a:p>
          <a:endParaRPr lang="en-US"/>
        </a:p>
      </dgm:t>
    </dgm:pt>
    <dgm:pt modelId="{49BD832C-7727-4D7B-8983-01E81CF1B27B}" type="pres">
      <dgm:prSet presAssocID="{62C17BE4-8581-4C01-AF54-10ABEE477020}" presName="childText" presStyleLbl="bgAcc1" presStyleIdx="2" presStyleCnt="6" custScaleX="237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8FF91-3AC0-4221-91AE-C14F3EC23AD6}" type="pres">
      <dgm:prSet presAssocID="{DC255B3F-2049-4B00-9915-8D82435824F5}" presName="Name13" presStyleLbl="parChTrans1D2" presStyleIdx="3" presStyleCnt="6"/>
      <dgm:spPr/>
      <dgm:t>
        <a:bodyPr/>
        <a:lstStyle/>
        <a:p>
          <a:endParaRPr lang="en-US"/>
        </a:p>
      </dgm:t>
    </dgm:pt>
    <dgm:pt modelId="{CC936310-7FFB-40C8-97C7-039CF6102D54}" type="pres">
      <dgm:prSet presAssocID="{3149774B-70FB-45EA-B21B-558A5D23BB3E}" presName="childText" presStyleLbl="bgAcc1" presStyleIdx="3" presStyleCnt="6" custScaleX="240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50DBC-463A-4103-B14D-F35783A19ED6}" type="pres">
      <dgm:prSet presAssocID="{2AA1CFB5-E6B2-4896-B1A0-4338EA134B07}" presName="Name13" presStyleLbl="parChTrans1D2" presStyleIdx="4" presStyleCnt="6"/>
      <dgm:spPr/>
      <dgm:t>
        <a:bodyPr/>
        <a:lstStyle/>
        <a:p>
          <a:endParaRPr lang="en-US"/>
        </a:p>
      </dgm:t>
    </dgm:pt>
    <dgm:pt modelId="{494D8F07-16C8-4CC1-A27B-458F0EDC462C}" type="pres">
      <dgm:prSet presAssocID="{6FD2B391-6629-46C6-ADC2-D83A7AC01AAF}" presName="childText" presStyleLbl="bgAcc1" presStyleIdx="4" presStyleCnt="6" custScaleX="243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28D53-1BC2-4FF4-8D51-55BE9362B2A5}" type="pres">
      <dgm:prSet presAssocID="{19C7D983-F7A2-4278-AFE8-A9C8D0EF7C5A}" presName="Name13" presStyleLbl="parChTrans1D2" presStyleIdx="5" presStyleCnt="6"/>
      <dgm:spPr/>
      <dgm:t>
        <a:bodyPr/>
        <a:lstStyle/>
        <a:p>
          <a:endParaRPr lang="en-US"/>
        </a:p>
      </dgm:t>
    </dgm:pt>
    <dgm:pt modelId="{0E487481-3FD4-494A-8AA6-EFB3133CF78F}" type="pres">
      <dgm:prSet presAssocID="{82F90EE6-C9CF-4E05-ACD7-5093FAA52ACE}" presName="childText" presStyleLbl="bgAcc1" presStyleIdx="5" presStyleCnt="6" custScaleX="247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6CAF34-090B-498F-895F-B56F9C83916C}" srcId="{CAE81247-B25A-4BFA-86A4-5DFC22FB6741}" destId="{0D25EAAB-56F2-43B5-B904-3AC8D1A3D451}" srcOrd="1" destOrd="0" parTransId="{65F3B50E-7EC5-4516-8035-AF7F505DBC0A}" sibTransId="{F1B9DFD0-3DC7-43CF-B09A-B37CD6D98C2D}"/>
    <dgm:cxn modelId="{67E1C43C-DCE9-4C56-8143-1FBC2E283D9E}" type="presOf" srcId="{6FD2B391-6629-46C6-ADC2-D83A7AC01AAF}" destId="{494D8F07-16C8-4CC1-A27B-458F0EDC462C}" srcOrd="0" destOrd="0" presId="urn:microsoft.com/office/officeart/2005/8/layout/hierarchy3"/>
    <dgm:cxn modelId="{4498EE72-9792-4FB8-BBFC-0EA2F43D7A51}" srcId="{CAE81247-B25A-4BFA-86A4-5DFC22FB6741}" destId="{62C17BE4-8581-4C01-AF54-10ABEE477020}" srcOrd="2" destOrd="0" parTransId="{4C4B13A7-6877-4554-A6F2-24BB4F9AA96F}" sibTransId="{910BCCF3-10A3-4A49-82CC-66FE0075CE95}"/>
    <dgm:cxn modelId="{C2919317-BE28-45AD-BEFA-CE5A1C1D78AD}" type="presOf" srcId="{65F3B50E-7EC5-4516-8035-AF7F505DBC0A}" destId="{1C24F17A-C83F-4D9D-BBF2-010038BE966A}" srcOrd="0" destOrd="0" presId="urn:microsoft.com/office/officeart/2005/8/layout/hierarchy3"/>
    <dgm:cxn modelId="{1AFE12DE-FA44-4450-A422-79CA573CF499}" type="presOf" srcId="{EFE89117-379F-4C00-96FB-45B30A217A7C}" destId="{A1047412-FC88-49A8-AD13-C1C5014B6819}" srcOrd="0" destOrd="0" presId="urn:microsoft.com/office/officeart/2005/8/layout/hierarchy3"/>
    <dgm:cxn modelId="{72C9DC50-2495-445E-8673-57C0739F1641}" type="presOf" srcId="{82F90EE6-C9CF-4E05-ACD7-5093FAA52ACE}" destId="{0E487481-3FD4-494A-8AA6-EFB3133CF78F}" srcOrd="0" destOrd="0" presId="urn:microsoft.com/office/officeart/2005/8/layout/hierarchy3"/>
    <dgm:cxn modelId="{6545BF93-D6B2-4FAE-94CD-58278197403A}" type="presOf" srcId="{DC255B3F-2049-4B00-9915-8D82435824F5}" destId="{5168FF91-3AC0-4221-91AE-C14F3EC23AD6}" srcOrd="0" destOrd="0" presId="urn:microsoft.com/office/officeart/2005/8/layout/hierarchy3"/>
    <dgm:cxn modelId="{E715BC00-3A9A-4FD1-A561-E7A4BAB121EE}" type="presOf" srcId="{4C4B13A7-6877-4554-A6F2-24BB4F9AA96F}" destId="{43E6484F-6245-4896-A976-12267A5EC6CE}" srcOrd="0" destOrd="0" presId="urn:microsoft.com/office/officeart/2005/8/layout/hierarchy3"/>
    <dgm:cxn modelId="{A6A04192-18A0-4250-89AA-0E658D0034F2}" srcId="{CAE81247-B25A-4BFA-86A4-5DFC22FB6741}" destId="{82F90EE6-C9CF-4E05-ACD7-5093FAA52ACE}" srcOrd="5" destOrd="0" parTransId="{19C7D983-F7A2-4278-AFE8-A9C8D0EF7C5A}" sibTransId="{419F23DF-1450-43D3-9C8D-E337ABB5885E}"/>
    <dgm:cxn modelId="{FB5C5310-D7EF-4B60-8488-C44CB1C4D82F}" type="presOf" srcId="{19C7D983-F7A2-4278-AFE8-A9C8D0EF7C5A}" destId="{EC328D53-1BC2-4FF4-8D51-55BE9362B2A5}" srcOrd="0" destOrd="0" presId="urn:microsoft.com/office/officeart/2005/8/layout/hierarchy3"/>
    <dgm:cxn modelId="{48076880-8171-4B8E-95BE-743CF193985D}" type="presOf" srcId="{CAE81247-B25A-4BFA-86A4-5DFC22FB6741}" destId="{4F4457EC-38B8-45E7-8C75-8A65E271DDD3}" srcOrd="0" destOrd="0" presId="urn:microsoft.com/office/officeart/2005/8/layout/hierarchy3"/>
    <dgm:cxn modelId="{FBD54ACD-75AF-4C47-94DE-690EF3EEEE55}" type="presOf" srcId="{62C17BE4-8581-4C01-AF54-10ABEE477020}" destId="{49BD832C-7727-4D7B-8983-01E81CF1B27B}" srcOrd="0" destOrd="0" presId="urn:microsoft.com/office/officeart/2005/8/layout/hierarchy3"/>
    <dgm:cxn modelId="{7EC14FC6-13AF-4D57-9A2B-B8DEE2368903}" type="presOf" srcId="{82D775CE-499A-4714-A40C-CE504444470E}" destId="{DF39C1DE-63F2-415F-923C-30F735DFD9D1}" srcOrd="0" destOrd="0" presId="urn:microsoft.com/office/officeart/2005/8/layout/hierarchy3"/>
    <dgm:cxn modelId="{D6ECAB0E-0404-4FD8-8625-DB84C9DAE73E}" type="presOf" srcId="{CAE81247-B25A-4BFA-86A4-5DFC22FB6741}" destId="{77600DBC-CF7F-42A2-94A4-F408F710EB0E}" srcOrd="1" destOrd="0" presId="urn:microsoft.com/office/officeart/2005/8/layout/hierarchy3"/>
    <dgm:cxn modelId="{D403FE15-BBAC-4859-847E-23208181B023}" type="presOf" srcId="{2AA1CFB5-E6B2-4896-B1A0-4338EA134B07}" destId="{A0250DBC-463A-4103-B14D-F35783A19ED6}" srcOrd="0" destOrd="0" presId="urn:microsoft.com/office/officeart/2005/8/layout/hierarchy3"/>
    <dgm:cxn modelId="{F70B65DE-FEC1-4AC9-8891-EB720B1C4F44}" srcId="{EFE89117-379F-4C00-96FB-45B30A217A7C}" destId="{CAE81247-B25A-4BFA-86A4-5DFC22FB6741}" srcOrd="0" destOrd="0" parTransId="{D8AEB501-447B-4B0D-A45B-CC22E8CCF747}" sibTransId="{61EB6C0A-F1E4-453E-A89C-7D35BB914E60}"/>
    <dgm:cxn modelId="{ED93B3E4-06D5-4AB3-A8CF-D27A8E3E479E}" type="presOf" srcId="{E4CECB04-3619-48BC-A8C7-0FE4E099065D}" destId="{17658591-542D-48F7-B28E-CE724DEC2C3F}" srcOrd="0" destOrd="0" presId="urn:microsoft.com/office/officeart/2005/8/layout/hierarchy3"/>
    <dgm:cxn modelId="{6A2AB6D2-4189-4691-8E3F-877A3113ABB3}" type="presOf" srcId="{3149774B-70FB-45EA-B21B-558A5D23BB3E}" destId="{CC936310-7FFB-40C8-97C7-039CF6102D54}" srcOrd="0" destOrd="0" presId="urn:microsoft.com/office/officeart/2005/8/layout/hierarchy3"/>
    <dgm:cxn modelId="{5E221CB7-EFAA-4AD8-B87B-FE772725906A}" srcId="{CAE81247-B25A-4BFA-86A4-5DFC22FB6741}" destId="{6FD2B391-6629-46C6-ADC2-D83A7AC01AAF}" srcOrd="4" destOrd="0" parTransId="{2AA1CFB5-E6B2-4896-B1A0-4338EA134B07}" sibTransId="{3EDD322D-9594-4C05-A64C-2858972B4D65}"/>
    <dgm:cxn modelId="{51D91DD6-6D71-4C1E-AD35-460D2C078337}" type="presOf" srcId="{0D25EAAB-56F2-43B5-B904-3AC8D1A3D451}" destId="{DA808C3D-6224-4684-B2E9-A7407DC437BF}" srcOrd="0" destOrd="0" presId="urn:microsoft.com/office/officeart/2005/8/layout/hierarchy3"/>
    <dgm:cxn modelId="{5A53F25B-9F68-43A8-9ED7-F47CD85EBC73}" srcId="{CAE81247-B25A-4BFA-86A4-5DFC22FB6741}" destId="{E4CECB04-3619-48BC-A8C7-0FE4E099065D}" srcOrd="0" destOrd="0" parTransId="{82D775CE-499A-4714-A40C-CE504444470E}" sibTransId="{4A215B9D-DF05-4E62-8056-1DF948257FFE}"/>
    <dgm:cxn modelId="{DE0DD701-8011-458A-A105-C26F8619663B}" srcId="{CAE81247-B25A-4BFA-86A4-5DFC22FB6741}" destId="{3149774B-70FB-45EA-B21B-558A5D23BB3E}" srcOrd="3" destOrd="0" parTransId="{DC255B3F-2049-4B00-9915-8D82435824F5}" sibTransId="{C3C6205D-9780-44B9-84AC-5B5AC69F7E0A}"/>
    <dgm:cxn modelId="{EF820E0C-1C50-4447-8510-25A76EC4089E}" type="presParOf" srcId="{A1047412-FC88-49A8-AD13-C1C5014B6819}" destId="{DD5ED3AE-1E4E-4DCE-A8B2-603BF26F065B}" srcOrd="0" destOrd="0" presId="urn:microsoft.com/office/officeart/2005/8/layout/hierarchy3"/>
    <dgm:cxn modelId="{E9DFB694-7AAC-4C41-B8BC-D9F4DA147584}" type="presParOf" srcId="{DD5ED3AE-1E4E-4DCE-A8B2-603BF26F065B}" destId="{F4949019-AA1A-4FD2-BE04-2ACE7E8FCEF2}" srcOrd="0" destOrd="0" presId="urn:microsoft.com/office/officeart/2005/8/layout/hierarchy3"/>
    <dgm:cxn modelId="{DBD30A0E-AAAD-47E5-B5FB-8C454BD108D4}" type="presParOf" srcId="{F4949019-AA1A-4FD2-BE04-2ACE7E8FCEF2}" destId="{4F4457EC-38B8-45E7-8C75-8A65E271DDD3}" srcOrd="0" destOrd="0" presId="urn:microsoft.com/office/officeart/2005/8/layout/hierarchy3"/>
    <dgm:cxn modelId="{177DE5AB-3E6F-433A-BBF6-5A98399D5953}" type="presParOf" srcId="{F4949019-AA1A-4FD2-BE04-2ACE7E8FCEF2}" destId="{77600DBC-CF7F-42A2-94A4-F408F710EB0E}" srcOrd="1" destOrd="0" presId="urn:microsoft.com/office/officeart/2005/8/layout/hierarchy3"/>
    <dgm:cxn modelId="{FD4F9405-56E8-448C-A09F-65F8412E3E95}" type="presParOf" srcId="{DD5ED3AE-1E4E-4DCE-A8B2-603BF26F065B}" destId="{A625DF34-431B-4837-ACE4-C4F427813707}" srcOrd="1" destOrd="0" presId="urn:microsoft.com/office/officeart/2005/8/layout/hierarchy3"/>
    <dgm:cxn modelId="{2654C5F9-5234-43B0-A5AF-4C053C1FC091}" type="presParOf" srcId="{A625DF34-431B-4837-ACE4-C4F427813707}" destId="{DF39C1DE-63F2-415F-923C-30F735DFD9D1}" srcOrd="0" destOrd="0" presId="urn:microsoft.com/office/officeart/2005/8/layout/hierarchy3"/>
    <dgm:cxn modelId="{CD2D16FC-55FE-4498-BAA5-17379DFF0773}" type="presParOf" srcId="{A625DF34-431B-4837-ACE4-C4F427813707}" destId="{17658591-542D-48F7-B28E-CE724DEC2C3F}" srcOrd="1" destOrd="0" presId="urn:microsoft.com/office/officeart/2005/8/layout/hierarchy3"/>
    <dgm:cxn modelId="{08D631B5-8063-47B6-A14D-E857073509F9}" type="presParOf" srcId="{A625DF34-431B-4837-ACE4-C4F427813707}" destId="{1C24F17A-C83F-4D9D-BBF2-010038BE966A}" srcOrd="2" destOrd="0" presId="urn:microsoft.com/office/officeart/2005/8/layout/hierarchy3"/>
    <dgm:cxn modelId="{27C7E3FD-DED9-474B-A858-EE74987AB8D7}" type="presParOf" srcId="{A625DF34-431B-4837-ACE4-C4F427813707}" destId="{DA808C3D-6224-4684-B2E9-A7407DC437BF}" srcOrd="3" destOrd="0" presId="urn:microsoft.com/office/officeart/2005/8/layout/hierarchy3"/>
    <dgm:cxn modelId="{A888287C-7265-4102-830D-38B8ABA57555}" type="presParOf" srcId="{A625DF34-431B-4837-ACE4-C4F427813707}" destId="{43E6484F-6245-4896-A976-12267A5EC6CE}" srcOrd="4" destOrd="0" presId="urn:microsoft.com/office/officeart/2005/8/layout/hierarchy3"/>
    <dgm:cxn modelId="{863AE297-1EB2-450F-8524-45DDDCFF402D}" type="presParOf" srcId="{A625DF34-431B-4837-ACE4-C4F427813707}" destId="{49BD832C-7727-4D7B-8983-01E81CF1B27B}" srcOrd="5" destOrd="0" presId="urn:microsoft.com/office/officeart/2005/8/layout/hierarchy3"/>
    <dgm:cxn modelId="{0C867CC3-05EC-46C0-810E-CF72EA1AB2EE}" type="presParOf" srcId="{A625DF34-431B-4837-ACE4-C4F427813707}" destId="{5168FF91-3AC0-4221-91AE-C14F3EC23AD6}" srcOrd="6" destOrd="0" presId="urn:microsoft.com/office/officeart/2005/8/layout/hierarchy3"/>
    <dgm:cxn modelId="{7270C5B0-863D-4C9F-BEB5-56E2C8586FDB}" type="presParOf" srcId="{A625DF34-431B-4837-ACE4-C4F427813707}" destId="{CC936310-7FFB-40C8-97C7-039CF6102D54}" srcOrd="7" destOrd="0" presId="urn:microsoft.com/office/officeart/2005/8/layout/hierarchy3"/>
    <dgm:cxn modelId="{CCB03727-B3A4-4D56-B8B2-FA36475F8FD0}" type="presParOf" srcId="{A625DF34-431B-4837-ACE4-C4F427813707}" destId="{A0250DBC-463A-4103-B14D-F35783A19ED6}" srcOrd="8" destOrd="0" presId="urn:microsoft.com/office/officeart/2005/8/layout/hierarchy3"/>
    <dgm:cxn modelId="{36C5C7B3-8569-4893-933E-601DAB1AA7E8}" type="presParOf" srcId="{A625DF34-431B-4837-ACE4-C4F427813707}" destId="{494D8F07-16C8-4CC1-A27B-458F0EDC462C}" srcOrd="9" destOrd="0" presId="urn:microsoft.com/office/officeart/2005/8/layout/hierarchy3"/>
    <dgm:cxn modelId="{FCFEB4DA-70E3-417A-A8DB-9D4F28102D09}" type="presParOf" srcId="{A625DF34-431B-4837-ACE4-C4F427813707}" destId="{EC328D53-1BC2-4FF4-8D51-55BE9362B2A5}" srcOrd="10" destOrd="0" presId="urn:microsoft.com/office/officeart/2005/8/layout/hierarchy3"/>
    <dgm:cxn modelId="{7FF11C9B-A5CE-485C-8F9E-039DB245F9D2}" type="presParOf" srcId="{A625DF34-431B-4837-ACE4-C4F427813707}" destId="{0E487481-3FD4-494A-8AA6-EFB3133CF78F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68826C-CB8B-4123-836F-7D24B150212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F10D231-EAF2-4578-9CED-8813FBE888B5}">
      <dgm:prSet phldrT="[Text]" custT="1"/>
      <dgm:spPr/>
      <dgm:t>
        <a:bodyPr/>
        <a:lstStyle/>
        <a:p>
          <a:r>
            <a:rPr lang="en-US" sz="2800" dirty="0" smtClean="0"/>
            <a:t>PENYERAHAN KCKR</a:t>
          </a:r>
          <a:endParaRPr lang="en-US" sz="2800" dirty="0"/>
        </a:p>
      </dgm:t>
    </dgm:pt>
    <dgm:pt modelId="{186421EF-2406-47D1-A1EE-D5B5E2CD6DC9}" type="parTrans" cxnId="{1CC3C7AD-B004-43A9-A4CB-747B8BEC642B}">
      <dgm:prSet/>
      <dgm:spPr/>
      <dgm:t>
        <a:bodyPr/>
        <a:lstStyle/>
        <a:p>
          <a:endParaRPr lang="en-US"/>
        </a:p>
      </dgm:t>
    </dgm:pt>
    <dgm:pt modelId="{558FAAAA-21B8-4EBC-8FCD-07BAC3832D95}" type="sibTrans" cxnId="{1CC3C7AD-B004-43A9-A4CB-747B8BEC642B}">
      <dgm:prSet/>
      <dgm:spPr/>
      <dgm:t>
        <a:bodyPr/>
        <a:lstStyle/>
        <a:p>
          <a:endParaRPr lang="en-US"/>
        </a:p>
      </dgm:t>
    </dgm:pt>
    <dgm:pt modelId="{0347671F-D023-4BEB-92C9-49A84882BD25}">
      <dgm:prSet phldrT="[Text]" custT="1"/>
      <dgm:spPr/>
      <dgm:t>
        <a:bodyPr/>
        <a:lstStyle/>
        <a:p>
          <a:r>
            <a:rPr lang="en-US" sz="2000" dirty="0" smtClean="0"/>
            <a:t>PENGELOLAAN HASIL SERAH SIMPAN KCKR</a:t>
          </a:r>
          <a:endParaRPr lang="en-US" sz="2000" dirty="0"/>
        </a:p>
      </dgm:t>
    </dgm:pt>
    <dgm:pt modelId="{3FEEAA13-D576-4CFA-97E2-9C7B70825D96}" type="parTrans" cxnId="{6358C300-C54D-4969-BE0A-ACF19DA081BF}">
      <dgm:prSet/>
      <dgm:spPr/>
      <dgm:t>
        <a:bodyPr/>
        <a:lstStyle/>
        <a:p>
          <a:endParaRPr lang="en-US"/>
        </a:p>
      </dgm:t>
    </dgm:pt>
    <dgm:pt modelId="{D82B9BBF-E0AF-40F7-8D3C-27669E1C11A9}" type="sibTrans" cxnId="{6358C300-C54D-4969-BE0A-ACF19DA081BF}">
      <dgm:prSet/>
      <dgm:spPr/>
      <dgm:t>
        <a:bodyPr/>
        <a:lstStyle/>
        <a:p>
          <a:endParaRPr lang="en-US"/>
        </a:p>
      </dgm:t>
    </dgm:pt>
    <dgm:pt modelId="{2BAD94E4-9AFA-487B-B9F9-35BB0A37694E}">
      <dgm:prSet phldrT="[Text]" custT="1"/>
      <dgm:spPr/>
      <dgm:t>
        <a:bodyPr/>
        <a:lstStyle/>
        <a:p>
          <a:r>
            <a:rPr lang="en-US" sz="2800" dirty="0" smtClean="0"/>
            <a:t>PERAN SERTA MASYARAKAT</a:t>
          </a:r>
          <a:endParaRPr lang="en-US" sz="2800" dirty="0"/>
        </a:p>
      </dgm:t>
    </dgm:pt>
    <dgm:pt modelId="{CB73504E-B836-4509-BB2F-EE28D22DD8D1}" type="parTrans" cxnId="{1044383B-B6B6-4F62-A7D8-6A9AB98614F9}">
      <dgm:prSet/>
      <dgm:spPr/>
      <dgm:t>
        <a:bodyPr/>
        <a:lstStyle/>
        <a:p>
          <a:endParaRPr lang="en-US"/>
        </a:p>
      </dgm:t>
    </dgm:pt>
    <dgm:pt modelId="{E09B5878-F775-401D-B203-4147930DA5C5}" type="sibTrans" cxnId="{1044383B-B6B6-4F62-A7D8-6A9AB98614F9}">
      <dgm:prSet/>
      <dgm:spPr/>
      <dgm:t>
        <a:bodyPr/>
        <a:lstStyle/>
        <a:p>
          <a:endParaRPr lang="en-US"/>
        </a:p>
      </dgm:t>
    </dgm:pt>
    <dgm:pt modelId="{28B99ACF-3836-424D-A0B8-C3A1A500525A}">
      <dgm:prSet custT="1"/>
      <dgm:spPr/>
      <dgm:t>
        <a:bodyPr/>
        <a:lstStyle/>
        <a:p>
          <a:r>
            <a:rPr lang="en-US" sz="2800" dirty="0" smtClean="0"/>
            <a:t>PENGHARGAAN</a:t>
          </a:r>
          <a:endParaRPr lang="en-US" sz="2800" dirty="0"/>
        </a:p>
      </dgm:t>
    </dgm:pt>
    <dgm:pt modelId="{CEDB826A-AC1E-483A-A535-9A66643A7DC8}" type="parTrans" cxnId="{D5EDDB32-306F-4910-8D83-6BD3DD6C0AD5}">
      <dgm:prSet/>
      <dgm:spPr/>
      <dgm:t>
        <a:bodyPr/>
        <a:lstStyle/>
        <a:p>
          <a:endParaRPr lang="en-US"/>
        </a:p>
      </dgm:t>
    </dgm:pt>
    <dgm:pt modelId="{87BCD46C-CE5A-401B-A3BA-88CD68145238}" type="sibTrans" cxnId="{D5EDDB32-306F-4910-8D83-6BD3DD6C0AD5}">
      <dgm:prSet/>
      <dgm:spPr/>
      <dgm:t>
        <a:bodyPr/>
        <a:lstStyle/>
        <a:p>
          <a:endParaRPr lang="en-US"/>
        </a:p>
      </dgm:t>
    </dgm:pt>
    <dgm:pt modelId="{6CAF667F-060C-49B5-8BA1-D08073E44857}" type="pres">
      <dgm:prSet presAssocID="{2968826C-CB8B-4123-836F-7D24B150212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832013-2536-4CE2-8625-B6E2A8E515B0}" type="pres">
      <dgm:prSet presAssocID="{3F10D231-EAF2-4578-9CED-8813FBE888B5}" presName="parentLin" presStyleCnt="0"/>
      <dgm:spPr/>
    </dgm:pt>
    <dgm:pt modelId="{E219A30E-3EC1-4874-8919-606053F0ED4D}" type="pres">
      <dgm:prSet presAssocID="{3F10D231-EAF2-4578-9CED-8813FBE888B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F615C8D-4106-47EB-8083-27010B76C590}" type="pres">
      <dgm:prSet presAssocID="{3F10D231-EAF2-4578-9CED-8813FBE888B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F2D1D-6383-4A28-8772-52AD0624188B}" type="pres">
      <dgm:prSet presAssocID="{3F10D231-EAF2-4578-9CED-8813FBE888B5}" presName="negativeSpace" presStyleCnt="0"/>
      <dgm:spPr/>
    </dgm:pt>
    <dgm:pt modelId="{32668BF2-B449-4B20-881D-37CD3C05B42D}" type="pres">
      <dgm:prSet presAssocID="{3F10D231-EAF2-4578-9CED-8813FBE888B5}" presName="childText" presStyleLbl="conFgAcc1" presStyleIdx="0" presStyleCnt="4">
        <dgm:presLayoutVars>
          <dgm:bulletEnabled val="1"/>
        </dgm:presLayoutVars>
      </dgm:prSet>
      <dgm:spPr/>
    </dgm:pt>
    <dgm:pt modelId="{C5E6B0B8-A0F1-4CB2-8F7C-052C20675638}" type="pres">
      <dgm:prSet presAssocID="{558FAAAA-21B8-4EBC-8FCD-07BAC3832D95}" presName="spaceBetweenRectangles" presStyleCnt="0"/>
      <dgm:spPr/>
    </dgm:pt>
    <dgm:pt modelId="{2A4CDD6A-C6AB-4ECF-A3F5-8A1F4FB92D57}" type="pres">
      <dgm:prSet presAssocID="{0347671F-D023-4BEB-92C9-49A84882BD25}" presName="parentLin" presStyleCnt="0"/>
      <dgm:spPr/>
    </dgm:pt>
    <dgm:pt modelId="{880DBC42-EF94-41D7-A09D-9BDE5E894577}" type="pres">
      <dgm:prSet presAssocID="{0347671F-D023-4BEB-92C9-49A84882BD2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2E83DC8-3DF3-41C4-9B40-1C6A1894149B}" type="pres">
      <dgm:prSet presAssocID="{0347671F-D023-4BEB-92C9-49A84882BD2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0FA6A-1F43-440A-8989-0DC68F2C7C32}" type="pres">
      <dgm:prSet presAssocID="{0347671F-D023-4BEB-92C9-49A84882BD25}" presName="negativeSpace" presStyleCnt="0"/>
      <dgm:spPr/>
    </dgm:pt>
    <dgm:pt modelId="{59940192-4BA2-4CDC-8C6A-4A8EDB1666D1}" type="pres">
      <dgm:prSet presAssocID="{0347671F-D023-4BEB-92C9-49A84882BD25}" presName="childText" presStyleLbl="conFgAcc1" presStyleIdx="1" presStyleCnt="4">
        <dgm:presLayoutVars>
          <dgm:bulletEnabled val="1"/>
        </dgm:presLayoutVars>
      </dgm:prSet>
      <dgm:spPr/>
    </dgm:pt>
    <dgm:pt modelId="{643A6B71-B102-445B-9B9C-D4C32F506374}" type="pres">
      <dgm:prSet presAssocID="{D82B9BBF-E0AF-40F7-8D3C-27669E1C11A9}" presName="spaceBetweenRectangles" presStyleCnt="0"/>
      <dgm:spPr/>
    </dgm:pt>
    <dgm:pt modelId="{269A9637-5480-4A27-84F2-75F4F9B04049}" type="pres">
      <dgm:prSet presAssocID="{2BAD94E4-9AFA-487B-B9F9-35BB0A37694E}" presName="parentLin" presStyleCnt="0"/>
      <dgm:spPr/>
    </dgm:pt>
    <dgm:pt modelId="{A198519A-0524-4878-9480-88B8EBBEA649}" type="pres">
      <dgm:prSet presAssocID="{2BAD94E4-9AFA-487B-B9F9-35BB0A37694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B6D4F476-6706-4AF9-ACFE-3357B8C85A2B}" type="pres">
      <dgm:prSet presAssocID="{2BAD94E4-9AFA-487B-B9F9-35BB0A37694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161D4-CD2C-44E7-B461-D23B7E5F2DA1}" type="pres">
      <dgm:prSet presAssocID="{2BAD94E4-9AFA-487B-B9F9-35BB0A37694E}" presName="negativeSpace" presStyleCnt="0"/>
      <dgm:spPr/>
    </dgm:pt>
    <dgm:pt modelId="{C99DF591-8356-4412-AA0C-73B09D4A087B}" type="pres">
      <dgm:prSet presAssocID="{2BAD94E4-9AFA-487B-B9F9-35BB0A37694E}" presName="childText" presStyleLbl="conFgAcc1" presStyleIdx="2" presStyleCnt="4">
        <dgm:presLayoutVars>
          <dgm:bulletEnabled val="1"/>
        </dgm:presLayoutVars>
      </dgm:prSet>
      <dgm:spPr/>
    </dgm:pt>
    <dgm:pt modelId="{94AB183D-DF6C-41EE-A436-13AFAFF502E1}" type="pres">
      <dgm:prSet presAssocID="{E09B5878-F775-401D-B203-4147930DA5C5}" presName="spaceBetweenRectangles" presStyleCnt="0"/>
      <dgm:spPr/>
    </dgm:pt>
    <dgm:pt modelId="{11944F18-9C4F-4900-8F62-DAC21E290567}" type="pres">
      <dgm:prSet presAssocID="{28B99ACF-3836-424D-A0B8-C3A1A500525A}" presName="parentLin" presStyleCnt="0"/>
      <dgm:spPr/>
    </dgm:pt>
    <dgm:pt modelId="{5932034D-745A-45AD-A5C6-D1CE0EA31ABF}" type="pres">
      <dgm:prSet presAssocID="{28B99ACF-3836-424D-A0B8-C3A1A500525A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63E2EA75-379A-4F19-BA63-EA21AB9055F7}" type="pres">
      <dgm:prSet presAssocID="{28B99ACF-3836-424D-A0B8-C3A1A500525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0C3FD-8782-4879-A64B-01B031568A68}" type="pres">
      <dgm:prSet presAssocID="{28B99ACF-3836-424D-A0B8-C3A1A500525A}" presName="negativeSpace" presStyleCnt="0"/>
      <dgm:spPr/>
    </dgm:pt>
    <dgm:pt modelId="{662EF2B0-D0E0-49B0-B8DA-B2048339A578}" type="pres">
      <dgm:prSet presAssocID="{28B99ACF-3836-424D-A0B8-C3A1A500525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044383B-B6B6-4F62-A7D8-6A9AB98614F9}" srcId="{2968826C-CB8B-4123-836F-7D24B1502127}" destId="{2BAD94E4-9AFA-487B-B9F9-35BB0A37694E}" srcOrd="2" destOrd="0" parTransId="{CB73504E-B836-4509-BB2F-EE28D22DD8D1}" sibTransId="{E09B5878-F775-401D-B203-4147930DA5C5}"/>
    <dgm:cxn modelId="{906AF0B8-C60D-44D9-90B4-30FD04978E19}" type="presOf" srcId="{3F10D231-EAF2-4578-9CED-8813FBE888B5}" destId="{E219A30E-3EC1-4874-8919-606053F0ED4D}" srcOrd="0" destOrd="0" presId="urn:microsoft.com/office/officeart/2005/8/layout/list1"/>
    <dgm:cxn modelId="{3928E21A-C5C0-462D-B798-5332974A8BE2}" type="presOf" srcId="{28B99ACF-3836-424D-A0B8-C3A1A500525A}" destId="{63E2EA75-379A-4F19-BA63-EA21AB9055F7}" srcOrd="1" destOrd="0" presId="urn:microsoft.com/office/officeart/2005/8/layout/list1"/>
    <dgm:cxn modelId="{30BF52B4-8DFC-4704-9133-7539268AD426}" type="presOf" srcId="{3F10D231-EAF2-4578-9CED-8813FBE888B5}" destId="{8F615C8D-4106-47EB-8083-27010B76C590}" srcOrd="1" destOrd="0" presId="urn:microsoft.com/office/officeart/2005/8/layout/list1"/>
    <dgm:cxn modelId="{2BADD381-6EF3-44D2-BE75-5835D13F5F67}" type="presOf" srcId="{2968826C-CB8B-4123-836F-7D24B1502127}" destId="{6CAF667F-060C-49B5-8BA1-D08073E44857}" srcOrd="0" destOrd="0" presId="urn:microsoft.com/office/officeart/2005/8/layout/list1"/>
    <dgm:cxn modelId="{D5EDDB32-306F-4910-8D83-6BD3DD6C0AD5}" srcId="{2968826C-CB8B-4123-836F-7D24B1502127}" destId="{28B99ACF-3836-424D-A0B8-C3A1A500525A}" srcOrd="3" destOrd="0" parTransId="{CEDB826A-AC1E-483A-A535-9A66643A7DC8}" sibTransId="{87BCD46C-CE5A-401B-A3BA-88CD68145238}"/>
    <dgm:cxn modelId="{8E048DB8-A424-4E7F-B05A-82426B2F67AB}" type="presOf" srcId="{0347671F-D023-4BEB-92C9-49A84882BD25}" destId="{880DBC42-EF94-41D7-A09D-9BDE5E894577}" srcOrd="0" destOrd="0" presId="urn:microsoft.com/office/officeart/2005/8/layout/list1"/>
    <dgm:cxn modelId="{1CC3C7AD-B004-43A9-A4CB-747B8BEC642B}" srcId="{2968826C-CB8B-4123-836F-7D24B1502127}" destId="{3F10D231-EAF2-4578-9CED-8813FBE888B5}" srcOrd="0" destOrd="0" parTransId="{186421EF-2406-47D1-A1EE-D5B5E2CD6DC9}" sibTransId="{558FAAAA-21B8-4EBC-8FCD-07BAC3832D95}"/>
    <dgm:cxn modelId="{6358C300-C54D-4969-BE0A-ACF19DA081BF}" srcId="{2968826C-CB8B-4123-836F-7D24B1502127}" destId="{0347671F-D023-4BEB-92C9-49A84882BD25}" srcOrd="1" destOrd="0" parTransId="{3FEEAA13-D576-4CFA-97E2-9C7B70825D96}" sibTransId="{D82B9BBF-E0AF-40F7-8D3C-27669E1C11A9}"/>
    <dgm:cxn modelId="{1AA18A03-E74D-4839-A4A7-EF1725FAF4F0}" type="presOf" srcId="{2BAD94E4-9AFA-487B-B9F9-35BB0A37694E}" destId="{B6D4F476-6706-4AF9-ACFE-3357B8C85A2B}" srcOrd="1" destOrd="0" presId="urn:microsoft.com/office/officeart/2005/8/layout/list1"/>
    <dgm:cxn modelId="{28FF849F-4965-472D-9C1C-58E8E64110F6}" type="presOf" srcId="{28B99ACF-3836-424D-A0B8-C3A1A500525A}" destId="{5932034D-745A-45AD-A5C6-D1CE0EA31ABF}" srcOrd="0" destOrd="0" presId="urn:microsoft.com/office/officeart/2005/8/layout/list1"/>
    <dgm:cxn modelId="{B6E2D8A2-D30E-4991-AA25-6E12C3DDD3D6}" type="presOf" srcId="{0347671F-D023-4BEB-92C9-49A84882BD25}" destId="{B2E83DC8-3DF3-41C4-9B40-1C6A1894149B}" srcOrd="1" destOrd="0" presId="urn:microsoft.com/office/officeart/2005/8/layout/list1"/>
    <dgm:cxn modelId="{2B997A11-7543-44C7-8D84-3517DE806D59}" type="presOf" srcId="{2BAD94E4-9AFA-487B-B9F9-35BB0A37694E}" destId="{A198519A-0524-4878-9480-88B8EBBEA649}" srcOrd="0" destOrd="0" presId="urn:microsoft.com/office/officeart/2005/8/layout/list1"/>
    <dgm:cxn modelId="{768F7C0D-11DA-41F5-BAF5-09BBF684271D}" type="presParOf" srcId="{6CAF667F-060C-49B5-8BA1-D08073E44857}" destId="{CB832013-2536-4CE2-8625-B6E2A8E515B0}" srcOrd="0" destOrd="0" presId="urn:microsoft.com/office/officeart/2005/8/layout/list1"/>
    <dgm:cxn modelId="{051B8D84-887A-4FB0-B735-427C3AA708CF}" type="presParOf" srcId="{CB832013-2536-4CE2-8625-B6E2A8E515B0}" destId="{E219A30E-3EC1-4874-8919-606053F0ED4D}" srcOrd="0" destOrd="0" presId="urn:microsoft.com/office/officeart/2005/8/layout/list1"/>
    <dgm:cxn modelId="{8CDABCCD-BBB7-4B50-BF16-33DC1D077D68}" type="presParOf" srcId="{CB832013-2536-4CE2-8625-B6E2A8E515B0}" destId="{8F615C8D-4106-47EB-8083-27010B76C590}" srcOrd="1" destOrd="0" presId="urn:microsoft.com/office/officeart/2005/8/layout/list1"/>
    <dgm:cxn modelId="{D4714300-2FC2-48A8-8FC7-033399491449}" type="presParOf" srcId="{6CAF667F-060C-49B5-8BA1-D08073E44857}" destId="{F94F2D1D-6383-4A28-8772-52AD0624188B}" srcOrd="1" destOrd="0" presId="urn:microsoft.com/office/officeart/2005/8/layout/list1"/>
    <dgm:cxn modelId="{099D90EA-6295-4538-B3ED-63B6C775AAC9}" type="presParOf" srcId="{6CAF667F-060C-49B5-8BA1-D08073E44857}" destId="{32668BF2-B449-4B20-881D-37CD3C05B42D}" srcOrd="2" destOrd="0" presId="urn:microsoft.com/office/officeart/2005/8/layout/list1"/>
    <dgm:cxn modelId="{2A3F7217-BD5D-464E-B6DC-B79C6ABF8084}" type="presParOf" srcId="{6CAF667F-060C-49B5-8BA1-D08073E44857}" destId="{C5E6B0B8-A0F1-4CB2-8F7C-052C20675638}" srcOrd="3" destOrd="0" presId="urn:microsoft.com/office/officeart/2005/8/layout/list1"/>
    <dgm:cxn modelId="{4F365C07-1E51-4624-9E89-6634BB826671}" type="presParOf" srcId="{6CAF667F-060C-49B5-8BA1-D08073E44857}" destId="{2A4CDD6A-C6AB-4ECF-A3F5-8A1F4FB92D57}" srcOrd="4" destOrd="0" presId="urn:microsoft.com/office/officeart/2005/8/layout/list1"/>
    <dgm:cxn modelId="{8DFBD8DB-1A79-4096-AD2F-302168513081}" type="presParOf" srcId="{2A4CDD6A-C6AB-4ECF-A3F5-8A1F4FB92D57}" destId="{880DBC42-EF94-41D7-A09D-9BDE5E894577}" srcOrd="0" destOrd="0" presId="urn:microsoft.com/office/officeart/2005/8/layout/list1"/>
    <dgm:cxn modelId="{68803665-9646-411B-A281-96FFCF23E90A}" type="presParOf" srcId="{2A4CDD6A-C6AB-4ECF-A3F5-8A1F4FB92D57}" destId="{B2E83DC8-3DF3-41C4-9B40-1C6A1894149B}" srcOrd="1" destOrd="0" presId="urn:microsoft.com/office/officeart/2005/8/layout/list1"/>
    <dgm:cxn modelId="{2373A76E-C511-4E4B-8F6A-CB2188D7B250}" type="presParOf" srcId="{6CAF667F-060C-49B5-8BA1-D08073E44857}" destId="{7130FA6A-1F43-440A-8989-0DC68F2C7C32}" srcOrd="5" destOrd="0" presId="urn:microsoft.com/office/officeart/2005/8/layout/list1"/>
    <dgm:cxn modelId="{44974E5A-27EB-46CA-8EC2-891FCA001738}" type="presParOf" srcId="{6CAF667F-060C-49B5-8BA1-D08073E44857}" destId="{59940192-4BA2-4CDC-8C6A-4A8EDB1666D1}" srcOrd="6" destOrd="0" presId="urn:microsoft.com/office/officeart/2005/8/layout/list1"/>
    <dgm:cxn modelId="{21511C8F-D4F2-4E89-A782-87ED37421022}" type="presParOf" srcId="{6CAF667F-060C-49B5-8BA1-D08073E44857}" destId="{643A6B71-B102-445B-9B9C-D4C32F506374}" srcOrd="7" destOrd="0" presId="urn:microsoft.com/office/officeart/2005/8/layout/list1"/>
    <dgm:cxn modelId="{B60D5CE8-A3BF-4442-8CA8-F208D090A522}" type="presParOf" srcId="{6CAF667F-060C-49B5-8BA1-D08073E44857}" destId="{269A9637-5480-4A27-84F2-75F4F9B04049}" srcOrd="8" destOrd="0" presId="urn:microsoft.com/office/officeart/2005/8/layout/list1"/>
    <dgm:cxn modelId="{3B9B71CA-011C-47D9-ACDB-D715CA52DD9C}" type="presParOf" srcId="{269A9637-5480-4A27-84F2-75F4F9B04049}" destId="{A198519A-0524-4878-9480-88B8EBBEA649}" srcOrd="0" destOrd="0" presId="urn:microsoft.com/office/officeart/2005/8/layout/list1"/>
    <dgm:cxn modelId="{E05478D6-15DE-4499-9100-7DC0FD3DE5FF}" type="presParOf" srcId="{269A9637-5480-4A27-84F2-75F4F9B04049}" destId="{B6D4F476-6706-4AF9-ACFE-3357B8C85A2B}" srcOrd="1" destOrd="0" presId="urn:microsoft.com/office/officeart/2005/8/layout/list1"/>
    <dgm:cxn modelId="{A9EB51D8-6154-4BE0-A7F3-EA9D6E3AF339}" type="presParOf" srcId="{6CAF667F-060C-49B5-8BA1-D08073E44857}" destId="{68A161D4-CD2C-44E7-B461-D23B7E5F2DA1}" srcOrd="9" destOrd="0" presId="urn:microsoft.com/office/officeart/2005/8/layout/list1"/>
    <dgm:cxn modelId="{5360D450-B6F6-4364-B8C3-D0393C21212F}" type="presParOf" srcId="{6CAF667F-060C-49B5-8BA1-D08073E44857}" destId="{C99DF591-8356-4412-AA0C-73B09D4A087B}" srcOrd="10" destOrd="0" presId="urn:microsoft.com/office/officeart/2005/8/layout/list1"/>
    <dgm:cxn modelId="{991024BF-8D9F-481A-90F4-3BDC71503204}" type="presParOf" srcId="{6CAF667F-060C-49B5-8BA1-D08073E44857}" destId="{94AB183D-DF6C-41EE-A436-13AFAFF502E1}" srcOrd="11" destOrd="0" presId="urn:microsoft.com/office/officeart/2005/8/layout/list1"/>
    <dgm:cxn modelId="{82B6D0F6-A9C4-4352-9A39-6E94B9E1F0EE}" type="presParOf" srcId="{6CAF667F-060C-49B5-8BA1-D08073E44857}" destId="{11944F18-9C4F-4900-8F62-DAC21E290567}" srcOrd="12" destOrd="0" presId="urn:microsoft.com/office/officeart/2005/8/layout/list1"/>
    <dgm:cxn modelId="{9FE68A03-3D17-4C7F-9E86-63D24BC2E985}" type="presParOf" srcId="{11944F18-9C4F-4900-8F62-DAC21E290567}" destId="{5932034D-745A-45AD-A5C6-D1CE0EA31ABF}" srcOrd="0" destOrd="0" presId="urn:microsoft.com/office/officeart/2005/8/layout/list1"/>
    <dgm:cxn modelId="{A6A8A3A9-1CAC-4A86-9B22-0959B3C895EB}" type="presParOf" srcId="{11944F18-9C4F-4900-8F62-DAC21E290567}" destId="{63E2EA75-379A-4F19-BA63-EA21AB9055F7}" srcOrd="1" destOrd="0" presId="urn:microsoft.com/office/officeart/2005/8/layout/list1"/>
    <dgm:cxn modelId="{480F9959-D120-42D4-B914-81C122C8A480}" type="presParOf" srcId="{6CAF667F-060C-49B5-8BA1-D08073E44857}" destId="{2850C3FD-8782-4879-A64B-01B031568A68}" srcOrd="13" destOrd="0" presId="urn:microsoft.com/office/officeart/2005/8/layout/list1"/>
    <dgm:cxn modelId="{7095D6F4-7241-4652-9C84-8173FF36FF54}" type="presParOf" srcId="{6CAF667F-060C-49B5-8BA1-D08073E44857}" destId="{662EF2B0-D0E0-49B0-B8DA-B2048339A57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28155E-76FB-4567-AF8B-7903C4DBB7D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55B8E06-4F28-494E-B393-0BEBD990EC7C}">
      <dgm:prSet phldrT="[Text]" custT="1"/>
      <dgm:spPr/>
      <dgm:t>
        <a:bodyPr/>
        <a:lstStyle/>
        <a:p>
          <a:r>
            <a:rPr lang="en-US" sz="2400" dirty="0" smtClean="0"/>
            <a:t>JENIS DAN PERSYARATAN KUALITAS KCKR </a:t>
          </a:r>
          <a:endParaRPr lang="en-US" sz="2400" dirty="0"/>
        </a:p>
      </dgm:t>
    </dgm:pt>
    <dgm:pt modelId="{76A78AA0-4037-4ABE-82F3-B6F2BC3EABB5}" type="parTrans" cxnId="{A3CD5188-5079-4537-B83D-DC4BC928A62B}">
      <dgm:prSet/>
      <dgm:spPr/>
      <dgm:t>
        <a:bodyPr/>
        <a:lstStyle/>
        <a:p>
          <a:endParaRPr lang="en-US"/>
        </a:p>
      </dgm:t>
    </dgm:pt>
    <dgm:pt modelId="{5A0D4AA4-B6A9-4F53-BD4A-99DD9F34A5AA}" type="sibTrans" cxnId="{A3CD5188-5079-4537-B83D-DC4BC928A62B}">
      <dgm:prSet/>
      <dgm:spPr/>
      <dgm:t>
        <a:bodyPr/>
        <a:lstStyle/>
        <a:p>
          <a:endParaRPr lang="en-US"/>
        </a:p>
      </dgm:t>
    </dgm:pt>
    <dgm:pt modelId="{8805F4E2-117F-4085-AE9E-80D6B1940039}">
      <dgm:prSet phldrT="[Text]" custT="1"/>
      <dgm:spPr/>
      <dgm:t>
        <a:bodyPr/>
        <a:lstStyle/>
        <a:p>
          <a:r>
            <a:rPr lang="en-US" sz="2400" dirty="0" smtClean="0"/>
            <a:t>SALINAN DIGITAL KARYA UNTUK DISABILITAS</a:t>
          </a:r>
          <a:endParaRPr lang="en-US" sz="2400" dirty="0"/>
        </a:p>
      </dgm:t>
    </dgm:pt>
    <dgm:pt modelId="{6F6C14AB-4E42-41D3-8668-7AEB1A822119}" type="parTrans" cxnId="{B5F25338-F58E-43C2-A48B-104759EE260C}">
      <dgm:prSet/>
      <dgm:spPr/>
      <dgm:t>
        <a:bodyPr/>
        <a:lstStyle/>
        <a:p>
          <a:endParaRPr lang="en-US"/>
        </a:p>
      </dgm:t>
    </dgm:pt>
    <dgm:pt modelId="{556E7BDD-2BA8-4462-9F7E-42E276D8D10B}" type="sibTrans" cxnId="{B5F25338-F58E-43C2-A48B-104759EE260C}">
      <dgm:prSet/>
      <dgm:spPr/>
      <dgm:t>
        <a:bodyPr/>
        <a:lstStyle/>
        <a:p>
          <a:endParaRPr lang="en-US"/>
        </a:p>
      </dgm:t>
    </dgm:pt>
    <dgm:pt modelId="{5A4BB16F-CC86-4258-830E-167D24B933A2}">
      <dgm:prSet phldrT="[Text]" custT="1"/>
      <dgm:spPr/>
      <dgm:t>
        <a:bodyPr/>
        <a:lstStyle/>
        <a:p>
          <a:r>
            <a:rPr lang="en-US" sz="2400" dirty="0" smtClean="0"/>
            <a:t>KARYA WNI HASIL PENELITIAN DI LUAR NEGERI</a:t>
          </a:r>
          <a:endParaRPr lang="en-US" sz="2400" dirty="0"/>
        </a:p>
      </dgm:t>
    </dgm:pt>
    <dgm:pt modelId="{2C19D259-9710-4440-9034-FA181FCD6281}" type="parTrans" cxnId="{F7B76412-6C31-4AF6-A743-D6409C8742A4}">
      <dgm:prSet/>
      <dgm:spPr/>
      <dgm:t>
        <a:bodyPr/>
        <a:lstStyle/>
        <a:p>
          <a:endParaRPr lang="en-US"/>
        </a:p>
      </dgm:t>
    </dgm:pt>
    <dgm:pt modelId="{5F8CB883-FAA7-4352-9D77-CB29E9061AC7}" type="sibTrans" cxnId="{F7B76412-6C31-4AF6-A743-D6409C8742A4}">
      <dgm:prSet/>
      <dgm:spPr/>
      <dgm:t>
        <a:bodyPr/>
        <a:lstStyle/>
        <a:p>
          <a:endParaRPr lang="en-US"/>
        </a:p>
      </dgm:t>
    </dgm:pt>
    <dgm:pt modelId="{F9836E18-8423-4E82-A344-2526E18BBA0D}">
      <dgm:prSet custT="1"/>
      <dgm:spPr/>
      <dgm:t>
        <a:bodyPr/>
        <a:lstStyle/>
        <a:p>
          <a:r>
            <a:rPr lang="en-US" sz="2400" dirty="0" smtClean="0"/>
            <a:t>KARYA WNA TENTANG INDONESIA</a:t>
          </a:r>
          <a:endParaRPr lang="en-US" sz="2400" dirty="0"/>
        </a:p>
      </dgm:t>
    </dgm:pt>
    <dgm:pt modelId="{862B925F-036F-4A56-A55E-C8EDF697390F}" type="parTrans" cxnId="{0D6F2C14-5E54-4CD1-9B10-E2FD32C79D0F}">
      <dgm:prSet/>
      <dgm:spPr/>
      <dgm:t>
        <a:bodyPr/>
        <a:lstStyle/>
        <a:p>
          <a:endParaRPr lang="en-US"/>
        </a:p>
      </dgm:t>
    </dgm:pt>
    <dgm:pt modelId="{251104D5-B151-4329-B6AD-B4ADE3925F4D}" type="sibTrans" cxnId="{0D6F2C14-5E54-4CD1-9B10-E2FD32C79D0F}">
      <dgm:prSet/>
      <dgm:spPr/>
      <dgm:t>
        <a:bodyPr/>
        <a:lstStyle/>
        <a:p>
          <a:endParaRPr lang="en-US"/>
        </a:p>
      </dgm:t>
    </dgm:pt>
    <dgm:pt modelId="{C4BD427F-FEDE-4E61-AF59-29E27CBC31E4}">
      <dgm:prSet custT="1"/>
      <dgm:spPr/>
      <dgm:t>
        <a:bodyPr/>
        <a:lstStyle/>
        <a:p>
          <a:r>
            <a:rPr lang="en-US" sz="2400" dirty="0" smtClean="0"/>
            <a:t>PEMBINAAN DAN SANKSI</a:t>
          </a:r>
          <a:endParaRPr lang="en-US" sz="2400" dirty="0"/>
        </a:p>
      </dgm:t>
    </dgm:pt>
    <dgm:pt modelId="{E4E4955E-89D8-4098-AA26-8E87FC2CC550}" type="parTrans" cxnId="{8A7CC8F4-DD45-4EB6-92D5-212CEAE4E012}">
      <dgm:prSet/>
      <dgm:spPr/>
      <dgm:t>
        <a:bodyPr/>
        <a:lstStyle/>
        <a:p>
          <a:endParaRPr lang="en-US"/>
        </a:p>
      </dgm:t>
    </dgm:pt>
    <dgm:pt modelId="{42C569ED-18FF-4F35-99FD-A20EF67D091E}" type="sibTrans" cxnId="{8A7CC8F4-DD45-4EB6-92D5-212CEAE4E012}">
      <dgm:prSet/>
      <dgm:spPr/>
      <dgm:t>
        <a:bodyPr/>
        <a:lstStyle/>
        <a:p>
          <a:endParaRPr lang="en-US"/>
        </a:p>
      </dgm:t>
    </dgm:pt>
    <dgm:pt modelId="{60FDE915-0BE9-4F0C-A776-5D072B5A49EC}">
      <dgm:prSet/>
      <dgm:spPr/>
      <dgm:t>
        <a:bodyPr/>
        <a:lstStyle/>
        <a:p>
          <a:r>
            <a:rPr lang="en-US" dirty="0" smtClean="0"/>
            <a:t>KARYA LEMBAGA/KEMENTERIAN/NON/PEMERINTAH DAERAH DAN DPRD</a:t>
          </a:r>
          <a:endParaRPr lang="en-US" dirty="0"/>
        </a:p>
      </dgm:t>
    </dgm:pt>
    <dgm:pt modelId="{6D25C54A-183B-4FC4-8080-0590D21AC409}" type="parTrans" cxnId="{12F992DB-39A2-4C06-BC8F-1EF649937A24}">
      <dgm:prSet/>
      <dgm:spPr/>
      <dgm:t>
        <a:bodyPr/>
        <a:lstStyle/>
        <a:p>
          <a:endParaRPr lang="en-US"/>
        </a:p>
      </dgm:t>
    </dgm:pt>
    <dgm:pt modelId="{547C8F45-CDB9-476A-B63C-BB30107FDF1E}" type="sibTrans" cxnId="{12F992DB-39A2-4C06-BC8F-1EF649937A24}">
      <dgm:prSet/>
      <dgm:spPr/>
      <dgm:t>
        <a:bodyPr/>
        <a:lstStyle/>
        <a:p>
          <a:endParaRPr lang="en-US"/>
        </a:p>
      </dgm:t>
    </dgm:pt>
    <dgm:pt modelId="{E9067C87-E524-4323-A311-F742D6F7B37A}">
      <dgm:prSet custT="1"/>
      <dgm:spPr/>
      <dgm:t>
        <a:bodyPr/>
        <a:lstStyle/>
        <a:p>
          <a:r>
            <a:rPr lang="en-US" sz="2400" dirty="0" smtClean="0"/>
            <a:t>PENYERAHAN KARYA CETAK DAN KARYA REKAM</a:t>
          </a:r>
          <a:endParaRPr lang="en-US" sz="2400" dirty="0"/>
        </a:p>
      </dgm:t>
    </dgm:pt>
    <dgm:pt modelId="{00FA7117-3C68-406F-A74F-E19A714A278E}" type="parTrans" cxnId="{F48FA82B-A07D-403D-9E8F-5EE716A54862}">
      <dgm:prSet/>
      <dgm:spPr/>
      <dgm:t>
        <a:bodyPr/>
        <a:lstStyle/>
        <a:p>
          <a:endParaRPr lang="en-US"/>
        </a:p>
      </dgm:t>
    </dgm:pt>
    <dgm:pt modelId="{196CCA14-C943-4CB9-9AE0-B9D46A762772}" type="sibTrans" cxnId="{F48FA82B-A07D-403D-9E8F-5EE716A54862}">
      <dgm:prSet/>
      <dgm:spPr/>
      <dgm:t>
        <a:bodyPr/>
        <a:lstStyle/>
        <a:p>
          <a:endParaRPr lang="en-US"/>
        </a:p>
      </dgm:t>
    </dgm:pt>
    <dgm:pt modelId="{79FCDE37-FCD7-45DF-AF7E-5E66CC91BCE6}" type="pres">
      <dgm:prSet presAssocID="{9528155E-76FB-4567-AF8B-7903C4DBB7D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3B173F4-16F0-42F5-AEAE-CC02FA96830B}" type="pres">
      <dgm:prSet presAssocID="{9528155E-76FB-4567-AF8B-7903C4DBB7D8}" presName="Name1" presStyleCnt="0"/>
      <dgm:spPr/>
    </dgm:pt>
    <dgm:pt modelId="{D649162A-52BA-4155-9C67-9CB73C6ACC1E}" type="pres">
      <dgm:prSet presAssocID="{9528155E-76FB-4567-AF8B-7903C4DBB7D8}" presName="cycle" presStyleCnt="0"/>
      <dgm:spPr/>
    </dgm:pt>
    <dgm:pt modelId="{9EB35C15-5E06-4C5A-AD6A-D4D480B27749}" type="pres">
      <dgm:prSet presAssocID="{9528155E-76FB-4567-AF8B-7903C4DBB7D8}" presName="srcNode" presStyleLbl="node1" presStyleIdx="0" presStyleCnt="7"/>
      <dgm:spPr/>
    </dgm:pt>
    <dgm:pt modelId="{98D5ADF7-A770-4CC2-B9CC-C427067C9FB2}" type="pres">
      <dgm:prSet presAssocID="{9528155E-76FB-4567-AF8B-7903C4DBB7D8}" presName="conn" presStyleLbl="parChTrans1D2" presStyleIdx="0" presStyleCnt="1"/>
      <dgm:spPr/>
      <dgm:t>
        <a:bodyPr/>
        <a:lstStyle/>
        <a:p>
          <a:endParaRPr lang="en-US"/>
        </a:p>
      </dgm:t>
    </dgm:pt>
    <dgm:pt modelId="{38539E07-57C3-40FC-A44C-9A341AE6608C}" type="pres">
      <dgm:prSet presAssocID="{9528155E-76FB-4567-AF8B-7903C4DBB7D8}" presName="extraNode" presStyleLbl="node1" presStyleIdx="0" presStyleCnt="7"/>
      <dgm:spPr/>
    </dgm:pt>
    <dgm:pt modelId="{B47B977F-8903-4D0A-BD85-992E2F592E8D}" type="pres">
      <dgm:prSet presAssocID="{9528155E-76FB-4567-AF8B-7903C4DBB7D8}" presName="dstNode" presStyleLbl="node1" presStyleIdx="0" presStyleCnt="7"/>
      <dgm:spPr/>
    </dgm:pt>
    <dgm:pt modelId="{CE47C0BF-1106-440D-BC8E-CFA6F8FEF829}" type="pres">
      <dgm:prSet presAssocID="{B55B8E06-4F28-494E-B393-0BEBD990EC7C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4E14CB-562D-455C-B9DC-3CDDBD009CB0}" type="pres">
      <dgm:prSet presAssocID="{B55B8E06-4F28-494E-B393-0BEBD990EC7C}" presName="accent_1" presStyleCnt="0"/>
      <dgm:spPr/>
    </dgm:pt>
    <dgm:pt modelId="{1C470295-A832-40C2-A6F2-E7B32287FF5E}" type="pres">
      <dgm:prSet presAssocID="{B55B8E06-4F28-494E-B393-0BEBD990EC7C}" presName="accentRepeatNode" presStyleLbl="solidFgAcc1" presStyleIdx="0" presStyleCnt="7"/>
      <dgm:spPr/>
    </dgm:pt>
    <dgm:pt modelId="{69AFF05E-7B8C-40CA-9038-E75A38719F89}" type="pres">
      <dgm:prSet presAssocID="{8805F4E2-117F-4085-AE9E-80D6B1940039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CC9F4-79A8-4C0E-AD14-FF0693773E6E}" type="pres">
      <dgm:prSet presAssocID="{8805F4E2-117F-4085-AE9E-80D6B1940039}" presName="accent_2" presStyleCnt="0"/>
      <dgm:spPr/>
    </dgm:pt>
    <dgm:pt modelId="{765A6095-7895-4C82-91CE-00B95E05588B}" type="pres">
      <dgm:prSet presAssocID="{8805F4E2-117F-4085-AE9E-80D6B1940039}" presName="accentRepeatNode" presStyleLbl="solidFgAcc1" presStyleIdx="1" presStyleCnt="7"/>
      <dgm:spPr/>
    </dgm:pt>
    <dgm:pt modelId="{00081D01-2D7B-4251-9EFA-228318D5E84E}" type="pres">
      <dgm:prSet presAssocID="{5A4BB16F-CC86-4258-830E-167D24B933A2}" presName="text_3" presStyleLbl="node1" presStyleIdx="2" presStyleCnt="7" custScaleX="100976" custScaleY="105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DBFAA-B26D-4CE0-9EC1-EB0EE34EB15C}" type="pres">
      <dgm:prSet presAssocID="{5A4BB16F-CC86-4258-830E-167D24B933A2}" presName="accent_3" presStyleCnt="0"/>
      <dgm:spPr/>
    </dgm:pt>
    <dgm:pt modelId="{F4EA891B-CBE5-4893-9644-2EA9D288993E}" type="pres">
      <dgm:prSet presAssocID="{5A4BB16F-CC86-4258-830E-167D24B933A2}" presName="accentRepeatNode" presStyleLbl="solidFgAcc1" presStyleIdx="2" presStyleCnt="7"/>
      <dgm:spPr/>
    </dgm:pt>
    <dgm:pt modelId="{9DC0FCEA-59AD-424F-A8EC-E0E21A6DE88A}" type="pres">
      <dgm:prSet presAssocID="{F9836E18-8423-4E82-A344-2526E18BBA0D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567D2-E82B-4CDE-AD5F-E804F2D4A4A1}" type="pres">
      <dgm:prSet presAssocID="{F9836E18-8423-4E82-A344-2526E18BBA0D}" presName="accent_4" presStyleCnt="0"/>
      <dgm:spPr/>
    </dgm:pt>
    <dgm:pt modelId="{81ACDB9B-9981-41F0-9A4C-84766392EDA2}" type="pres">
      <dgm:prSet presAssocID="{F9836E18-8423-4E82-A344-2526E18BBA0D}" presName="accentRepeatNode" presStyleLbl="solidFgAcc1" presStyleIdx="3" presStyleCnt="7"/>
      <dgm:spPr/>
    </dgm:pt>
    <dgm:pt modelId="{CE848788-9502-4ACD-97A0-B97D9FFF21D4}" type="pres">
      <dgm:prSet presAssocID="{C4BD427F-FEDE-4E61-AF59-29E27CBC31E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CD86F-ED22-4F39-A710-D90BE1D4F79C}" type="pres">
      <dgm:prSet presAssocID="{C4BD427F-FEDE-4E61-AF59-29E27CBC31E4}" presName="accent_5" presStyleCnt="0"/>
      <dgm:spPr/>
    </dgm:pt>
    <dgm:pt modelId="{8AFA2D1B-2CE0-4E76-A212-5EF61E0BF140}" type="pres">
      <dgm:prSet presAssocID="{C4BD427F-FEDE-4E61-AF59-29E27CBC31E4}" presName="accentRepeatNode" presStyleLbl="solidFgAcc1" presStyleIdx="4" presStyleCnt="7"/>
      <dgm:spPr/>
    </dgm:pt>
    <dgm:pt modelId="{2B0D3505-45A4-4EDD-890A-B41006AC2534}" type="pres">
      <dgm:prSet presAssocID="{60FDE915-0BE9-4F0C-A776-5D072B5A49E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0079E1-F1AF-41BA-88F4-F32D782B24CF}" type="pres">
      <dgm:prSet presAssocID="{60FDE915-0BE9-4F0C-A776-5D072B5A49EC}" presName="accent_6" presStyleCnt="0"/>
      <dgm:spPr/>
    </dgm:pt>
    <dgm:pt modelId="{B3C60BF0-C5D6-4E5B-A3BC-773C86A85953}" type="pres">
      <dgm:prSet presAssocID="{60FDE915-0BE9-4F0C-A776-5D072B5A49EC}" presName="accentRepeatNode" presStyleLbl="solidFgAcc1" presStyleIdx="5" presStyleCnt="7" custScaleY="105325"/>
      <dgm:spPr/>
    </dgm:pt>
    <dgm:pt modelId="{7E943A46-A40F-472D-8ED0-AA4EE63F4CDD}" type="pres">
      <dgm:prSet presAssocID="{E9067C87-E524-4323-A311-F742D6F7B37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AB7C7-813F-42D3-A432-5A00683DF9A9}" type="pres">
      <dgm:prSet presAssocID="{E9067C87-E524-4323-A311-F742D6F7B37A}" presName="accent_7" presStyleCnt="0"/>
      <dgm:spPr/>
    </dgm:pt>
    <dgm:pt modelId="{6149BC65-9CD3-4D97-8BB8-9CF5C4DCF53F}" type="pres">
      <dgm:prSet presAssocID="{E9067C87-E524-4323-A311-F742D6F7B37A}" presName="accentRepeatNode" presStyleLbl="solidFgAcc1" presStyleIdx="6" presStyleCnt="7" custScaleX="108755" custScaleY="87391"/>
      <dgm:spPr/>
    </dgm:pt>
  </dgm:ptLst>
  <dgm:cxnLst>
    <dgm:cxn modelId="{3E710C73-81C3-4F2C-877A-45E18921C3A7}" type="presOf" srcId="{5A0D4AA4-B6A9-4F53-BD4A-99DD9F34A5AA}" destId="{98D5ADF7-A770-4CC2-B9CC-C427067C9FB2}" srcOrd="0" destOrd="0" presId="urn:microsoft.com/office/officeart/2008/layout/VerticalCurvedList"/>
    <dgm:cxn modelId="{F48FA82B-A07D-403D-9E8F-5EE716A54862}" srcId="{9528155E-76FB-4567-AF8B-7903C4DBB7D8}" destId="{E9067C87-E524-4323-A311-F742D6F7B37A}" srcOrd="6" destOrd="0" parTransId="{00FA7117-3C68-406F-A74F-E19A714A278E}" sibTransId="{196CCA14-C943-4CB9-9AE0-B9D46A762772}"/>
    <dgm:cxn modelId="{12F992DB-39A2-4C06-BC8F-1EF649937A24}" srcId="{9528155E-76FB-4567-AF8B-7903C4DBB7D8}" destId="{60FDE915-0BE9-4F0C-A776-5D072B5A49EC}" srcOrd="5" destOrd="0" parTransId="{6D25C54A-183B-4FC4-8080-0590D21AC409}" sibTransId="{547C8F45-CDB9-476A-B63C-BB30107FDF1E}"/>
    <dgm:cxn modelId="{A3CD5188-5079-4537-B83D-DC4BC928A62B}" srcId="{9528155E-76FB-4567-AF8B-7903C4DBB7D8}" destId="{B55B8E06-4F28-494E-B393-0BEBD990EC7C}" srcOrd="0" destOrd="0" parTransId="{76A78AA0-4037-4ABE-82F3-B6F2BC3EABB5}" sibTransId="{5A0D4AA4-B6A9-4F53-BD4A-99DD9F34A5AA}"/>
    <dgm:cxn modelId="{8A7CC8F4-DD45-4EB6-92D5-212CEAE4E012}" srcId="{9528155E-76FB-4567-AF8B-7903C4DBB7D8}" destId="{C4BD427F-FEDE-4E61-AF59-29E27CBC31E4}" srcOrd="4" destOrd="0" parTransId="{E4E4955E-89D8-4098-AA26-8E87FC2CC550}" sibTransId="{42C569ED-18FF-4F35-99FD-A20EF67D091E}"/>
    <dgm:cxn modelId="{E523006F-30C5-4E3C-8E95-9F9206F17858}" type="presOf" srcId="{F9836E18-8423-4E82-A344-2526E18BBA0D}" destId="{9DC0FCEA-59AD-424F-A8EC-E0E21A6DE88A}" srcOrd="0" destOrd="0" presId="urn:microsoft.com/office/officeart/2008/layout/VerticalCurvedList"/>
    <dgm:cxn modelId="{DCFE14C1-02D0-4834-AB1D-6B31EBFE1D6C}" type="presOf" srcId="{9528155E-76FB-4567-AF8B-7903C4DBB7D8}" destId="{79FCDE37-FCD7-45DF-AF7E-5E66CC91BCE6}" srcOrd="0" destOrd="0" presId="urn:microsoft.com/office/officeart/2008/layout/VerticalCurvedList"/>
    <dgm:cxn modelId="{B5F25338-F58E-43C2-A48B-104759EE260C}" srcId="{9528155E-76FB-4567-AF8B-7903C4DBB7D8}" destId="{8805F4E2-117F-4085-AE9E-80D6B1940039}" srcOrd="1" destOrd="0" parTransId="{6F6C14AB-4E42-41D3-8668-7AEB1A822119}" sibTransId="{556E7BDD-2BA8-4462-9F7E-42E276D8D10B}"/>
    <dgm:cxn modelId="{82B18A13-6AAD-4155-8F1D-497A0F3647D5}" type="presOf" srcId="{B55B8E06-4F28-494E-B393-0BEBD990EC7C}" destId="{CE47C0BF-1106-440D-BC8E-CFA6F8FEF829}" srcOrd="0" destOrd="0" presId="urn:microsoft.com/office/officeart/2008/layout/VerticalCurvedList"/>
    <dgm:cxn modelId="{0D6F2C14-5E54-4CD1-9B10-E2FD32C79D0F}" srcId="{9528155E-76FB-4567-AF8B-7903C4DBB7D8}" destId="{F9836E18-8423-4E82-A344-2526E18BBA0D}" srcOrd="3" destOrd="0" parTransId="{862B925F-036F-4A56-A55E-C8EDF697390F}" sibTransId="{251104D5-B151-4329-B6AD-B4ADE3925F4D}"/>
    <dgm:cxn modelId="{4E0BDF65-E7A8-4AA2-84FC-D2AB00C357AD}" type="presOf" srcId="{C4BD427F-FEDE-4E61-AF59-29E27CBC31E4}" destId="{CE848788-9502-4ACD-97A0-B97D9FFF21D4}" srcOrd="0" destOrd="0" presId="urn:microsoft.com/office/officeart/2008/layout/VerticalCurvedList"/>
    <dgm:cxn modelId="{E6F66715-0BED-4967-8072-4863D1BFF357}" type="presOf" srcId="{5A4BB16F-CC86-4258-830E-167D24B933A2}" destId="{00081D01-2D7B-4251-9EFA-228318D5E84E}" srcOrd="0" destOrd="0" presId="urn:microsoft.com/office/officeart/2008/layout/VerticalCurvedList"/>
    <dgm:cxn modelId="{9CC9BB7A-23D3-457E-AB89-78A0C8747863}" type="presOf" srcId="{60FDE915-0BE9-4F0C-A776-5D072B5A49EC}" destId="{2B0D3505-45A4-4EDD-890A-B41006AC2534}" srcOrd="0" destOrd="0" presId="urn:microsoft.com/office/officeart/2008/layout/VerticalCurvedList"/>
    <dgm:cxn modelId="{F7B76412-6C31-4AF6-A743-D6409C8742A4}" srcId="{9528155E-76FB-4567-AF8B-7903C4DBB7D8}" destId="{5A4BB16F-CC86-4258-830E-167D24B933A2}" srcOrd="2" destOrd="0" parTransId="{2C19D259-9710-4440-9034-FA181FCD6281}" sibTransId="{5F8CB883-FAA7-4352-9D77-CB29E9061AC7}"/>
    <dgm:cxn modelId="{3A85377C-DC78-44FB-ADC4-E51767EBF2F1}" type="presOf" srcId="{E9067C87-E524-4323-A311-F742D6F7B37A}" destId="{7E943A46-A40F-472D-8ED0-AA4EE63F4CDD}" srcOrd="0" destOrd="0" presId="urn:microsoft.com/office/officeart/2008/layout/VerticalCurvedList"/>
    <dgm:cxn modelId="{9042EEF3-672D-4329-B1F5-393E88A6A4A6}" type="presOf" srcId="{8805F4E2-117F-4085-AE9E-80D6B1940039}" destId="{69AFF05E-7B8C-40CA-9038-E75A38719F89}" srcOrd="0" destOrd="0" presId="urn:microsoft.com/office/officeart/2008/layout/VerticalCurvedList"/>
    <dgm:cxn modelId="{98901AFB-AC59-4F6B-BFB4-28F661BE2E29}" type="presParOf" srcId="{79FCDE37-FCD7-45DF-AF7E-5E66CC91BCE6}" destId="{D3B173F4-16F0-42F5-AEAE-CC02FA96830B}" srcOrd="0" destOrd="0" presId="urn:microsoft.com/office/officeart/2008/layout/VerticalCurvedList"/>
    <dgm:cxn modelId="{16AF7BC7-F41B-46AB-BB6E-8E132C3C3593}" type="presParOf" srcId="{D3B173F4-16F0-42F5-AEAE-CC02FA96830B}" destId="{D649162A-52BA-4155-9C67-9CB73C6ACC1E}" srcOrd="0" destOrd="0" presId="urn:microsoft.com/office/officeart/2008/layout/VerticalCurvedList"/>
    <dgm:cxn modelId="{24DB2BFC-EEC1-475E-9B93-E60A7F6651CA}" type="presParOf" srcId="{D649162A-52BA-4155-9C67-9CB73C6ACC1E}" destId="{9EB35C15-5E06-4C5A-AD6A-D4D480B27749}" srcOrd="0" destOrd="0" presId="urn:microsoft.com/office/officeart/2008/layout/VerticalCurvedList"/>
    <dgm:cxn modelId="{31E9992D-1AF0-4E83-8AB3-6A7947021354}" type="presParOf" srcId="{D649162A-52BA-4155-9C67-9CB73C6ACC1E}" destId="{98D5ADF7-A770-4CC2-B9CC-C427067C9FB2}" srcOrd="1" destOrd="0" presId="urn:microsoft.com/office/officeart/2008/layout/VerticalCurvedList"/>
    <dgm:cxn modelId="{234355ED-0A1C-404C-94D3-A21DBE4F7751}" type="presParOf" srcId="{D649162A-52BA-4155-9C67-9CB73C6ACC1E}" destId="{38539E07-57C3-40FC-A44C-9A341AE6608C}" srcOrd="2" destOrd="0" presId="urn:microsoft.com/office/officeart/2008/layout/VerticalCurvedList"/>
    <dgm:cxn modelId="{3B0AB9A4-58DD-4378-84A9-79698AAF4ACF}" type="presParOf" srcId="{D649162A-52BA-4155-9C67-9CB73C6ACC1E}" destId="{B47B977F-8903-4D0A-BD85-992E2F592E8D}" srcOrd="3" destOrd="0" presId="urn:microsoft.com/office/officeart/2008/layout/VerticalCurvedList"/>
    <dgm:cxn modelId="{DACCE0AB-3E70-49EA-875E-3AB8D60A3FAD}" type="presParOf" srcId="{D3B173F4-16F0-42F5-AEAE-CC02FA96830B}" destId="{CE47C0BF-1106-440D-BC8E-CFA6F8FEF829}" srcOrd="1" destOrd="0" presId="urn:microsoft.com/office/officeart/2008/layout/VerticalCurvedList"/>
    <dgm:cxn modelId="{844C277C-85E5-4DF0-BD87-BE9D975CE8B4}" type="presParOf" srcId="{D3B173F4-16F0-42F5-AEAE-CC02FA96830B}" destId="{7E4E14CB-562D-455C-B9DC-3CDDBD009CB0}" srcOrd="2" destOrd="0" presId="urn:microsoft.com/office/officeart/2008/layout/VerticalCurvedList"/>
    <dgm:cxn modelId="{C106D1B0-5CD5-44E3-A502-ED8142E2959A}" type="presParOf" srcId="{7E4E14CB-562D-455C-B9DC-3CDDBD009CB0}" destId="{1C470295-A832-40C2-A6F2-E7B32287FF5E}" srcOrd="0" destOrd="0" presId="urn:microsoft.com/office/officeart/2008/layout/VerticalCurvedList"/>
    <dgm:cxn modelId="{FAEA8DAE-E5FB-4429-A91A-C98FD360EE41}" type="presParOf" srcId="{D3B173F4-16F0-42F5-AEAE-CC02FA96830B}" destId="{69AFF05E-7B8C-40CA-9038-E75A38719F89}" srcOrd="3" destOrd="0" presId="urn:microsoft.com/office/officeart/2008/layout/VerticalCurvedList"/>
    <dgm:cxn modelId="{8E47ED2D-BFDB-4376-A984-DCE7B1348215}" type="presParOf" srcId="{D3B173F4-16F0-42F5-AEAE-CC02FA96830B}" destId="{AF6CC9F4-79A8-4C0E-AD14-FF0693773E6E}" srcOrd="4" destOrd="0" presId="urn:microsoft.com/office/officeart/2008/layout/VerticalCurvedList"/>
    <dgm:cxn modelId="{E6EA7129-ADE6-444A-B578-8796EB94283C}" type="presParOf" srcId="{AF6CC9F4-79A8-4C0E-AD14-FF0693773E6E}" destId="{765A6095-7895-4C82-91CE-00B95E05588B}" srcOrd="0" destOrd="0" presId="urn:microsoft.com/office/officeart/2008/layout/VerticalCurvedList"/>
    <dgm:cxn modelId="{F379417E-F54A-404F-919B-5F71DB047FEA}" type="presParOf" srcId="{D3B173F4-16F0-42F5-AEAE-CC02FA96830B}" destId="{00081D01-2D7B-4251-9EFA-228318D5E84E}" srcOrd="5" destOrd="0" presId="urn:microsoft.com/office/officeart/2008/layout/VerticalCurvedList"/>
    <dgm:cxn modelId="{6216640B-E574-4325-A958-7072571B23BD}" type="presParOf" srcId="{D3B173F4-16F0-42F5-AEAE-CC02FA96830B}" destId="{1D8DBFAA-B26D-4CE0-9EC1-EB0EE34EB15C}" srcOrd="6" destOrd="0" presId="urn:microsoft.com/office/officeart/2008/layout/VerticalCurvedList"/>
    <dgm:cxn modelId="{8D125896-A6FB-49E9-B5F2-DD69966BFC12}" type="presParOf" srcId="{1D8DBFAA-B26D-4CE0-9EC1-EB0EE34EB15C}" destId="{F4EA891B-CBE5-4893-9644-2EA9D288993E}" srcOrd="0" destOrd="0" presId="urn:microsoft.com/office/officeart/2008/layout/VerticalCurvedList"/>
    <dgm:cxn modelId="{E7445D4C-AD3A-412C-9E37-EAA25F8D0F99}" type="presParOf" srcId="{D3B173F4-16F0-42F5-AEAE-CC02FA96830B}" destId="{9DC0FCEA-59AD-424F-A8EC-E0E21A6DE88A}" srcOrd="7" destOrd="0" presId="urn:microsoft.com/office/officeart/2008/layout/VerticalCurvedList"/>
    <dgm:cxn modelId="{0E65B94D-EF20-47DF-856C-29D775272912}" type="presParOf" srcId="{D3B173F4-16F0-42F5-AEAE-CC02FA96830B}" destId="{30D567D2-E82B-4CDE-AD5F-E804F2D4A4A1}" srcOrd="8" destOrd="0" presId="urn:microsoft.com/office/officeart/2008/layout/VerticalCurvedList"/>
    <dgm:cxn modelId="{DC2F2D8F-33E5-49DC-BE50-F5CAE0F8D361}" type="presParOf" srcId="{30D567D2-E82B-4CDE-AD5F-E804F2D4A4A1}" destId="{81ACDB9B-9981-41F0-9A4C-84766392EDA2}" srcOrd="0" destOrd="0" presId="urn:microsoft.com/office/officeart/2008/layout/VerticalCurvedList"/>
    <dgm:cxn modelId="{91E6BC1D-E417-4248-867C-84ED39B047B2}" type="presParOf" srcId="{D3B173F4-16F0-42F5-AEAE-CC02FA96830B}" destId="{CE848788-9502-4ACD-97A0-B97D9FFF21D4}" srcOrd="9" destOrd="0" presId="urn:microsoft.com/office/officeart/2008/layout/VerticalCurvedList"/>
    <dgm:cxn modelId="{DFDA2028-DD22-4297-A166-16DFDE5F47F2}" type="presParOf" srcId="{D3B173F4-16F0-42F5-AEAE-CC02FA96830B}" destId="{F3FCD86F-ED22-4F39-A710-D90BE1D4F79C}" srcOrd="10" destOrd="0" presId="urn:microsoft.com/office/officeart/2008/layout/VerticalCurvedList"/>
    <dgm:cxn modelId="{82A9D4AB-7365-48BF-9B1D-CF2A36F6DA48}" type="presParOf" srcId="{F3FCD86F-ED22-4F39-A710-D90BE1D4F79C}" destId="{8AFA2D1B-2CE0-4E76-A212-5EF61E0BF140}" srcOrd="0" destOrd="0" presId="urn:microsoft.com/office/officeart/2008/layout/VerticalCurvedList"/>
    <dgm:cxn modelId="{214650EF-7C11-4657-ADF4-EB2F58A2AC3C}" type="presParOf" srcId="{D3B173F4-16F0-42F5-AEAE-CC02FA96830B}" destId="{2B0D3505-45A4-4EDD-890A-B41006AC2534}" srcOrd="11" destOrd="0" presId="urn:microsoft.com/office/officeart/2008/layout/VerticalCurvedList"/>
    <dgm:cxn modelId="{055EFCCD-7A06-4785-84C2-2E08887B6DBA}" type="presParOf" srcId="{D3B173F4-16F0-42F5-AEAE-CC02FA96830B}" destId="{CC0079E1-F1AF-41BA-88F4-F32D782B24CF}" srcOrd="12" destOrd="0" presId="urn:microsoft.com/office/officeart/2008/layout/VerticalCurvedList"/>
    <dgm:cxn modelId="{BE30BAAE-7E4C-4D98-84EF-A151B4760329}" type="presParOf" srcId="{CC0079E1-F1AF-41BA-88F4-F32D782B24CF}" destId="{B3C60BF0-C5D6-4E5B-A3BC-773C86A85953}" srcOrd="0" destOrd="0" presId="urn:microsoft.com/office/officeart/2008/layout/VerticalCurvedList"/>
    <dgm:cxn modelId="{2435C8B8-E843-43CC-B5F3-7BFF20A86102}" type="presParOf" srcId="{D3B173F4-16F0-42F5-AEAE-CC02FA96830B}" destId="{7E943A46-A40F-472D-8ED0-AA4EE63F4CDD}" srcOrd="13" destOrd="0" presId="urn:microsoft.com/office/officeart/2008/layout/VerticalCurvedList"/>
    <dgm:cxn modelId="{E245BE9F-A237-4FB6-AEEC-63F9F333BDBC}" type="presParOf" srcId="{D3B173F4-16F0-42F5-AEAE-CC02FA96830B}" destId="{3AEAB7C7-813F-42D3-A432-5A00683DF9A9}" srcOrd="14" destOrd="0" presId="urn:microsoft.com/office/officeart/2008/layout/VerticalCurvedList"/>
    <dgm:cxn modelId="{94BF0B88-AF37-4B56-8E85-E985B2471E5C}" type="presParOf" srcId="{3AEAB7C7-813F-42D3-A432-5A00683DF9A9}" destId="{6149BC65-9CD3-4D97-8BB8-9CF5C4DCF53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2EEEDF-EAF6-4365-AD5A-4B17357918A1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3B1ABA-261B-4F37-89AA-F763DFF66AAC}">
      <dgm:prSet phldrT="[Text]" custT="1"/>
      <dgm:spPr/>
      <dgm:t>
        <a:bodyPr/>
        <a:lstStyle/>
        <a:p>
          <a:r>
            <a:rPr lang="en-US" sz="2000" dirty="0" smtClean="0"/>
            <a:t>PERPUSTAKAAN PELESTARIAN</a:t>
          </a:r>
          <a:endParaRPr lang="en-US" sz="2000" dirty="0"/>
        </a:p>
      </dgm:t>
    </dgm:pt>
    <dgm:pt modelId="{B9DCCE22-3672-4AF9-9A86-6B5E317B08BA}" type="parTrans" cxnId="{C7483CE4-D768-4BCD-8D6A-C2346CF2D856}">
      <dgm:prSet/>
      <dgm:spPr/>
      <dgm:t>
        <a:bodyPr/>
        <a:lstStyle/>
        <a:p>
          <a:endParaRPr lang="en-US"/>
        </a:p>
      </dgm:t>
    </dgm:pt>
    <dgm:pt modelId="{0A96290C-6AD9-4F4E-8231-7DF9736701F0}" type="sibTrans" cxnId="{C7483CE4-D768-4BCD-8D6A-C2346CF2D856}">
      <dgm:prSet/>
      <dgm:spPr/>
      <dgm:t>
        <a:bodyPr/>
        <a:lstStyle/>
        <a:p>
          <a:endParaRPr lang="en-US"/>
        </a:p>
      </dgm:t>
    </dgm:pt>
    <dgm:pt modelId="{10577B68-5A12-424F-B63B-8DD46969E478}">
      <dgm:prSet phldrT="[Text]" phldr="1"/>
      <dgm:spPr/>
      <dgm:t>
        <a:bodyPr/>
        <a:lstStyle/>
        <a:p>
          <a:endParaRPr lang="en-US" dirty="0"/>
        </a:p>
      </dgm:t>
    </dgm:pt>
    <dgm:pt modelId="{5EF78D67-EFD6-4474-BF13-6844B1BE0135}" type="parTrans" cxnId="{0278B05D-5828-40C9-A14C-D2F33CD60372}">
      <dgm:prSet/>
      <dgm:spPr/>
      <dgm:t>
        <a:bodyPr/>
        <a:lstStyle/>
        <a:p>
          <a:endParaRPr lang="en-US"/>
        </a:p>
      </dgm:t>
    </dgm:pt>
    <dgm:pt modelId="{1F03233B-88E0-47DF-AD0C-F5650143EF71}" type="sibTrans" cxnId="{0278B05D-5828-40C9-A14C-D2F33CD60372}">
      <dgm:prSet/>
      <dgm:spPr/>
      <dgm:t>
        <a:bodyPr/>
        <a:lstStyle/>
        <a:p>
          <a:endParaRPr lang="en-US"/>
        </a:p>
      </dgm:t>
    </dgm:pt>
    <dgm:pt modelId="{93B430FC-3449-4154-9AD3-8D597FB0630D}">
      <dgm:prSet phldrT="[Text]"/>
      <dgm:spPr/>
      <dgm:t>
        <a:bodyPr/>
        <a:lstStyle/>
        <a:p>
          <a:r>
            <a:rPr lang="en-US" dirty="0" smtClean="0"/>
            <a:t>PENERIMAAN (PENYERAHAN LANGSUNG/PENGIRIMAN)</a:t>
          </a:r>
          <a:endParaRPr lang="en-US" dirty="0"/>
        </a:p>
      </dgm:t>
    </dgm:pt>
    <dgm:pt modelId="{D5448EE1-2C60-4142-99ED-205AF49DC463}" type="parTrans" cxnId="{CE4723B4-4856-4DB5-BB3A-70C3414CCEB3}">
      <dgm:prSet/>
      <dgm:spPr/>
      <dgm:t>
        <a:bodyPr/>
        <a:lstStyle/>
        <a:p>
          <a:endParaRPr lang="en-US"/>
        </a:p>
      </dgm:t>
    </dgm:pt>
    <dgm:pt modelId="{1B6FC711-754A-4777-B101-6ABD9493BA66}" type="sibTrans" cxnId="{CE4723B4-4856-4DB5-BB3A-70C3414CCEB3}">
      <dgm:prSet/>
      <dgm:spPr/>
      <dgm:t>
        <a:bodyPr/>
        <a:lstStyle/>
        <a:p>
          <a:endParaRPr lang="en-US"/>
        </a:p>
      </dgm:t>
    </dgm:pt>
    <dgm:pt modelId="{C16013F8-D82D-4F35-84C3-318D37DE446D}">
      <dgm:prSet phldrT="[Text]" phldr="1"/>
      <dgm:spPr/>
      <dgm:t>
        <a:bodyPr/>
        <a:lstStyle/>
        <a:p>
          <a:endParaRPr lang="en-US" dirty="0"/>
        </a:p>
      </dgm:t>
    </dgm:pt>
    <dgm:pt modelId="{2860CDA3-6FBC-4A05-A0B8-D41668B1CD2F}" type="parTrans" cxnId="{5B34884B-363F-42C7-9B98-09BC6632BFC1}">
      <dgm:prSet/>
      <dgm:spPr/>
      <dgm:t>
        <a:bodyPr/>
        <a:lstStyle/>
        <a:p>
          <a:endParaRPr lang="en-US"/>
        </a:p>
      </dgm:t>
    </dgm:pt>
    <dgm:pt modelId="{65DA20B0-D04F-476A-8A27-41E7751D1D5A}" type="sibTrans" cxnId="{5B34884B-363F-42C7-9B98-09BC6632BFC1}">
      <dgm:prSet/>
      <dgm:spPr/>
      <dgm:t>
        <a:bodyPr/>
        <a:lstStyle/>
        <a:p>
          <a:endParaRPr lang="en-US"/>
        </a:p>
      </dgm:t>
    </dgm:pt>
    <dgm:pt modelId="{AE7140A6-61B7-4D8E-A2B6-88AA9521FF95}">
      <dgm:prSet phldrT="[Text]"/>
      <dgm:spPr/>
      <dgm:t>
        <a:bodyPr/>
        <a:lstStyle/>
        <a:p>
          <a:r>
            <a:rPr lang="en-US" dirty="0" smtClean="0"/>
            <a:t>PENGADAAN (KARYA WNI DAN WNA)</a:t>
          </a:r>
          <a:endParaRPr lang="en-US" dirty="0"/>
        </a:p>
      </dgm:t>
    </dgm:pt>
    <dgm:pt modelId="{E9550E10-FFBA-496D-B51D-D6A296240569}" type="parTrans" cxnId="{79A9B302-8C3F-4286-8BB3-E7589294A276}">
      <dgm:prSet/>
      <dgm:spPr/>
      <dgm:t>
        <a:bodyPr/>
        <a:lstStyle/>
        <a:p>
          <a:endParaRPr lang="en-US"/>
        </a:p>
      </dgm:t>
    </dgm:pt>
    <dgm:pt modelId="{1C8BEC8D-A2B9-4EC7-9977-D94B77EF5BA2}" type="sibTrans" cxnId="{79A9B302-8C3F-4286-8BB3-E7589294A276}">
      <dgm:prSet/>
      <dgm:spPr/>
      <dgm:t>
        <a:bodyPr/>
        <a:lstStyle/>
        <a:p>
          <a:endParaRPr lang="en-US"/>
        </a:p>
      </dgm:t>
    </dgm:pt>
    <dgm:pt modelId="{641E0A00-8D38-4867-9709-0215EB412D67}">
      <dgm:prSet/>
      <dgm:spPr/>
      <dgm:t>
        <a:bodyPr/>
        <a:lstStyle/>
        <a:p>
          <a:endParaRPr lang="en-US"/>
        </a:p>
      </dgm:t>
    </dgm:pt>
    <dgm:pt modelId="{168051FE-810E-4939-8AB9-3FB4230AA15A}" type="parTrans" cxnId="{C038917C-5030-45C4-9138-772CC40D4948}">
      <dgm:prSet/>
      <dgm:spPr/>
      <dgm:t>
        <a:bodyPr/>
        <a:lstStyle/>
        <a:p>
          <a:endParaRPr lang="en-US"/>
        </a:p>
      </dgm:t>
    </dgm:pt>
    <dgm:pt modelId="{858F4786-C15A-4AB3-9874-78DA24BAA98F}" type="sibTrans" cxnId="{C038917C-5030-45C4-9138-772CC40D4948}">
      <dgm:prSet/>
      <dgm:spPr/>
      <dgm:t>
        <a:bodyPr/>
        <a:lstStyle/>
        <a:p>
          <a:endParaRPr lang="en-US"/>
        </a:p>
      </dgm:t>
    </dgm:pt>
    <dgm:pt modelId="{17FBAD1E-0554-40C7-BD76-3E4CEF321083}">
      <dgm:prSet/>
      <dgm:spPr/>
      <dgm:t>
        <a:bodyPr/>
        <a:lstStyle/>
        <a:p>
          <a:endParaRPr lang="en-US"/>
        </a:p>
      </dgm:t>
    </dgm:pt>
    <dgm:pt modelId="{840764F7-667E-4DD3-A965-2FF9B3DADDD1}" type="parTrans" cxnId="{8F3DBD6E-7870-443B-98D4-E2BB9532254D}">
      <dgm:prSet/>
      <dgm:spPr/>
      <dgm:t>
        <a:bodyPr/>
        <a:lstStyle/>
        <a:p>
          <a:endParaRPr lang="en-US"/>
        </a:p>
      </dgm:t>
    </dgm:pt>
    <dgm:pt modelId="{36C64F7C-7996-447D-9B63-9DC617D51C26}" type="sibTrans" cxnId="{8F3DBD6E-7870-443B-98D4-E2BB9532254D}">
      <dgm:prSet/>
      <dgm:spPr/>
      <dgm:t>
        <a:bodyPr/>
        <a:lstStyle/>
        <a:p>
          <a:endParaRPr lang="en-US"/>
        </a:p>
      </dgm:t>
    </dgm:pt>
    <dgm:pt modelId="{D28F3444-84BB-4F54-AD97-39373A1A1F25}">
      <dgm:prSet/>
      <dgm:spPr/>
      <dgm:t>
        <a:bodyPr/>
        <a:lstStyle/>
        <a:p>
          <a:endParaRPr lang="en-US"/>
        </a:p>
      </dgm:t>
    </dgm:pt>
    <dgm:pt modelId="{DBB97020-E27F-467D-B5E4-1F070D4E694B}" type="parTrans" cxnId="{24FE6577-5CF5-4EF6-BF8B-7AE5BC702843}">
      <dgm:prSet/>
      <dgm:spPr/>
      <dgm:t>
        <a:bodyPr/>
        <a:lstStyle/>
        <a:p>
          <a:endParaRPr lang="en-US"/>
        </a:p>
      </dgm:t>
    </dgm:pt>
    <dgm:pt modelId="{216AD170-1F2D-4CC1-B26D-7467F1841459}" type="sibTrans" cxnId="{24FE6577-5CF5-4EF6-BF8B-7AE5BC702843}">
      <dgm:prSet/>
      <dgm:spPr/>
      <dgm:t>
        <a:bodyPr/>
        <a:lstStyle/>
        <a:p>
          <a:endParaRPr lang="en-US"/>
        </a:p>
      </dgm:t>
    </dgm:pt>
    <dgm:pt modelId="{DE9EA151-6DB1-4C11-B810-3E1194839E31}">
      <dgm:prSet/>
      <dgm:spPr/>
      <dgm:t>
        <a:bodyPr/>
        <a:lstStyle/>
        <a:p>
          <a:r>
            <a:rPr lang="en-US" dirty="0" smtClean="0"/>
            <a:t>PENCATATAN (INVENTARISASI DALAM SISTEM PENDATAAAN KCKR)</a:t>
          </a:r>
          <a:endParaRPr lang="en-US" dirty="0"/>
        </a:p>
      </dgm:t>
    </dgm:pt>
    <dgm:pt modelId="{DDA7CDF3-0F95-4BB9-896C-8BBFFC9D12E0}" type="parTrans" cxnId="{8042A050-AAA9-46C2-AB51-F32C6F1406DE}">
      <dgm:prSet/>
      <dgm:spPr/>
      <dgm:t>
        <a:bodyPr/>
        <a:lstStyle/>
        <a:p>
          <a:endParaRPr lang="en-US"/>
        </a:p>
      </dgm:t>
    </dgm:pt>
    <dgm:pt modelId="{D7CBCED7-04CE-4836-9B55-808817DC90FA}" type="sibTrans" cxnId="{8042A050-AAA9-46C2-AB51-F32C6F1406DE}">
      <dgm:prSet/>
      <dgm:spPr/>
      <dgm:t>
        <a:bodyPr/>
        <a:lstStyle/>
        <a:p>
          <a:endParaRPr lang="en-US"/>
        </a:p>
      </dgm:t>
    </dgm:pt>
    <dgm:pt modelId="{0C449C39-22F3-4F6D-84A8-280ADC7D1384}">
      <dgm:prSet/>
      <dgm:spPr/>
      <dgm:t>
        <a:bodyPr/>
        <a:lstStyle/>
        <a:p>
          <a:r>
            <a:rPr lang="en-US" dirty="0" smtClean="0"/>
            <a:t>PENGOLAHAN (DASAR PENYUSUNAN BNI DAN BIBLIOGRAFI DAERAH)</a:t>
          </a:r>
          <a:endParaRPr lang="en-US" dirty="0"/>
        </a:p>
      </dgm:t>
    </dgm:pt>
    <dgm:pt modelId="{0726706B-92F8-42C6-9599-346FA177ECA8}" type="parTrans" cxnId="{9258C48F-D2E4-4AD6-B32C-06CC89208453}">
      <dgm:prSet/>
      <dgm:spPr/>
      <dgm:t>
        <a:bodyPr/>
        <a:lstStyle/>
        <a:p>
          <a:endParaRPr lang="en-US"/>
        </a:p>
      </dgm:t>
    </dgm:pt>
    <dgm:pt modelId="{A3E51666-91F5-4DE1-83F7-CB21ED4CA4F6}" type="sibTrans" cxnId="{9258C48F-D2E4-4AD6-B32C-06CC89208453}">
      <dgm:prSet/>
      <dgm:spPr/>
      <dgm:t>
        <a:bodyPr/>
        <a:lstStyle/>
        <a:p>
          <a:endParaRPr lang="en-US"/>
        </a:p>
      </dgm:t>
    </dgm:pt>
    <dgm:pt modelId="{7F3B568D-03A7-40F6-9788-394A59F9B3CD}">
      <dgm:prSet/>
      <dgm:spPr/>
      <dgm:t>
        <a:bodyPr/>
        <a:lstStyle/>
        <a:p>
          <a:r>
            <a:rPr lang="en-US" dirty="0" smtClean="0"/>
            <a:t>PENYIMPANAN (SARANA, PRASARANA, MELINDUNGI FISIK DAN ISI) </a:t>
          </a:r>
          <a:endParaRPr lang="en-US" dirty="0"/>
        </a:p>
      </dgm:t>
    </dgm:pt>
    <dgm:pt modelId="{70143065-0A1E-4E9E-8923-697BAE8D6045}" type="parTrans" cxnId="{367C3740-65A6-42AE-9441-12DF4014BF13}">
      <dgm:prSet/>
      <dgm:spPr/>
      <dgm:t>
        <a:bodyPr/>
        <a:lstStyle/>
        <a:p>
          <a:endParaRPr lang="en-US"/>
        </a:p>
      </dgm:t>
    </dgm:pt>
    <dgm:pt modelId="{E482AA8F-5148-407B-A2E7-4C1CB93E4552}" type="sibTrans" cxnId="{367C3740-65A6-42AE-9441-12DF4014BF13}">
      <dgm:prSet/>
      <dgm:spPr/>
      <dgm:t>
        <a:bodyPr/>
        <a:lstStyle/>
        <a:p>
          <a:endParaRPr lang="en-US"/>
        </a:p>
      </dgm:t>
    </dgm:pt>
    <dgm:pt modelId="{B5A3DD3A-346D-48A2-8849-C3AAA2DC5B5D}">
      <dgm:prSet/>
      <dgm:spPr/>
      <dgm:t>
        <a:bodyPr/>
        <a:lstStyle/>
        <a:p>
          <a:endParaRPr lang="en-US"/>
        </a:p>
      </dgm:t>
    </dgm:pt>
    <dgm:pt modelId="{11D393A4-FE72-4BF2-87ED-1CC553E0498F}" type="parTrans" cxnId="{7505810F-F5D7-471B-B71D-02F27A7EA7D0}">
      <dgm:prSet/>
      <dgm:spPr/>
      <dgm:t>
        <a:bodyPr/>
        <a:lstStyle/>
        <a:p>
          <a:endParaRPr lang="en-US"/>
        </a:p>
      </dgm:t>
    </dgm:pt>
    <dgm:pt modelId="{876B042A-621C-4621-A9FC-C3E5DD6C944C}" type="sibTrans" cxnId="{7505810F-F5D7-471B-B71D-02F27A7EA7D0}">
      <dgm:prSet/>
      <dgm:spPr/>
      <dgm:t>
        <a:bodyPr/>
        <a:lstStyle/>
        <a:p>
          <a:endParaRPr lang="en-US"/>
        </a:p>
      </dgm:t>
    </dgm:pt>
    <dgm:pt modelId="{FF7F3F27-2398-467D-94D5-1B204C17E239}">
      <dgm:prSet/>
      <dgm:spPr/>
      <dgm:t>
        <a:bodyPr/>
        <a:lstStyle/>
        <a:p>
          <a:r>
            <a:rPr lang="en-US" dirty="0" smtClean="0"/>
            <a:t>PENDAYAGUNAAN</a:t>
          </a:r>
          <a:endParaRPr lang="en-US" dirty="0"/>
        </a:p>
      </dgm:t>
    </dgm:pt>
    <dgm:pt modelId="{4A9CC3AD-5A07-43D4-92FD-317129D55981}" type="parTrans" cxnId="{9B4B299D-2951-4CA3-A65C-7B584AA2BEAE}">
      <dgm:prSet/>
      <dgm:spPr/>
      <dgm:t>
        <a:bodyPr/>
        <a:lstStyle/>
        <a:p>
          <a:endParaRPr lang="en-US"/>
        </a:p>
      </dgm:t>
    </dgm:pt>
    <dgm:pt modelId="{68971587-1ACF-4A25-8247-35027D6816B6}" type="sibTrans" cxnId="{9B4B299D-2951-4CA3-A65C-7B584AA2BEAE}">
      <dgm:prSet/>
      <dgm:spPr/>
      <dgm:t>
        <a:bodyPr/>
        <a:lstStyle/>
        <a:p>
          <a:endParaRPr lang="en-US"/>
        </a:p>
      </dgm:t>
    </dgm:pt>
    <dgm:pt modelId="{0BD8D0F5-2ABC-4F24-98F0-40F16B625020}">
      <dgm:prSet/>
      <dgm:spPr/>
      <dgm:t>
        <a:bodyPr/>
        <a:lstStyle/>
        <a:p>
          <a:endParaRPr lang="en-US"/>
        </a:p>
      </dgm:t>
    </dgm:pt>
    <dgm:pt modelId="{41A8A3CF-9587-423E-8843-81D412757884}" type="parTrans" cxnId="{170B5927-4D3A-4499-A9D9-6A5B0572F38F}">
      <dgm:prSet/>
      <dgm:spPr/>
      <dgm:t>
        <a:bodyPr/>
        <a:lstStyle/>
        <a:p>
          <a:endParaRPr lang="en-US"/>
        </a:p>
      </dgm:t>
    </dgm:pt>
    <dgm:pt modelId="{468C5C10-46E0-4A96-A799-E6EAE23DA3CB}" type="sibTrans" cxnId="{170B5927-4D3A-4499-A9D9-6A5B0572F38F}">
      <dgm:prSet/>
      <dgm:spPr/>
      <dgm:t>
        <a:bodyPr/>
        <a:lstStyle/>
        <a:p>
          <a:endParaRPr lang="en-US"/>
        </a:p>
      </dgm:t>
    </dgm:pt>
    <dgm:pt modelId="{2B40410D-FD95-4577-A98A-A2210EF31D24}">
      <dgm:prSet/>
      <dgm:spPr/>
      <dgm:t>
        <a:bodyPr/>
        <a:lstStyle/>
        <a:p>
          <a:r>
            <a:rPr lang="en-US" dirty="0" smtClean="0"/>
            <a:t>PELESTARIAN (FISIK DAN ISI SECARA PREVENTIF DAN KURATIF)</a:t>
          </a:r>
          <a:endParaRPr lang="en-US" dirty="0"/>
        </a:p>
      </dgm:t>
    </dgm:pt>
    <dgm:pt modelId="{A3424CB4-50F5-444D-A504-8C52E59CA8F8}" type="parTrans" cxnId="{39FE40B0-D51E-4C51-8051-87D1AB4C4AB5}">
      <dgm:prSet/>
      <dgm:spPr/>
      <dgm:t>
        <a:bodyPr/>
        <a:lstStyle/>
        <a:p>
          <a:endParaRPr lang="en-US"/>
        </a:p>
      </dgm:t>
    </dgm:pt>
    <dgm:pt modelId="{5965CB86-3AA1-4A8D-A4E7-FF3441D7E4D3}" type="sibTrans" cxnId="{39FE40B0-D51E-4C51-8051-87D1AB4C4AB5}">
      <dgm:prSet/>
      <dgm:spPr/>
      <dgm:t>
        <a:bodyPr/>
        <a:lstStyle/>
        <a:p>
          <a:endParaRPr lang="en-US"/>
        </a:p>
      </dgm:t>
    </dgm:pt>
    <dgm:pt modelId="{14E4261A-8DA0-457D-AC15-7584DF8794A1}">
      <dgm:prSet/>
      <dgm:spPr/>
      <dgm:t>
        <a:bodyPr/>
        <a:lstStyle/>
        <a:p>
          <a:endParaRPr lang="en-US"/>
        </a:p>
      </dgm:t>
    </dgm:pt>
    <dgm:pt modelId="{89576C06-18B1-4B25-BD36-264AF18472B4}" type="parTrans" cxnId="{7E79AAE3-83C1-4FA2-A7AF-36EABC8E1A71}">
      <dgm:prSet/>
      <dgm:spPr/>
      <dgm:t>
        <a:bodyPr/>
        <a:lstStyle/>
        <a:p>
          <a:endParaRPr lang="en-US"/>
        </a:p>
      </dgm:t>
    </dgm:pt>
    <dgm:pt modelId="{BE484606-2B86-41D0-BC51-B68ADC1034E5}" type="sibTrans" cxnId="{7E79AAE3-83C1-4FA2-A7AF-36EABC8E1A71}">
      <dgm:prSet/>
      <dgm:spPr/>
      <dgm:t>
        <a:bodyPr/>
        <a:lstStyle/>
        <a:p>
          <a:endParaRPr lang="en-US"/>
        </a:p>
      </dgm:t>
    </dgm:pt>
    <dgm:pt modelId="{DACC391D-754E-42C5-902F-21005B10164D}">
      <dgm:prSet/>
      <dgm:spPr/>
      <dgm:t>
        <a:bodyPr/>
        <a:lstStyle/>
        <a:p>
          <a:r>
            <a:rPr lang="en-US" dirty="0" smtClean="0"/>
            <a:t>PENGAWASAN</a:t>
          </a:r>
          <a:endParaRPr lang="en-US" dirty="0"/>
        </a:p>
      </dgm:t>
    </dgm:pt>
    <dgm:pt modelId="{15394F3A-C236-4600-BDF8-80A56862E523}" type="parTrans" cxnId="{0620C917-614C-48BF-9CDC-F7928D6F3358}">
      <dgm:prSet/>
      <dgm:spPr/>
      <dgm:t>
        <a:bodyPr/>
        <a:lstStyle/>
        <a:p>
          <a:endParaRPr lang="en-US"/>
        </a:p>
      </dgm:t>
    </dgm:pt>
    <dgm:pt modelId="{F2E1145A-8B73-40D5-9A32-4942A42925B5}" type="sibTrans" cxnId="{0620C917-614C-48BF-9CDC-F7928D6F3358}">
      <dgm:prSet/>
      <dgm:spPr/>
      <dgm:t>
        <a:bodyPr/>
        <a:lstStyle/>
        <a:p>
          <a:endParaRPr lang="en-US"/>
        </a:p>
      </dgm:t>
    </dgm:pt>
    <dgm:pt modelId="{80585AAC-49B6-4874-BBE9-0FAA4402B180}">
      <dgm:prSet phldrT="[Text]" phldr="1"/>
      <dgm:spPr/>
      <dgm:t>
        <a:bodyPr/>
        <a:lstStyle/>
        <a:p>
          <a:endParaRPr lang="en-US" dirty="0"/>
        </a:p>
      </dgm:t>
    </dgm:pt>
    <dgm:pt modelId="{76BD0B62-8F5B-4C71-AB9D-96037627AA79}" type="sibTrans" cxnId="{E5139462-64F8-4E4D-B5DF-8A473CE574D4}">
      <dgm:prSet/>
      <dgm:spPr/>
      <dgm:t>
        <a:bodyPr/>
        <a:lstStyle/>
        <a:p>
          <a:endParaRPr lang="en-US"/>
        </a:p>
      </dgm:t>
    </dgm:pt>
    <dgm:pt modelId="{397FC94C-A95B-45DC-ADAC-7536CD77547D}" type="parTrans" cxnId="{E5139462-64F8-4E4D-B5DF-8A473CE574D4}">
      <dgm:prSet/>
      <dgm:spPr/>
      <dgm:t>
        <a:bodyPr/>
        <a:lstStyle/>
        <a:p>
          <a:endParaRPr lang="en-US"/>
        </a:p>
      </dgm:t>
    </dgm:pt>
    <dgm:pt modelId="{CE65D233-8AF4-4CCF-9B6C-1AE8198048B2}" type="pres">
      <dgm:prSet presAssocID="{422EEEDF-EAF6-4365-AD5A-4B17357918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3E9CF8-7396-4CC0-8D8F-26DDD673B346}" type="pres">
      <dgm:prSet presAssocID="{80585AAC-49B6-4874-BBE9-0FAA4402B180}" presName="composite" presStyleCnt="0"/>
      <dgm:spPr/>
    </dgm:pt>
    <dgm:pt modelId="{9809E48C-9D0D-4469-BB4B-416DCE8F4538}" type="pres">
      <dgm:prSet presAssocID="{80585AAC-49B6-4874-BBE9-0FAA4402B180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125CA-B7F1-4C37-BEBE-ECEFE3674DF3}" type="pres">
      <dgm:prSet presAssocID="{80585AAC-49B6-4874-BBE9-0FAA4402B180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D30B7-1822-4E49-AC83-81A3CF73BB9D}" type="pres">
      <dgm:prSet presAssocID="{76BD0B62-8F5B-4C71-AB9D-96037627AA79}" presName="sp" presStyleCnt="0"/>
      <dgm:spPr/>
    </dgm:pt>
    <dgm:pt modelId="{9D693E45-4742-4868-9BD7-3DFD7FBDC5F8}" type="pres">
      <dgm:prSet presAssocID="{10577B68-5A12-424F-B63B-8DD46969E478}" presName="composite" presStyleCnt="0"/>
      <dgm:spPr/>
    </dgm:pt>
    <dgm:pt modelId="{85462D62-520C-498C-9FA4-7CE026D6E068}" type="pres">
      <dgm:prSet presAssocID="{10577B68-5A12-424F-B63B-8DD46969E478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E85AB-A80B-4773-A1A2-6B7E92930883}" type="pres">
      <dgm:prSet presAssocID="{10577B68-5A12-424F-B63B-8DD46969E478}" presName="descendantText" presStyleLbl="alignAcc1" presStyleIdx="1" presStyleCnt="9" custLinFactNeighborY="-1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92894-F33F-41EF-A857-7BE0F6C5EDED}" type="pres">
      <dgm:prSet presAssocID="{1F03233B-88E0-47DF-AD0C-F5650143EF71}" presName="sp" presStyleCnt="0"/>
      <dgm:spPr/>
    </dgm:pt>
    <dgm:pt modelId="{1A6960DC-B5A1-4DDA-93C6-79357242740B}" type="pres">
      <dgm:prSet presAssocID="{C16013F8-D82D-4F35-84C3-318D37DE446D}" presName="composite" presStyleCnt="0"/>
      <dgm:spPr/>
    </dgm:pt>
    <dgm:pt modelId="{327E2FA0-06F0-4770-A567-EB5C4A4C50AA}" type="pres">
      <dgm:prSet presAssocID="{C16013F8-D82D-4F35-84C3-318D37DE446D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339B0-17FF-41C7-8402-5B2A73BBB624}" type="pres">
      <dgm:prSet presAssocID="{C16013F8-D82D-4F35-84C3-318D37DE446D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ED089-476F-4253-888F-55CC2A618FE9}" type="pres">
      <dgm:prSet presAssocID="{65DA20B0-D04F-476A-8A27-41E7751D1D5A}" presName="sp" presStyleCnt="0"/>
      <dgm:spPr/>
    </dgm:pt>
    <dgm:pt modelId="{4091A05F-033A-4430-9132-38D2A7B7F05E}" type="pres">
      <dgm:prSet presAssocID="{641E0A00-8D38-4867-9709-0215EB412D67}" presName="composite" presStyleCnt="0"/>
      <dgm:spPr/>
    </dgm:pt>
    <dgm:pt modelId="{A7212A63-B68F-464F-93E5-1FDA960B8913}" type="pres">
      <dgm:prSet presAssocID="{641E0A00-8D38-4867-9709-0215EB412D67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4C5D6-9016-48AA-A968-67F59D82E7A8}" type="pres">
      <dgm:prSet presAssocID="{641E0A00-8D38-4867-9709-0215EB412D67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1633D-A379-410F-BA9C-1DCE328364C3}" type="pres">
      <dgm:prSet presAssocID="{858F4786-C15A-4AB3-9874-78DA24BAA98F}" presName="sp" presStyleCnt="0"/>
      <dgm:spPr/>
    </dgm:pt>
    <dgm:pt modelId="{5E9FF27A-7F3A-43DA-B995-E781BCACB086}" type="pres">
      <dgm:prSet presAssocID="{17FBAD1E-0554-40C7-BD76-3E4CEF321083}" presName="composite" presStyleCnt="0"/>
      <dgm:spPr/>
    </dgm:pt>
    <dgm:pt modelId="{08B740CC-B124-40E2-8FA2-965975BA8D44}" type="pres">
      <dgm:prSet presAssocID="{17FBAD1E-0554-40C7-BD76-3E4CEF321083}" presName="parentText" presStyleLbl="alignNode1" presStyleIdx="4" presStyleCnt="9" custScaleX="1026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A00B6-C8DA-4965-A40B-4D30773FE36A}" type="pres">
      <dgm:prSet presAssocID="{17FBAD1E-0554-40C7-BD76-3E4CEF321083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5F7D6-B3B3-45A8-9961-1200FE3302B4}" type="pres">
      <dgm:prSet presAssocID="{36C64F7C-7996-447D-9B63-9DC617D51C26}" presName="sp" presStyleCnt="0"/>
      <dgm:spPr/>
    </dgm:pt>
    <dgm:pt modelId="{01BFF116-2271-4699-B3A2-D9CB70619450}" type="pres">
      <dgm:prSet presAssocID="{D28F3444-84BB-4F54-AD97-39373A1A1F25}" presName="composite" presStyleCnt="0"/>
      <dgm:spPr/>
    </dgm:pt>
    <dgm:pt modelId="{E8EF6DA7-7B0D-4D02-B180-396E59CE21E0}" type="pres">
      <dgm:prSet presAssocID="{D28F3444-84BB-4F54-AD97-39373A1A1F25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8D3D8-88A9-4B76-991D-C398D2A24843}" type="pres">
      <dgm:prSet presAssocID="{D28F3444-84BB-4F54-AD97-39373A1A1F25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285B8-78F9-4790-8245-C3D7F8877E2C}" type="pres">
      <dgm:prSet presAssocID="{216AD170-1F2D-4CC1-B26D-7467F1841459}" presName="sp" presStyleCnt="0"/>
      <dgm:spPr/>
    </dgm:pt>
    <dgm:pt modelId="{EFECA2CB-7AEB-4687-A012-D1F85DCC3B90}" type="pres">
      <dgm:prSet presAssocID="{B5A3DD3A-346D-48A2-8849-C3AAA2DC5B5D}" presName="composite" presStyleCnt="0"/>
      <dgm:spPr/>
    </dgm:pt>
    <dgm:pt modelId="{559CC947-3B06-4C7D-B4CD-62003C7ED688}" type="pres">
      <dgm:prSet presAssocID="{B5A3DD3A-346D-48A2-8849-C3AAA2DC5B5D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DB6CF-7427-483C-BA63-0E770445D8FB}" type="pres">
      <dgm:prSet presAssocID="{B5A3DD3A-346D-48A2-8849-C3AAA2DC5B5D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63FF0-C8FE-4ADC-BA11-A1DA2B29763F}" type="pres">
      <dgm:prSet presAssocID="{876B042A-621C-4621-A9FC-C3E5DD6C944C}" presName="sp" presStyleCnt="0"/>
      <dgm:spPr/>
    </dgm:pt>
    <dgm:pt modelId="{D6E5780E-DF6F-4CC8-A716-FC7C12DE72AC}" type="pres">
      <dgm:prSet presAssocID="{0BD8D0F5-2ABC-4F24-98F0-40F16B625020}" presName="composite" presStyleCnt="0"/>
      <dgm:spPr/>
    </dgm:pt>
    <dgm:pt modelId="{4CD9EE3D-0F28-4FF6-8329-4113BF608B1F}" type="pres">
      <dgm:prSet presAssocID="{0BD8D0F5-2ABC-4F24-98F0-40F16B625020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265384-E4FC-4FAE-8C76-21B0F92E5687}" type="pres">
      <dgm:prSet presAssocID="{0BD8D0F5-2ABC-4F24-98F0-40F16B625020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B2489-5BDC-4997-9DEA-2ACB5875D8E5}" type="pres">
      <dgm:prSet presAssocID="{468C5C10-46E0-4A96-A799-E6EAE23DA3CB}" presName="sp" presStyleCnt="0"/>
      <dgm:spPr/>
    </dgm:pt>
    <dgm:pt modelId="{C2279925-B954-4E74-972B-A9AAF55D7EE9}" type="pres">
      <dgm:prSet presAssocID="{14E4261A-8DA0-457D-AC15-7584DF8794A1}" presName="composite" presStyleCnt="0"/>
      <dgm:spPr/>
    </dgm:pt>
    <dgm:pt modelId="{BA8C1B2D-44CB-41AC-A5F7-C4C304F64FA4}" type="pres">
      <dgm:prSet presAssocID="{14E4261A-8DA0-457D-AC15-7584DF8794A1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EBEBF-135F-4FF5-9938-74E9F3A8362A}" type="pres">
      <dgm:prSet presAssocID="{14E4261A-8DA0-457D-AC15-7584DF8794A1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4B299D-2951-4CA3-A65C-7B584AA2BEAE}" srcId="{B5A3DD3A-346D-48A2-8849-C3AAA2DC5B5D}" destId="{FF7F3F27-2398-467D-94D5-1B204C17E239}" srcOrd="0" destOrd="0" parTransId="{4A9CC3AD-5A07-43D4-92FD-317129D55981}" sibTransId="{68971587-1ACF-4A25-8247-35027D6816B6}"/>
    <dgm:cxn modelId="{39FE40B0-D51E-4C51-8051-87D1AB4C4AB5}" srcId="{0BD8D0F5-2ABC-4F24-98F0-40F16B625020}" destId="{2B40410D-FD95-4577-A98A-A2210EF31D24}" srcOrd="0" destOrd="0" parTransId="{A3424CB4-50F5-444D-A504-8C52E59CA8F8}" sibTransId="{5965CB86-3AA1-4A8D-A4E7-FF3441D7E4D3}"/>
    <dgm:cxn modelId="{7E79AAE3-83C1-4FA2-A7AF-36EABC8E1A71}" srcId="{422EEEDF-EAF6-4365-AD5A-4B17357918A1}" destId="{14E4261A-8DA0-457D-AC15-7584DF8794A1}" srcOrd="8" destOrd="0" parTransId="{89576C06-18B1-4B25-BD36-264AF18472B4}" sibTransId="{BE484606-2B86-41D0-BC51-B68ADC1034E5}"/>
    <dgm:cxn modelId="{880DC62B-018D-4785-86E0-83FF893D6C20}" type="presOf" srcId="{10577B68-5A12-424F-B63B-8DD46969E478}" destId="{85462D62-520C-498C-9FA4-7CE026D6E068}" srcOrd="0" destOrd="0" presId="urn:microsoft.com/office/officeart/2005/8/layout/chevron2"/>
    <dgm:cxn modelId="{1EC5DFBF-D7CC-4207-B913-A8A24A8C28E7}" type="presOf" srcId="{B5A3DD3A-346D-48A2-8849-C3AAA2DC5B5D}" destId="{559CC947-3B06-4C7D-B4CD-62003C7ED688}" srcOrd="0" destOrd="0" presId="urn:microsoft.com/office/officeart/2005/8/layout/chevron2"/>
    <dgm:cxn modelId="{79A9B302-8C3F-4286-8BB3-E7589294A276}" srcId="{C16013F8-D82D-4F35-84C3-318D37DE446D}" destId="{AE7140A6-61B7-4D8E-A2B6-88AA9521FF95}" srcOrd="0" destOrd="0" parTransId="{E9550E10-FFBA-496D-B51D-D6A296240569}" sibTransId="{1C8BEC8D-A2B9-4EC7-9977-D94B77EF5BA2}"/>
    <dgm:cxn modelId="{0620C917-614C-48BF-9CDC-F7928D6F3358}" srcId="{14E4261A-8DA0-457D-AC15-7584DF8794A1}" destId="{DACC391D-754E-42C5-902F-21005B10164D}" srcOrd="0" destOrd="0" parTransId="{15394F3A-C236-4600-BDF8-80A56862E523}" sibTransId="{F2E1145A-8B73-40D5-9A32-4942A42925B5}"/>
    <dgm:cxn modelId="{C7483CE4-D768-4BCD-8D6A-C2346CF2D856}" srcId="{80585AAC-49B6-4874-BBE9-0FAA4402B180}" destId="{423B1ABA-261B-4F37-89AA-F763DFF66AAC}" srcOrd="0" destOrd="0" parTransId="{B9DCCE22-3672-4AF9-9A86-6B5E317B08BA}" sibTransId="{0A96290C-6AD9-4F4E-8231-7DF9736701F0}"/>
    <dgm:cxn modelId="{9ECFACB1-A1D3-4F8D-BBD2-0E3B39637690}" type="presOf" srcId="{FF7F3F27-2398-467D-94D5-1B204C17E239}" destId="{F31DB6CF-7427-483C-BA63-0E770445D8FB}" srcOrd="0" destOrd="0" presId="urn:microsoft.com/office/officeart/2005/8/layout/chevron2"/>
    <dgm:cxn modelId="{8F3DBD6E-7870-443B-98D4-E2BB9532254D}" srcId="{422EEEDF-EAF6-4365-AD5A-4B17357918A1}" destId="{17FBAD1E-0554-40C7-BD76-3E4CEF321083}" srcOrd="4" destOrd="0" parTransId="{840764F7-667E-4DD3-A965-2FF9B3DADDD1}" sibTransId="{36C64F7C-7996-447D-9B63-9DC617D51C26}"/>
    <dgm:cxn modelId="{9258C48F-D2E4-4AD6-B32C-06CC89208453}" srcId="{17FBAD1E-0554-40C7-BD76-3E4CEF321083}" destId="{0C449C39-22F3-4F6D-84A8-280ADC7D1384}" srcOrd="0" destOrd="0" parTransId="{0726706B-92F8-42C6-9599-346FA177ECA8}" sibTransId="{A3E51666-91F5-4DE1-83F7-CB21ED4CA4F6}"/>
    <dgm:cxn modelId="{170B5927-4D3A-4499-A9D9-6A5B0572F38F}" srcId="{422EEEDF-EAF6-4365-AD5A-4B17357918A1}" destId="{0BD8D0F5-2ABC-4F24-98F0-40F16B625020}" srcOrd="7" destOrd="0" parTransId="{41A8A3CF-9587-423E-8843-81D412757884}" sibTransId="{468C5C10-46E0-4A96-A799-E6EAE23DA3CB}"/>
    <dgm:cxn modelId="{0278B05D-5828-40C9-A14C-D2F33CD60372}" srcId="{422EEEDF-EAF6-4365-AD5A-4B17357918A1}" destId="{10577B68-5A12-424F-B63B-8DD46969E478}" srcOrd="1" destOrd="0" parTransId="{5EF78D67-EFD6-4474-BF13-6844B1BE0135}" sibTransId="{1F03233B-88E0-47DF-AD0C-F5650143EF71}"/>
    <dgm:cxn modelId="{222A0FCB-F8E5-482B-AC1A-DEABA2FC8AB5}" type="presOf" srcId="{C16013F8-D82D-4F35-84C3-318D37DE446D}" destId="{327E2FA0-06F0-4770-A567-EB5C4A4C50AA}" srcOrd="0" destOrd="0" presId="urn:microsoft.com/office/officeart/2005/8/layout/chevron2"/>
    <dgm:cxn modelId="{0CFF79D7-B119-46B9-8BFA-8D1CB1B6D1A3}" type="presOf" srcId="{422EEEDF-EAF6-4365-AD5A-4B17357918A1}" destId="{CE65D233-8AF4-4CCF-9B6C-1AE8198048B2}" srcOrd="0" destOrd="0" presId="urn:microsoft.com/office/officeart/2005/8/layout/chevron2"/>
    <dgm:cxn modelId="{5B34884B-363F-42C7-9B98-09BC6632BFC1}" srcId="{422EEEDF-EAF6-4365-AD5A-4B17357918A1}" destId="{C16013F8-D82D-4F35-84C3-318D37DE446D}" srcOrd="2" destOrd="0" parTransId="{2860CDA3-6FBC-4A05-A0B8-D41668B1CD2F}" sibTransId="{65DA20B0-D04F-476A-8A27-41E7751D1D5A}"/>
    <dgm:cxn modelId="{E5139462-64F8-4E4D-B5DF-8A473CE574D4}" srcId="{422EEEDF-EAF6-4365-AD5A-4B17357918A1}" destId="{80585AAC-49B6-4874-BBE9-0FAA4402B180}" srcOrd="0" destOrd="0" parTransId="{397FC94C-A95B-45DC-ADAC-7536CD77547D}" sibTransId="{76BD0B62-8F5B-4C71-AB9D-96037627AA79}"/>
    <dgm:cxn modelId="{821184E5-C3FC-4427-8EEF-C65A7F332224}" type="presOf" srcId="{D28F3444-84BB-4F54-AD97-39373A1A1F25}" destId="{E8EF6DA7-7B0D-4D02-B180-396E59CE21E0}" srcOrd="0" destOrd="0" presId="urn:microsoft.com/office/officeart/2005/8/layout/chevron2"/>
    <dgm:cxn modelId="{367C3740-65A6-42AE-9441-12DF4014BF13}" srcId="{D28F3444-84BB-4F54-AD97-39373A1A1F25}" destId="{7F3B568D-03A7-40F6-9788-394A59F9B3CD}" srcOrd="0" destOrd="0" parTransId="{70143065-0A1E-4E9E-8923-697BAE8D6045}" sibTransId="{E482AA8F-5148-407B-A2E7-4C1CB93E4552}"/>
    <dgm:cxn modelId="{A7B1F888-B56F-4C04-9CDA-AA5A77C079A8}" type="presOf" srcId="{7F3B568D-03A7-40F6-9788-394A59F9B3CD}" destId="{75F8D3D8-88A9-4B76-991D-C398D2A24843}" srcOrd="0" destOrd="0" presId="urn:microsoft.com/office/officeart/2005/8/layout/chevron2"/>
    <dgm:cxn modelId="{35177AF2-68B5-42F5-844C-196BBE09B989}" type="presOf" srcId="{17FBAD1E-0554-40C7-BD76-3E4CEF321083}" destId="{08B740CC-B124-40E2-8FA2-965975BA8D44}" srcOrd="0" destOrd="0" presId="urn:microsoft.com/office/officeart/2005/8/layout/chevron2"/>
    <dgm:cxn modelId="{7CC69FD9-8C31-4ACD-BAC1-C3CBB145DA9A}" type="presOf" srcId="{14E4261A-8DA0-457D-AC15-7584DF8794A1}" destId="{BA8C1B2D-44CB-41AC-A5F7-C4C304F64FA4}" srcOrd="0" destOrd="0" presId="urn:microsoft.com/office/officeart/2005/8/layout/chevron2"/>
    <dgm:cxn modelId="{0D5BBDA2-F8B1-4902-9816-437E0677CD02}" type="presOf" srcId="{AE7140A6-61B7-4D8E-A2B6-88AA9521FF95}" destId="{EB8339B0-17FF-41C7-8402-5B2A73BBB624}" srcOrd="0" destOrd="0" presId="urn:microsoft.com/office/officeart/2005/8/layout/chevron2"/>
    <dgm:cxn modelId="{CE4723B4-4856-4DB5-BB3A-70C3414CCEB3}" srcId="{10577B68-5A12-424F-B63B-8DD46969E478}" destId="{93B430FC-3449-4154-9AD3-8D597FB0630D}" srcOrd="0" destOrd="0" parTransId="{D5448EE1-2C60-4142-99ED-205AF49DC463}" sibTransId="{1B6FC711-754A-4777-B101-6ABD9493BA66}"/>
    <dgm:cxn modelId="{24FE6577-5CF5-4EF6-BF8B-7AE5BC702843}" srcId="{422EEEDF-EAF6-4365-AD5A-4B17357918A1}" destId="{D28F3444-84BB-4F54-AD97-39373A1A1F25}" srcOrd="5" destOrd="0" parTransId="{DBB97020-E27F-467D-B5E4-1F070D4E694B}" sibTransId="{216AD170-1F2D-4CC1-B26D-7467F1841459}"/>
    <dgm:cxn modelId="{9E361C67-E7CA-478A-8435-6DB8A9B89A68}" type="presOf" srcId="{93B430FC-3449-4154-9AD3-8D597FB0630D}" destId="{485E85AB-A80B-4773-A1A2-6B7E92930883}" srcOrd="0" destOrd="0" presId="urn:microsoft.com/office/officeart/2005/8/layout/chevron2"/>
    <dgm:cxn modelId="{89432C5E-46A1-4A7F-86F3-DD3E13CE048A}" type="presOf" srcId="{80585AAC-49B6-4874-BBE9-0FAA4402B180}" destId="{9809E48C-9D0D-4469-BB4B-416DCE8F4538}" srcOrd="0" destOrd="0" presId="urn:microsoft.com/office/officeart/2005/8/layout/chevron2"/>
    <dgm:cxn modelId="{C038917C-5030-45C4-9138-772CC40D4948}" srcId="{422EEEDF-EAF6-4365-AD5A-4B17357918A1}" destId="{641E0A00-8D38-4867-9709-0215EB412D67}" srcOrd="3" destOrd="0" parTransId="{168051FE-810E-4939-8AB9-3FB4230AA15A}" sibTransId="{858F4786-C15A-4AB3-9874-78DA24BAA98F}"/>
    <dgm:cxn modelId="{6D748278-A4F9-4277-AE33-8F964B6F1E66}" type="presOf" srcId="{423B1ABA-261B-4F37-89AA-F763DFF66AAC}" destId="{243125CA-B7F1-4C37-BEBE-ECEFE3674DF3}" srcOrd="0" destOrd="0" presId="urn:microsoft.com/office/officeart/2005/8/layout/chevron2"/>
    <dgm:cxn modelId="{B8A53B2E-D91B-46E6-9CC4-B2732A5F900A}" type="presOf" srcId="{641E0A00-8D38-4867-9709-0215EB412D67}" destId="{A7212A63-B68F-464F-93E5-1FDA960B8913}" srcOrd="0" destOrd="0" presId="urn:microsoft.com/office/officeart/2005/8/layout/chevron2"/>
    <dgm:cxn modelId="{E9493F81-4846-491C-8F78-39CF73E8D92F}" type="presOf" srcId="{0C449C39-22F3-4F6D-84A8-280ADC7D1384}" destId="{EEBA00B6-C8DA-4965-A40B-4D30773FE36A}" srcOrd="0" destOrd="0" presId="urn:microsoft.com/office/officeart/2005/8/layout/chevron2"/>
    <dgm:cxn modelId="{C58E1A89-BD6C-4E7D-A70C-6AADCB85501D}" type="presOf" srcId="{2B40410D-FD95-4577-A98A-A2210EF31D24}" destId="{01265384-E4FC-4FAE-8C76-21B0F92E5687}" srcOrd="0" destOrd="0" presId="urn:microsoft.com/office/officeart/2005/8/layout/chevron2"/>
    <dgm:cxn modelId="{F3AC748D-00CE-40D5-A43A-9114147E1B58}" type="presOf" srcId="{DE9EA151-6DB1-4C11-B810-3E1194839E31}" destId="{4B64C5D6-9016-48AA-A968-67F59D82E7A8}" srcOrd="0" destOrd="0" presId="urn:microsoft.com/office/officeart/2005/8/layout/chevron2"/>
    <dgm:cxn modelId="{1E4181CF-A487-489E-89C9-E6A904ABDF43}" type="presOf" srcId="{0BD8D0F5-2ABC-4F24-98F0-40F16B625020}" destId="{4CD9EE3D-0F28-4FF6-8329-4113BF608B1F}" srcOrd="0" destOrd="0" presId="urn:microsoft.com/office/officeart/2005/8/layout/chevron2"/>
    <dgm:cxn modelId="{8042A050-AAA9-46C2-AB51-F32C6F1406DE}" srcId="{641E0A00-8D38-4867-9709-0215EB412D67}" destId="{DE9EA151-6DB1-4C11-B810-3E1194839E31}" srcOrd="0" destOrd="0" parTransId="{DDA7CDF3-0F95-4BB9-896C-8BBFFC9D12E0}" sibTransId="{D7CBCED7-04CE-4836-9B55-808817DC90FA}"/>
    <dgm:cxn modelId="{7505810F-F5D7-471B-B71D-02F27A7EA7D0}" srcId="{422EEEDF-EAF6-4365-AD5A-4B17357918A1}" destId="{B5A3DD3A-346D-48A2-8849-C3AAA2DC5B5D}" srcOrd="6" destOrd="0" parTransId="{11D393A4-FE72-4BF2-87ED-1CC553E0498F}" sibTransId="{876B042A-621C-4621-A9FC-C3E5DD6C944C}"/>
    <dgm:cxn modelId="{C7C89081-9213-4899-AD71-25180DB8A469}" type="presOf" srcId="{DACC391D-754E-42C5-902F-21005B10164D}" destId="{117EBEBF-135F-4FF5-9938-74E9F3A8362A}" srcOrd="0" destOrd="0" presId="urn:microsoft.com/office/officeart/2005/8/layout/chevron2"/>
    <dgm:cxn modelId="{D37DF41C-1E21-4EE7-97D8-EC3F6E4E4A90}" type="presParOf" srcId="{CE65D233-8AF4-4CCF-9B6C-1AE8198048B2}" destId="{DB3E9CF8-7396-4CC0-8D8F-26DDD673B346}" srcOrd="0" destOrd="0" presId="urn:microsoft.com/office/officeart/2005/8/layout/chevron2"/>
    <dgm:cxn modelId="{D349E1F5-23AE-4121-8F94-8F5FEDE7201C}" type="presParOf" srcId="{DB3E9CF8-7396-4CC0-8D8F-26DDD673B346}" destId="{9809E48C-9D0D-4469-BB4B-416DCE8F4538}" srcOrd="0" destOrd="0" presId="urn:microsoft.com/office/officeart/2005/8/layout/chevron2"/>
    <dgm:cxn modelId="{02FC37B8-6780-4CD1-B4D4-0E8FC833BF91}" type="presParOf" srcId="{DB3E9CF8-7396-4CC0-8D8F-26DDD673B346}" destId="{243125CA-B7F1-4C37-BEBE-ECEFE3674DF3}" srcOrd="1" destOrd="0" presId="urn:microsoft.com/office/officeart/2005/8/layout/chevron2"/>
    <dgm:cxn modelId="{706F3824-1331-4F68-8CA6-6F1C9CC06948}" type="presParOf" srcId="{CE65D233-8AF4-4CCF-9B6C-1AE8198048B2}" destId="{B33D30B7-1822-4E49-AC83-81A3CF73BB9D}" srcOrd="1" destOrd="0" presId="urn:microsoft.com/office/officeart/2005/8/layout/chevron2"/>
    <dgm:cxn modelId="{7CDBF136-EAF2-4D0C-8E88-40AD3FB686BC}" type="presParOf" srcId="{CE65D233-8AF4-4CCF-9B6C-1AE8198048B2}" destId="{9D693E45-4742-4868-9BD7-3DFD7FBDC5F8}" srcOrd="2" destOrd="0" presId="urn:microsoft.com/office/officeart/2005/8/layout/chevron2"/>
    <dgm:cxn modelId="{D46A5FA6-7C9F-48BB-8217-0BE7B671107B}" type="presParOf" srcId="{9D693E45-4742-4868-9BD7-3DFD7FBDC5F8}" destId="{85462D62-520C-498C-9FA4-7CE026D6E068}" srcOrd="0" destOrd="0" presId="urn:microsoft.com/office/officeart/2005/8/layout/chevron2"/>
    <dgm:cxn modelId="{E31525A3-8389-464E-AD0C-5319432CDE92}" type="presParOf" srcId="{9D693E45-4742-4868-9BD7-3DFD7FBDC5F8}" destId="{485E85AB-A80B-4773-A1A2-6B7E92930883}" srcOrd="1" destOrd="0" presId="urn:microsoft.com/office/officeart/2005/8/layout/chevron2"/>
    <dgm:cxn modelId="{FC9F77A3-91CD-40B3-9B3D-0692E831E6CD}" type="presParOf" srcId="{CE65D233-8AF4-4CCF-9B6C-1AE8198048B2}" destId="{87392894-F33F-41EF-A857-7BE0F6C5EDED}" srcOrd="3" destOrd="0" presId="urn:microsoft.com/office/officeart/2005/8/layout/chevron2"/>
    <dgm:cxn modelId="{672BCC1D-1FCD-4D08-9253-DF0F5F89F460}" type="presParOf" srcId="{CE65D233-8AF4-4CCF-9B6C-1AE8198048B2}" destId="{1A6960DC-B5A1-4DDA-93C6-79357242740B}" srcOrd="4" destOrd="0" presId="urn:microsoft.com/office/officeart/2005/8/layout/chevron2"/>
    <dgm:cxn modelId="{AF69765F-A0DA-4A7F-99F3-162FD479A1DC}" type="presParOf" srcId="{1A6960DC-B5A1-4DDA-93C6-79357242740B}" destId="{327E2FA0-06F0-4770-A567-EB5C4A4C50AA}" srcOrd="0" destOrd="0" presId="urn:microsoft.com/office/officeart/2005/8/layout/chevron2"/>
    <dgm:cxn modelId="{E2C346CD-903C-4340-90E1-967FB1722277}" type="presParOf" srcId="{1A6960DC-B5A1-4DDA-93C6-79357242740B}" destId="{EB8339B0-17FF-41C7-8402-5B2A73BBB624}" srcOrd="1" destOrd="0" presId="urn:microsoft.com/office/officeart/2005/8/layout/chevron2"/>
    <dgm:cxn modelId="{BB927533-CAC6-41C5-B361-0C1B406B3A18}" type="presParOf" srcId="{CE65D233-8AF4-4CCF-9B6C-1AE8198048B2}" destId="{7A4ED089-476F-4253-888F-55CC2A618FE9}" srcOrd="5" destOrd="0" presId="urn:microsoft.com/office/officeart/2005/8/layout/chevron2"/>
    <dgm:cxn modelId="{5F27535E-1CB9-4974-AF16-1118DDDE0810}" type="presParOf" srcId="{CE65D233-8AF4-4CCF-9B6C-1AE8198048B2}" destId="{4091A05F-033A-4430-9132-38D2A7B7F05E}" srcOrd="6" destOrd="0" presId="urn:microsoft.com/office/officeart/2005/8/layout/chevron2"/>
    <dgm:cxn modelId="{0744035B-3CEE-449D-8607-09D9DAB0D989}" type="presParOf" srcId="{4091A05F-033A-4430-9132-38D2A7B7F05E}" destId="{A7212A63-B68F-464F-93E5-1FDA960B8913}" srcOrd="0" destOrd="0" presId="urn:microsoft.com/office/officeart/2005/8/layout/chevron2"/>
    <dgm:cxn modelId="{C0810C15-3B48-41B2-B5BE-2CDF46EBA680}" type="presParOf" srcId="{4091A05F-033A-4430-9132-38D2A7B7F05E}" destId="{4B64C5D6-9016-48AA-A968-67F59D82E7A8}" srcOrd="1" destOrd="0" presId="urn:microsoft.com/office/officeart/2005/8/layout/chevron2"/>
    <dgm:cxn modelId="{90EC5D53-9F7F-44D4-9026-8E316CC3BB2B}" type="presParOf" srcId="{CE65D233-8AF4-4CCF-9B6C-1AE8198048B2}" destId="{2351633D-A379-410F-BA9C-1DCE328364C3}" srcOrd="7" destOrd="0" presId="urn:microsoft.com/office/officeart/2005/8/layout/chevron2"/>
    <dgm:cxn modelId="{B282DFCF-7B90-48FE-9703-56F01963763F}" type="presParOf" srcId="{CE65D233-8AF4-4CCF-9B6C-1AE8198048B2}" destId="{5E9FF27A-7F3A-43DA-B995-E781BCACB086}" srcOrd="8" destOrd="0" presId="urn:microsoft.com/office/officeart/2005/8/layout/chevron2"/>
    <dgm:cxn modelId="{E95E5063-2006-43C7-AD70-D2BA46221637}" type="presParOf" srcId="{5E9FF27A-7F3A-43DA-B995-E781BCACB086}" destId="{08B740CC-B124-40E2-8FA2-965975BA8D44}" srcOrd="0" destOrd="0" presId="urn:microsoft.com/office/officeart/2005/8/layout/chevron2"/>
    <dgm:cxn modelId="{9BA2C63F-A671-40FF-91CA-B49ADFC7A739}" type="presParOf" srcId="{5E9FF27A-7F3A-43DA-B995-E781BCACB086}" destId="{EEBA00B6-C8DA-4965-A40B-4D30773FE36A}" srcOrd="1" destOrd="0" presId="urn:microsoft.com/office/officeart/2005/8/layout/chevron2"/>
    <dgm:cxn modelId="{C4F27FE9-27BA-4E43-A3B3-EF0810D15788}" type="presParOf" srcId="{CE65D233-8AF4-4CCF-9B6C-1AE8198048B2}" destId="{C6C5F7D6-B3B3-45A8-9961-1200FE3302B4}" srcOrd="9" destOrd="0" presId="urn:microsoft.com/office/officeart/2005/8/layout/chevron2"/>
    <dgm:cxn modelId="{47ECFECA-BB09-427D-83F3-E1BCFAECBA83}" type="presParOf" srcId="{CE65D233-8AF4-4CCF-9B6C-1AE8198048B2}" destId="{01BFF116-2271-4699-B3A2-D9CB70619450}" srcOrd="10" destOrd="0" presId="urn:microsoft.com/office/officeart/2005/8/layout/chevron2"/>
    <dgm:cxn modelId="{172FA854-5181-46AB-97D9-3FC0EDF5B93A}" type="presParOf" srcId="{01BFF116-2271-4699-B3A2-D9CB70619450}" destId="{E8EF6DA7-7B0D-4D02-B180-396E59CE21E0}" srcOrd="0" destOrd="0" presId="urn:microsoft.com/office/officeart/2005/8/layout/chevron2"/>
    <dgm:cxn modelId="{811EA2C0-F2BF-4A2F-9D05-ABFBD9D47089}" type="presParOf" srcId="{01BFF116-2271-4699-B3A2-D9CB70619450}" destId="{75F8D3D8-88A9-4B76-991D-C398D2A24843}" srcOrd="1" destOrd="0" presId="urn:microsoft.com/office/officeart/2005/8/layout/chevron2"/>
    <dgm:cxn modelId="{047D912F-1435-498C-BD49-766D46B3EA1A}" type="presParOf" srcId="{CE65D233-8AF4-4CCF-9B6C-1AE8198048B2}" destId="{B4D285B8-78F9-4790-8245-C3D7F8877E2C}" srcOrd="11" destOrd="0" presId="urn:microsoft.com/office/officeart/2005/8/layout/chevron2"/>
    <dgm:cxn modelId="{084FA2D5-37B1-424D-86C9-75CF59055DAC}" type="presParOf" srcId="{CE65D233-8AF4-4CCF-9B6C-1AE8198048B2}" destId="{EFECA2CB-7AEB-4687-A012-D1F85DCC3B90}" srcOrd="12" destOrd="0" presId="urn:microsoft.com/office/officeart/2005/8/layout/chevron2"/>
    <dgm:cxn modelId="{68252CA6-197D-443D-8B0F-3A92C8ABDA60}" type="presParOf" srcId="{EFECA2CB-7AEB-4687-A012-D1F85DCC3B90}" destId="{559CC947-3B06-4C7D-B4CD-62003C7ED688}" srcOrd="0" destOrd="0" presId="urn:microsoft.com/office/officeart/2005/8/layout/chevron2"/>
    <dgm:cxn modelId="{2ABDBE66-F28A-4D60-BAF6-B7B8AD5DA29C}" type="presParOf" srcId="{EFECA2CB-7AEB-4687-A012-D1F85DCC3B90}" destId="{F31DB6CF-7427-483C-BA63-0E770445D8FB}" srcOrd="1" destOrd="0" presId="urn:microsoft.com/office/officeart/2005/8/layout/chevron2"/>
    <dgm:cxn modelId="{9F8371F1-F77D-4990-8EF9-6AF9E237A381}" type="presParOf" srcId="{CE65D233-8AF4-4CCF-9B6C-1AE8198048B2}" destId="{5C363FF0-C8FE-4ADC-BA11-A1DA2B29763F}" srcOrd="13" destOrd="0" presId="urn:microsoft.com/office/officeart/2005/8/layout/chevron2"/>
    <dgm:cxn modelId="{DEA27931-7C54-4196-BB76-05CB6363E1F5}" type="presParOf" srcId="{CE65D233-8AF4-4CCF-9B6C-1AE8198048B2}" destId="{D6E5780E-DF6F-4CC8-A716-FC7C12DE72AC}" srcOrd="14" destOrd="0" presId="urn:microsoft.com/office/officeart/2005/8/layout/chevron2"/>
    <dgm:cxn modelId="{C8B71A25-0073-49FF-BEEE-49D87998BD64}" type="presParOf" srcId="{D6E5780E-DF6F-4CC8-A716-FC7C12DE72AC}" destId="{4CD9EE3D-0F28-4FF6-8329-4113BF608B1F}" srcOrd="0" destOrd="0" presId="urn:microsoft.com/office/officeart/2005/8/layout/chevron2"/>
    <dgm:cxn modelId="{49182B2E-FCD0-4BA5-ACBF-788EBF5936C4}" type="presParOf" srcId="{D6E5780E-DF6F-4CC8-A716-FC7C12DE72AC}" destId="{01265384-E4FC-4FAE-8C76-21B0F92E5687}" srcOrd="1" destOrd="0" presId="urn:microsoft.com/office/officeart/2005/8/layout/chevron2"/>
    <dgm:cxn modelId="{AA1AAD2E-1F8D-43C3-ADF8-4EF4B3366740}" type="presParOf" srcId="{CE65D233-8AF4-4CCF-9B6C-1AE8198048B2}" destId="{29FB2489-5BDC-4997-9DEA-2ACB5875D8E5}" srcOrd="15" destOrd="0" presId="urn:microsoft.com/office/officeart/2005/8/layout/chevron2"/>
    <dgm:cxn modelId="{08EABFA8-4496-4175-ACE1-C42A43E326DE}" type="presParOf" srcId="{CE65D233-8AF4-4CCF-9B6C-1AE8198048B2}" destId="{C2279925-B954-4E74-972B-A9AAF55D7EE9}" srcOrd="16" destOrd="0" presId="urn:microsoft.com/office/officeart/2005/8/layout/chevron2"/>
    <dgm:cxn modelId="{3B3FC290-160D-4D48-8410-50E6B0D8880C}" type="presParOf" srcId="{C2279925-B954-4E74-972B-A9AAF55D7EE9}" destId="{BA8C1B2D-44CB-41AC-A5F7-C4C304F64FA4}" srcOrd="0" destOrd="0" presId="urn:microsoft.com/office/officeart/2005/8/layout/chevron2"/>
    <dgm:cxn modelId="{F0BD7316-6B8F-46AD-BAE5-C2C045279E51}" type="presParOf" srcId="{C2279925-B954-4E74-972B-A9AAF55D7EE9}" destId="{117EBEBF-135F-4FF5-9938-74E9F3A836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E8A651-8D4A-462B-BCE9-01C973A7E3D2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CC8C6CFE-3CDC-43E3-A7FB-279B970FC50E}">
      <dgm:prSet phldrT="[Text]"/>
      <dgm:spPr/>
      <dgm:t>
        <a:bodyPr/>
        <a:lstStyle/>
        <a:p>
          <a:r>
            <a:rPr lang="en-US" dirty="0" smtClean="0"/>
            <a:t>KRITERIA KCKR</a:t>
          </a:r>
          <a:endParaRPr lang="en-US" dirty="0"/>
        </a:p>
      </dgm:t>
    </dgm:pt>
    <dgm:pt modelId="{DF41C234-A5BA-47B8-9956-949E0D711524}" type="parTrans" cxnId="{25435D03-75F7-4E0A-B4CD-70AA712E3BFB}">
      <dgm:prSet/>
      <dgm:spPr/>
      <dgm:t>
        <a:bodyPr/>
        <a:lstStyle/>
        <a:p>
          <a:endParaRPr lang="en-US"/>
        </a:p>
      </dgm:t>
    </dgm:pt>
    <dgm:pt modelId="{0CE2F926-D954-46B4-8B1F-2A1DE695A93A}" type="sibTrans" cxnId="{25435D03-75F7-4E0A-B4CD-70AA712E3BFB}">
      <dgm:prSet/>
      <dgm:spPr/>
      <dgm:t>
        <a:bodyPr/>
        <a:lstStyle/>
        <a:p>
          <a:endParaRPr lang="en-US"/>
        </a:p>
      </dgm:t>
    </dgm:pt>
    <dgm:pt modelId="{BA04BECC-6895-4724-9125-74C01616353F}">
      <dgm:prSet phldrT="[Text]"/>
      <dgm:spPr/>
      <dgm:t>
        <a:bodyPr/>
        <a:lstStyle/>
        <a:p>
          <a:r>
            <a:rPr lang="en-US" dirty="0" smtClean="0"/>
            <a:t>MEKANISME PENYERAHAN &amp; PENGELOLAAN</a:t>
          </a:r>
          <a:endParaRPr lang="en-US" dirty="0"/>
        </a:p>
      </dgm:t>
    </dgm:pt>
    <dgm:pt modelId="{5A9D1095-106A-4AE8-9CA1-0860A62C9EE8}" type="parTrans" cxnId="{FC65E87A-BE72-443A-836D-A7B0323407AB}">
      <dgm:prSet/>
      <dgm:spPr/>
      <dgm:t>
        <a:bodyPr/>
        <a:lstStyle/>
        <a:p>
          <a:endParaRPr lang="en-US"/>
        </a:p>
      </dgm:t>
    </dgm:pt>
    <dgm:pt modelId="{705C84AD-9E98-4083-A33F-8BD01688BFC0}" type="sibTrans" cxnId="{FC65E87A-BE72-443A-836D-A7B0323407AB}">
      <dgm:prSet/>
      <dgm:spPr/>
      <dgm:t>
        <a:bodyPr/>
        <a:lstStyle/>
        <a:p>
          <a:endParaRPr lang="en-US"/>
        </a:p>
      </dgm:t>
    </dgm:pt>
    <dgm:pt modelId="{E5E9EF8B-8D3A-4503-A29F-AC74D0C9FA79}">
      <dgm:prSet phldrT="[Text]"/>
      <dgm:spPr/>
      <dgm:t>
        <a:bodyPr/>
        <a:lstStyle/>
        <a:p>
          <a:r>
            <a:rPr lang="en-US" dirty="0" smtClean="0"/>
            <a:t>MEKANISME PENDAYAGUNAAN MEMBANGUN BUDAYA LITERASI </a:t>
          </a:r>
          <a:endParaRPr lang="en-US" dirty="0"/>
        </a:p>
      </dgm:t>
    </dgm:pt>
    <dgm:pt modelId="{2408F9A1-0D81-47EF-8EC0-380C17F3CEDF}" type="parTrans" cxnId="{63ED4054-5D7B-4D0F-9847-498C48BEB128}">
      <dgm:prSet/>
      <dgm:spPr/>
      <dgm:t>
        <a:bodyPr/>
        <a:lstStyle/>
        <a:p>
          <a:endParaRPr lang="en-US"/>
        </a:p>
      </dgm:t>
    </dgm:pt>
    <dgm:pt modelId="{8FF2C2F0-9439-452E-A4B7-372F7A8BFD68}" type="sibTrans" cxnId="{63ED4054-5D7B-4D0F-9847-498C48BEB128}">
      <dgm:prSet/>
      <dgm:spPr/>
      <dgm:t>
        <a:bodyPr/>
        <a:lstStyle/>
        <a:p>
          <a:endParaRPr lang="en-US"/>
        </a:p>
      </dgm:t>
    </dgm:pt>
    <dgm:pt modelId="{B815D21A-56D9-4FF4-972F-5B137648E8B1}" type="pres">
      <dgm:prSet presAssocID="{91E8A651-8D4A-462B-BCE9-01C973A7E3D2}" presName="CompostProcess" presStyleCnt="0">
        <dgm:presLayoutVars>
          <dgm:dir/>
          <dgm:resizeHandles val="exact"/>
        </dgm:presLayoutVars>
      </dgm:prSet>
      <dgm:spPr/>
    </dgm:pt>
    <dgm:pt modelId="{73B124F2-60C1-4F72-9BC0-7F3109898ACC}" type="pres">
      <dgm:prSet presAssocID="{91E8A651-8D4A-462B-BCE9-01C973A7E3D2}" presName="arrow" presStyleLbl="bgShp" presStyleIdx="0" presStyleCnt="1"/>
      <dgm:spPr/>
    </dgm:pt>
    <dgm:pt modelId="{D54BF300-6354-4658-B5C7-BE45813A5F10}" type="pres">
      <dgm:prSet presAssocID="{91E8A651-8D4A-462B-BCE9-01C973A7E3D2}" presName="linearProcess" presStyleCnt="0"/>
      <dgm:spPr/>
    </dgm:pt>
    <dgm:pt modelId="{39D7C70F-8410-4E1C-89A5-ABCE9D604CC8}" type="pres">
      <dgm:prSet presAssocID="{CC8C6CFE-3CDC-43E3-A7FB-279B970FC50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28666-C119-43C8-A078-DCA7F7DEC151}" type="pres">
      <dgm:prSet presAssocID="{0CE2F926-D954-46B4-8B1F-2A1DE695A93A}" presName="sibTrans" presStyleCnt="0"/>
      <dgm:spPr/>
    </dgm:pt>
    <dgm:pt modelId="{5EB1E508-EFE0-4948-8259-9C3BF0F94258}" type="pres">
      <dgm:prSet presAssocID="{BA04BECC-6895-4724-9125-74C01616353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F4DF2-DC41-4591-81C6-678CA282050B}" type="pres">
      <dgm:prSet presAssocID="{705C84AD-9E98-4083-A33F-8BD01688BFC0}" presName="sibTrans" presStyleCnt="0"/>
      <dgm:spPr/>
    </dgm:pt>
    <dgm:pt modelId="{1BDB7D09-9B68-4A6E-9A42-A7528C69F38A}" type="pres">
      <dgm:prSet presAssocID="{E5E9EF8B-8D3A-4503-A29F-AC74D0C9FA7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65E87A-BE72-443A-836D-A7B0323407AB}" srcId="{91E8A651-8D4A-462B-BCE9-01C973A7E3D2}" destId="{BA04BECC-6895-4724-9125-74C01616353F}" srcOrd="1" destOrd="0" parTransId="{5A9D1095-106A-4AE8-9CA1-0860A62C9EE8}" sibTransId="{705C84AD-9E98-4083-A33F-8BD01688BFC0}"/>
    <dgm:cxn modelId="{79649AE8-7F96-4B86-A26E-1CBBCEAA035F}" type="presOf" srcId="{E5E9EF8B-8D3A-4503-A29F-AC74D0C9FA79}" destId="{1BDB7D09-9B68-4A6E-9A42-A7528C69F38A}" srcOrd="0" destOrd="0" presId="urn:microsoft.com/office/officeart/2005/8/layout/hProcess9"/>
    <dgm:cxn modelId="{25435D03-75F7-4E0A-B4CD-70AA712E3BFB}" srcId="{91E8A651-8D4A-462B-BCE9-01C973A7E3D2}" destId="{CC8C6CFE-3CDC-43E3-A7FB-279B970FC50E}" srcOrd="0" destOrd="0" parTransId="{DF41C234-A5BA-47B8-9956-949E0D711524}" sibTransId="{0CE2F926-D954-46B4-8B1F-2A1DE695A93A}"/>
    <dgm:cxn modelId="{487521DD-AE51-4C6A-9058-7974D18C1051}" type="presOf" srcId="{BA04BECC-6895-4724-9125-74C01616353F}" destId="{5EB1E508-EFE0-4948-8259-9C3BF0F94258}" srcOrd="0" destOrd="0" presId="urn:microsoft.com/office/officeart/2005/8/layout/hProcess9"/>
    <dgm:cxn modelId="{63ED4054-5D7B-4D0F-9847-498C48BEB128}" srcId="{91E8A651-8D4A-462B-BCE9-01C973A7E3D2}" destId="{E5E9EF8B-8D3A-4503-A29F-AC74D0C9FA79}" srcOrd="2" destOrd="0" parTransId="{2408F9A1-0D81-47EF-8EC0-380C17F3CEDF}" sibTransId="{8FF2C2F0-9439-452E-A4B7-372F7A8BFD68}"/>
    <dgm:cxn modelId="{20ABB2FD-D3BC-449F-BEBD-1141769DC189}" type="presOf" srcId="{CC8C6CFE-3CDC-43E3-A7FB-279B970FC50E}" destId="{39D7C70F-8410-4E1C-89A5-ABCE9D604CC8}" srcOrd="0" destOrd="0" presId="urn:microsoft.com/office/officeart/2005/8/layout/hProcess9"/>
    <dgm:cxn modelId="{E22E482F-0DE6-4B70-8443-A3230DADDB8F}" type="presOf" srcId="{91E8A651-8D4A-462B-BCE9-01C973A7E3D2}" destId="{B815D21A-56D9-4FF4-972F-5B137648E8B1}" srcOrd="0" destOrd="0" presId="urn:microsoft.com/office/officeart/2005/8/layout/hProcess9"/>
    <dgm:cxn modelId="{84CFD7EA-7156-4598-9599-68504A7CE886}" type="presParOf" srcId="{B815D21A-56D9-4FF4-972F-5B137648E8B1}" destId="{73B124F2-60C1-4F72-9BC0-7F3109898ACC}" srcOrd="0" destOrd="0" presId="urn:microsoft.com/office/officeart/2005/8/layout/hProcess9"/>
    <dgm:cxn modelId="{D692B15F-3DA3-4089-87A6-E731FD22B243}" type="presParOf" srcId="{B815D21A-56D9-4FF4-972F-5B137648E8B1}" destId="{D54BF300-6354-4658-B5C7-BE45813A5F10}" srcOrd="1" destOrd="0" presId="urn:microsoft.com/office/officeart/2005/8/layout/hProcess9"/>
    <dgm:cxn modelId="{1F449AC2-F260-48B4-A4D4-15DE3D543C82}" type="presParOf" srcId="{D54BF300-6354-4658-B5C7-BE45813A5F10}" destId="{39D7C70F-8410-4E1C-89A5-ABCE9D604CC8}" srcOrd="0" destOrd="0" presId="urn:microsoft.com/office/officeart/2005/8/layout/hProcess9"/>
    <dgm:cxn modelId="{15E58E8A-C17C-4653-9763-3ACFCC3ECB98}" type="presParOf" srcId="{D54BF300-6354-4658-B5C7-BE45813A5F10}" destId="{6DD28666-C119-43C8-A078-DCA7F7DEC151}" srcOrd="1" destOrd="0" presId="urn:microsoft.com/office/officeart/2005/8/layout/hProcess9"/>
    <dgm:cxn modelId="{963F8F50-F38D-44ED-A3F2-834877C08713}" type="presParOf" srcId="{D54BF300-6354-4658-B5C7-BE45813A5F10}" destId="{5EB1E508-EFE0-4948-8259-9C3BF0F94258}" srcOrd="2" destOrd="0" presId="urn:microsoft.com/office/officeart/2005/8/layout/hProcess9"/>
    <dgm:cxn modelId="{895CF88B-4063-415B-8273-3B28568A2722}" type="presParOf" srcId="{D54BF300-6354-4658-B5C7-BE45813A5F10}" destId="{2E6F4DF2-DC41-4591-81C6-678CA282050B}" srcOrd="3" destOrd="0" presId="urn:microsoft.com/office/officeart/2005/8/layout/hProcess9"/>
    <dgm:cxn modelId="{D6A33513-C813-4FA8-9A9B-DBDFDC00F31D}" type="presParOf" srcId="{D54BF300-6354-4658-B5C7-BE45813A5F10}" destId="{1BDB7D09-9B68-4A6E-9A42-A7528C69F38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E8A651-8D4A-462B-BCE9-01C973A7E3D2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CC8C6CFE-3CDC-43E3-A7FB-279B970FC50E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OBJEK SERAH YANG DIBERI PENGHARGAAN</a:t>
          </a:r>
          <a:endParaRPr lang="en-US" dirty="0"/>
        </a:p>
      </dgm:t>
    </dgm:pt>
    <dgm:pt modelId="{DF41C234-A5BA-47B8-9956-949E0D711524}" type="parTrans" cxnId="{25435D03-75F7-4E0A-B4CD-70AA712E3BFB}">
      <dgm:prSet/>
      <dgm:spPr/>
      <dgm:t>
        <a:bodyPr/>
        <a:lstStyle/>
        <a:p>
          <a:endParaRPr lang="en-US"/>
        </a:p>
      </dgm:t>
    </dgm:pt>
    <dgm:pt modelId="{0CE2F926-D954-46B4-8B1F-2A1DE695A93A}" type="sibTrans" cxnId="{25435D03-75F7-4E0A-B4CD-70AA712E3BFB}">
      <dgm:prSet/>
      <dgm:spPr/>
      <dgm:t>
        <a:bodyPr/>
        <a:lstStyle/>
        <a:p>
          <a:endParaRPr lang="en-US"/>
        </a:p>
      </dgm:t>
    </dgm:pt>
    <dgm:pt modelId="{BA04BECC-6895-4724-9125-74C01616353F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/>
            <a:t>MASYARAKAT DAN WNA YANG DIBERI PENGHARGAAN</a:t>
          </a:r>
          <a:endParaRPr lang="en-US" dirty="0"/>
        </a:p>
      </dgm:t>
    </dgm:pt>
    <dgm:pt modelId="{5A9D1095-106A-4AE8-9CA1-0860A62C9EE8}" type="parTrans" cxnId="{FC65E87A-BE72-443A-836D-A7B0323407AB}">
      <dgm:prSet/>
      <dgm:spPr/>
      <dgm:t>
        <a:bodyPr/>
        <a:lstStyle/>
        <a:p>
          <a:endParaRPr lang="en-US"/>
        </a:p>
      </dgm:t>
    </dgm:pt>
    <dgm:pt modelId="{705C84AD-9E98-4083-A33F-8BD01688BFC0}" type="sibTrans" cxnId="{FC65E87A-BE72-443A-836D-A7B0323407AB}">
      <dgm:prSet/>
      <dgm:spPr/>
      <dgm:t>
        <a:bodyPr/>
        <a:lstStyle/>
        <a:p>
          <a:endParaRPr lang="en-US"/>
        </a:p>
      </dgm:t>
    </dgm:pt>
    <dgm:pt modelId="{E5E9EF8B-8D3A-4503-A29F-AC74D0C9FA79}">
      <dgm:prSet phldrT="[Text]"/>
      <dgm:spPr/>
      <dgm:t>
        <a:bodyPr/>
        <a:lstStyle/>
        <a:p>
          <a:r>
            <a:rPr lang="en-US" dirty="0" smtClean="0"/>
            <a:t>MEKANISME , BENTUK DAN JENIS PENGHARGAAN</a:t>
          </a:r>
          <a:endParaRPr lang="en-US" dirty="0"/>
        </a:p>
      </dgm:t>
    </dgm:pt>
    <dgm:pt modelId="{2408F9A1-0D81-47EF-8EC0-380C17F3CEDF}" type="parTrans" cxnId="{63ED4054-5D7B-4D0F-9847-498C48BEB128}">
      <dgm:prSet/>
      <dgm:spPr/>
      <dgm:t>
        <a:bodyPr/>
        <a:lstStyle/>
        <a:p>
          <a:endParaRPr lang="en-US"/>
        </a:p>
      </dgm:t>
    </dgm:pt>
    <dgm:pt modelId="{8FF2C2F0-9439-452E-A4B7-372F7A8BFD68}" type="sibTrans" cxnId="{63ED4054-5D7B-4D0F-9847-498C48BEB128}">
      <dgm:prSet/>
      <dgm:spPr/>
      <dgm:t>
        <a:bodyPr/>
        <a:lstStyle/>
        <a:p>
          <a:endParaRPr lang="en-US"/>
        </a:p>
      </dgm:t>
    </dgm:pt>
    <dgm:pt modelId="{B815D21A-56D9-4FF4-972F-5B137648E8B1}" type="pres">
      <dgm:prSet presAssocID="{91E8A651-8D4A-462B-BCE9-01C973A7E3D2}" presName="CompostProcess" presStyleCnt="0">
        <dgm:presLayoutVars>
          <dgm:dir/>
          <dgm:resizeHandles val="exact"/>
        </dgm:presLayoutVars>
      </dgm:prSet>
      <dgm:spPr/>
    </dgm:pt>
    <dgm:pt modelId="{73B124F2-60C1-4F72-9BC0-7F3109898ACC}" type="pres">
      <dgm:prSet presAssocID="{91E8A651-8D4A-462B-BCE9-01C973A7E3D2}" presName="arrow" presStyleLbl="bgShp" presStyleIdx="0" presStyleCnt="1"/>
      <dgm:spPr/>
    </dgm:pt>
    <dgm:pt modelId="{D54BF300-6354-4658-B5C7-BE45813A5F10}" type="pres">
      <dgm:prSet presAssocID="{91E8A651-8D4A-462B-BCE9-01C973A7E3D2}" presName="linearProcess" presStyleCnt="0"/>
      <dgm:spPr/>
    </dgm:pt>
    <dgm:pt modelId="{39D7C70F-8410-4E1C-89A5-ABCE9D604CC8}" type="pres">
      <dgm:prSet presAssocID="{CC8C6CFE-3CDC-43E3-A7FB-279B970FC50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28666-C119-43C8-A078-DCA7F7DEC151}" type="pres">
      <dgm:prSet presAssocID="{0CE2F926-D954-46B4-8B1F-2A1DE695A93A}" presName="sibTrans" presStyleCnt="0"/>
      <dgm:spPr/>
    </dgm:pt>
    <dgm:pt modelId="{5EB1E508-EFE0-4948-8259-9C3BF0F94258}" type="pres">
      <dgm:prSet presAssocID="{BA04BECC-6895-4724-9125-74C01616353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F4DF2-DC41-4591-81C6-678CA282050B}" type="pres">
      <dgm:prSet presAssocID="{705C84AD-9E98-4083-A33F-8BD01688BFC0}" presName="sibTrans" presStyleCnt="0"/>
      <dgm:spPr/>
    </dgm:pt>
    <dgm:pt modelId="{1BDB7D09-9B68-4A6E-9A42-A7528C69F38A}" type="pres">
      <dgm:prSet presAssocID="{E5E9EF8B-8D3A-4503-A29F-AC74D0C9FA7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65E87A-BE72-443A-836D-A7B0323407AB}" srcId="{91E8A651-8D4A-462B-BCE9-01C973A7E3D2}" destId="{BA04BECC-6895-4724-9125-74C01616353F}" srcOrd="1" destOrd="0" parTransId="{5A9D1095-106A-4AE8-9CA1-0860A62C9EE8}" sibTransId="{705C84AD-9E98-4083-A33F-8BD01688BFC0}"/>
    <dgm:cxn modelId="{6235288D-3B0A-43D2-9316-B2F920F202D0}" type="presOf" srcId="{E5E9EF8B-8D3A-4503-A29F-AC74D0C9FA79}" destId="{1BDB7D09-9B68-4A6E-9A42-A7528C69F38A}" srcOrd="0" destOrd="0" presId="urn:microsoft.com/office/officeart/2005/8/layout/hProcess9"/>
    <dgm:cxn modelId="{0D117DEF-3E0E-416B-AD82-B5B8968343EC}" type="presOf" srcId="{91E8A651-8D4A-462B-BCE9-01C973A7E3D2}" destId="{B815D21A-56D9-4FF4-972F-5B137648E8B1}" srcOrd="0" destOrd="0" presId="urn:microsoft.com/office/officeart/2005/8/layout/hProcess9"/>
    <dgm:cxn modelId="{1B5E6BEB-07C6-4F3A-B5AD-C8A79B2A5727}" type="presOf" srcId="{BA04BECC-6895-4724-9125-74C01616353F}" destId="{5EB1E508-EFE0-4948-8259-9C3BF0F94258}" srcOrd="0" destOrd="0" presId="urn:microsoft.com/office/officeart/2005/8/layout/hProcess9"/>
    <dgm:cxn modelId="{25435D03-75F7-4E0A-B4CD-70AA712E3BFB}" srcId="{91E8A651-8D4A-462B-BCE9-01C973A7E3D2}" destId="{CC8C6CFE-3CDC-43E3-A7FB-279B970FC50E}" srcOrd="0" destOrd="0" parTransId="{DF41C234-A5BA-47B8-9956-949E0D711524}" sibTransId="{0CE2F926-D954-46B4-8B1F-2A1DE695A93A}"/>
    <dgm:cxn modelId="{63ED4054-5D7B-4D0F-9847-498C48BEB128}" srcId="{91E8A651-8D4A-462B-BCE9-01C973A7E3D2}" destId="{E5E9EF8B-8D3A-4503-A29F-AC74D0C9FA79}" srcOrd="2" destOrd="0" parTransId="{2408F9A1-0D81-47EF-8EC0-380C17F3CEDF}" sibTransId="{8FF2C2F0-9439-452E-A4B7-372F7A8BFD68}"/>
    <dgm:cxn modelId="{E91A0E98-9395-4B06-A108-128C503608B0}" type="presOf" srcId="{CC8C6CFE-3CDC-43E3-A7FB-279B970FC50E}" destId="{39D7C70F-8410-4E1C-89A5-ABCE9D604CC8}" srcOrd="0" destOrd="0" presId="urn:microsoft.com/office/officeart/2005/8/layout/hProcess9"/>
    <dgm:cxn modelId="{79C91A73-B075-4B87-9202-995C074C121A}" type="presParOf" srcId="{B815D21A-56D9-4FF4-972F-5B137648E8B1}" destId="{73B124F2-60C1-4F72-9BC0-7F3109898ACC}" srcOrd="0" destOrd="0" presId="urn:microsoft.com/office/officeart/2005/8/layout/hProcess9"/>
    <dgm:cxn modelId="{C52E3776-8A5B-428C-B144-E2BC3051E6C6}" type="presParOf" srcId="{B815D21A-56D9-4FF4-972F-5B137648E8B1}" destId="{D54BF300-6354-4658-B5C7-BE45813A5F10}" srcOrd="1" destOrd="0" presId="urn:microsoft.com/office/officeart/2005/8/layout/hProcess9"/>
    <dgm:cxn modelId="{DC6713B5-4752-4604-9B3D-5983190472EE}" type="presParOf" srcId="{D54BF300-6354-4658-B5C7-BE45813A5F10}" destId="{39D7C70F-8410-4E1C-89A5-ABCE9D604CC8}" srcOrd="0" destOrd="0" presId="urn:microsoft.com/office/officeart/2005/8/layout/hProcess9"/>
    <dgm:cxn modelId="{498E8415-A6AD-478F-9A23-5BD8E27939CA}" type="presParOf" srcId="{D54BF300-6354-4658-B5C7-BE45813A5F10}" destId="{6DD28666-C119-43C8-A078-DCA7F7DEC151}" srcOrd="1" destOrd="0" presId="urn:microsoft.com/office/officeart/2005/8/layout/hProcess9"/>
    <dgm:cxn modelId="{8DD852CF-50FB-48EA-AF49-28222E6F516C}" type="presParOf" srcId="{D54BF300-6354-4658-B5C7-BE45813A5F10}" destId="{5EB1E508-EFE0-4948-8259-9C3BF0F94258}" srcOrd="2" destOrd="0" presId="urn:microsoft.com/office/officeart/2005/8/layout/hProcess9"/>
    <dgm:cxn modelId="{9405C5CD-C998-4505-BA26-95F97911D86C}" type="presParOf" srcId="{D54BF300-6354-4658-B5C7-BE45813A5F10}" destId="{2E6F4DF2-DC41-4591-81C6-678CA282050B}" srcOrd="3" destOrd="0" presId="urn:microsoft.com/office/officeart/2005/8/layout/hProcess9"/>
    <dgm:cxn modelId="{2C01CBA1-6C15-492A-AF48-AED2D207AF15}" type="presParOf" srcId="{D54BF300-6354-4658-B5C7-BE45813A5F10}" destId="{1BDB7D09-9B68-4A6E-9A42-A7528C69F38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457EC-38B8-45E7-8C75-8A65E271DDD3}">
      <dsp:nvSpPr>
        <dsp:cNvPr id="0" name=""/>
        <dsp:cNvSpPr/>
      </dsp:nvSpPr>
      <dsp:spPr>
        <a:xfrm>
          <a:off x="1920048" y="4542"/>
          <a:ext cx="5075303" cy="596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8 BAB, 37 PASAL</a:t>
          </a:r>
          <a:endParaRPr lang="en-US" sz="3300" kern="1200" dirty="0"/>
        </a:p>
      </dsp:txBody>
      <dsp:txXfrm>
        <a:off x="1937516" y="22010"/>
        <a:ext cx="5040367" cy="561455"/>
      </dsp:txXfrm>
    </dsp:sp>
    <dsp:sp modelId="{DF39C1DE-63F2-415F-923C-30F735DFD9D1}">
      <dsp:nvSpPr>
        <dsp:cNvPr id="0" name=""/>
        <dsp:cNvSpPr/>
      </dsp:nvSpPr>
      <dsp:spPr>
        <a:xfrm>
          <a:off x="2427578" y="600934"/>
          <a:ext cx="507530" cy="447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293"/>
              </a:lnTo>
              <a:lnTo>
                <a:pt x="507530" y="44729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58591-542D-48F7-B28E-CE724DEC2C3F}">
      <dsp:nvSpPr>
        <dsp:cNvPr id="0" name=""/>
        <dsp:cNvSpPr/>
      </dsp:nvSpPr>
      <dsp:spPr>
        <a:xfrm>
          <a:off x="2935108" y="750031"/>
          <a:ext cx="2266573" cy="596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PASAL 6 (3)</a:t>
          </a:r>
          <a:endParaRPr lang="en-US" sz="2800" kern="1200" dirty="0"/>
        </a:p>
      </dsp:txBody>
      <dsp:txXfrm>
        <a:off x="2952576" y="767499"/>
        <a:ext cx="2231637" cy="561455"/>
      </dsp:txXfrm>
    </dsp:sp>
    <dsp:sp modelId="{1C24F17A-C83F-4D9D-BBF2-010038BE966A}">
      <dsp:nvSpPr>
        <dsp:cNvPr id="0" name=""/>
        <dsp:cNvSpPr/>
      </dsp:nvSpPr>
      <dsp:spPr>
        <a:xfrm>
          <a:off x="2427578" y="600934"/>
          <a:ext cx="507530" cy="1192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783"/>
              </a:lnTo>
              <a:lnTo>
                <a:pt x="507530" y="119278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08C3D-6224-4684-B2E9-A7407DC437BF}">
      <dsp:nvSpPr>
        <dsp:cNvPr id="0" name=""/>
        <dsp:cNvSpPr/>
      </dsp:nvSpPr>
      <dsp:spPr>
        <a:xfrm>
          <a:off x="2935108" y="1495521"/>
          <a:ext cx="2297691" cy="596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PASAL 7 (7)</a:t>
          </a: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2952576" y="1512989"/>
        <a:ext cx="2262755" cy="561455"/>
      </dsp:txXfrm>
    </dsp:sp>
    <dsp:sp modelId="{43E6484F-6245-4896-A976-12267A5EC6CE}">
      <dsp:nvSpPr>
        <dsp:cNvPr id="0" name=""/>
        <dsp:cNvSpPr/>
      </dsp:nvSpPr>
      <dsp:spPr>
        <a:xfrm>
          <a:off x="2427578" y="600934"/>
          <a:ext cx="507530" cy="1938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8272"/>
              </a:lnTo>
              <a:lnTo>
                <a:pt x="507530" y="193827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D832C-7727-4D7B-8983-01E81CF1B27B}">
      <dsp:nvSpPr>
        <dsp:cNvPr id="0" name=""/>
        <dsp:cNvSpPr/>
      </dsp:nvSpPr>
      <dsp:spPr>
        <a:xfrm>
          <a:off x="2935108" y="2241010"/>
          <a:ext cx="2266573" cy="596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PASAL 14</a:t>
          </a:r>
          <a:endParaRPr lang="en-US" sz="2800" kern="1200" dirty="0"/>
        </a:p>
      </dsp:txBody>
      <dsp:txXfrm>
        <a:off x="2952576" y="2258478"/>
        <a:ext cx="2231637" cy="561455"/>
      </dsp:txXfrm>
    </dsp:sp>
    <dsp:sp modelId="{5168FF91-3AC0-4221-91AE-C14F3EC23AD6}">
      <dsp:nvSpPr>
        <dsp:cNvPr id="0" name=""/>
        <dsp:cNvSpPr/>
      </dsp:nvSpPr>
      <dsp:spPr>
        <a:xfrm>
          <a:off x="2427578" y="600934"/>
          <a:ext cx="507530" cy="2683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3761"/>
              </a:lnTo>
              <a:lnTo>
                <a:pt x="507530" y="268376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36310-7FFB-40C8-97C7-039CF6102D54}">
      <dsp:nvSpPr>
        <dsp:cNvPr id="0" name=""/>
        <dsp:cNvSpPr/>
      </dsp:nvSpPr>
      <dsp:spPr>
        <a:xfrm>
          <a:off x="2935108" y="2986500"/>
          <a:ext cx="2297691" cy="596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PASAL 28</a:t>
          </a:r>
          <a:endParaRPr lang="en-US" sz="2800" kern="1200" dirty="0"/>
        </a:p>
      </dsp:txBody>
      <dsp:txXfrm>
        <a:off x="2952576" y="3003968"/>
        <a:ext cx="2262755" cy="561455"/>
      </dsp:txXfrm>
    </dsp:sp>
    <dsp:sp modelId="{A0250DBC-463A-4103-B14D-F35783A19ED6}">
      <dsp:nvSpPr>
        <dsp:cNvPr id="0" name=""/>
        <dsp:cNvSpPr/>
      </dsp:nvSpPr>
      <dsp:spPr>
        <a:xfrm>
          <a:off x="2427578" y="600934"/>
          <a:ext cx="507530" cy="3429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9251"/>
              </a:lnTo>
              <a:lnTo>
                <a:pt x="507530" y="342925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D8F07-16C8-4CC1-A27B-458F0EDC462C}">
      <dsp:nvSpPr>
        <dsp:cNvPr id="0" name=""/>
        <dsp:cNvSpPr/>
      </dsp:nvSpPr>
      <dsp:spPr>
        <a:xfrm>
          <a:off x="2935108" y="3731989"/>
          <a:ext cx="2324027" cy="596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PASAL 30 (2)</a:t>
          </a:r>
          <a:endParaRPr lang="en-US" sz="2800" kern="1200" dirty="0"/>
        </a:p>
      </dsp:txBody>
      <dsp:txXfrm>
        <a:off x="2952576" y="3749457"/>
        <a:ext cx="2289091" cy="561455"/>
      </dsp:txXfrm>
    </dsp:sp>
    <dsp:sp modelId="{EC328D53-1BC2-4FF4-8D51-55BE9362B2A5}">
      <dsp:nvSpPr>
        <dsp:cNvPr id="0" name=""/>
        <dsp:cNvSpPr/>
      </dsp:nvSpPr>
      <dsp:spPr>
        <a:xfrm>
          <a:off x="2427578" y="600934"/>
          <a:ext cx="507530" cy="4174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4740"/>
              </a:lnTo>
              <a:lnTo>
                <a:pt x="507530" y="417474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87481-3FD4-494A-8AA6-EFB3133CF78F}">
      <dsp:nvSpPr>
        <dsp:cNvPr id="0" name=""/>
        <dsp:cNvSpPr/>
      </dsp:nvSpPr>
      <dsp:spPr>
        <a:xfrm>
          <a:off x="2935108" y="4477478"/>
          <a:ext cx="2359000" cy="596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PASAL 31 (4)</a:t>
          </a:r>
          <a:endParaRPr lang="en-US" sz="2800" kern="1200" dirty="0"/>
        </a:p>
      </dsp:txBody>
      <dsp:txXfrm>
        <a:off x="2952576" y="4494946"/>
        <a:ext cx="2324064" cy="561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68BF2-B449-4B20-881D-37CD3C05B42D}">
      <dsp:nvSpPr>
        <dsp:cNvPr id="0" name=""/>
        <dsp:cNvSpPr/>
      </dsp:nvSpPr>
      <dsp:spPr>
        <a:xfrm>
          <a:off x="0" y="350664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15C8D-4106-47EB-8083-27010B76C590}">
      <dsp:nvSpPr>
        <dsp:cNvPr id="0" name=""/>
        <dsp:cNvSpPr/>
      </dsp:nvSpPr>
      <dsp:spPr>
        <a:xfrm>
          <a:off x="445770" y="40704"/>
          <a:ext cx="6240780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PENYERAHAN KCKR</a:t>
          </a:r>
          <a:endParaRPr lang="en-US" sz="2800" kern="1200" dirty="0"/>
        </a:p>
      </dsp:txBody>
      <dsp:txXfrm>
        <a:off x="476032" y="70966"/>
        <a:ext cx="6180256" cy="559396"/>
      </dsp:txXfrm>
    </dsp:sp>
    <dsp:sp modelId="{59940192-4BA2-4CDC-8C6A-4A8EDB1666D1}">
      <dsp:nvSpPr>
        <dsp:cNvPr id="0" name=""/>
        <dsp:cNvSpPr/>
      </dsp:nvSpPr>
      <dsp:spPr>
        <a:xfrm>
          <a:off x="0" y="1303224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83DC8-3DF3-41C4-9B40-1C6A1894149B}">
      <dsp:nvSpPr>
        <dsp:cNvPr id="0" name=""/>
        <dsp:cNvSpPr/>
      </dsp:nvSpPr>
      <dsp:spPr>
        <a:xfrm>
          <a:off x="445770" y="993264"/>
          <a:ext cx="6240780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PENGELOLAAN HASIL SERAH SIMPAN KCKR</a:t>
          </a:r>
          <a:endParaRPr lang="en-US" sz="2000" kern="1200" dirty="0"/>
        </a:p>
      </dsp:txBody>
      <dsp:txXfrm>
        <a:off x="476032" y="1023526"/>
        <a:ext cx="6180256" cy="559396"/>
      </dsp:txXfrm>
    </dsp:sp>
    <dsp:sp modelId="{C99DF591-8356-4412-AA0C-73B09D4A087B}">
      <dsp:nvSpPr>
        <dsp:cNvPr id="0" name=""/>
        <dsp:cNvSpPr/>
      </dsp:nvSpPr>
      <dsp:spPr>
        <a:xfrm>
          <a:off x="0" y="2255785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4F476-6706-4AF9-ACFE-3357B8C85A2B}">
      <dsp:nvSpPr>
        <dsp:cNvPr id="0" name=""/>
        <dsp:cNvSpPr/>
      </dsp:nvSpPr>
      <dsp:spPr>
        <a:xfrm>
          <a:off x="445770" y="1945824"/>
          <a:ext cx="6240780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PERAN SERTA MASYARAKAT</a:t>
          </a:r>
          <a:endParaRPr lang="en-US" sz="2800" kern="1200" dirty="0"/>
        </a:p>
      </dsp:txBody>
      <dsp:txXfrm>
        <a:off x="476032" y="1976086"/>
        <a:ext cx="6180256" cy="559396"/>
      </dsp:txXfrm>
    </dsp:sp>
    <dsp:sp modelId="{662EF2B0-D0E0-49B0-B8DA-B2048339A578}">
      <dsp:nvSpPr>
        <dsp:cNvPr id="0" name=""/>
        <dsp:cNvSpPr/>
      </dsp:nvSpPr>
      <dsp:spPr>
        <a:xfrm>
          <a:off x="0" y="3208345"/>
          <a:ext cx="89154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2EA75-379A-4F19-BA63-EA21AB9055F7}">
      <dsp:nvSpPr>
        <dsp:cNvPr id="0" name=""/>
        <dsp:cNvSpPr/>
      </dsp:nvSpPr>
      <dsp:spPr>
        <a:xfrm>
          <a:off x="445770" y="2898385"/>
          <a:ext cx="6240780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PENGHARGAAN</a:t>
          </a:r>
          <a:endParaRPr lang="en-US" sz="2800" kern="1200" dirty="0"/>
        </a:p>
      </dsp:txBody>
      <dsp:txXfrm>
        <a:off x="476032" y="2928647"/>
        <a:ext cx="6180256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5ADF7-A770-4CC2-B9CC-C427067C9FB2}">
      <dsp:nvSpPr>
        <dsp:cNvPr id="0" name=""/>
        <dsp:cNvSpPr/>
      </dsp:nvSpPr>
      <dsp:spPr>
        <a:xfrm>
          <a:off x="-6552958" y="-1002292"/>
          <a:ext cx="7800474" cy="7800474"/>
        </a:xfrm>
        <a:prstGeom prst="blockArc">
          <a:avLst>
            <a:gd name="adj1" fmla="val 18900000"/>
            <a:gd name="adj2" fmla="val 2700000"/>
            <a:gd name="adj3" fmla="val 277"/>
          </a:avLst>
        </a:pr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7C0BF-1106-440D-BC8E-CFA6F8FEF829}">
      <dsp:nvSpPr>
        <dsp:cNvPr id="0" name=""/>
        <dsp:cNvSpPr/>
      </dsp:nvSpPr>
      <dsp:spPr>
        <a:xfrm>
          <a:off x="402221" y="263481"/>
          <a:ext cx="8431443" cy="5267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09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JENIS DAN PERSYARATAN KUALITAS KCKR </a:t>
          </a:r>
          <a:endParaRPr lang="en-US" sz="2400" kern="1200" dirty="0"/>
        </a:p>
      </dsp:txBody>
      <dsp:txXfrm>
        <a:off x="402221" y="263481"/>
        <a:ext cx="8431443" cy="526730"/>
      </dsp:txXfrm>
    </dsp:sp>
    <dsp:sp modelId="{1C470295-A832-40C2-A6F2-E7B32287FF5E}">
      <dsp:nvSpPr>
        <dsp:cNvPr id="0" name=""/>
        <dsp:cNvSpPr/>
      </dsp:nvSpPr>
      <dsp:spPr>
        <a:xfrm>
          <a:off x="73015" y="197639"/>
          <a:ext cx="658412" cy="6584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AFF05E-7B8C-40CA-9038-E75A38719F89}">
      <dsp:nvSpPr>
        <dsp:cNvPr id="0" name=""/>
        <dsp:cNvSpPr/>
      </dsp:nvSpPr>
      <dsp:spPr>
        <a:xfrm>
          <a:off x="879223" y="1054040"/>
          <a:ext cx="7954441" cy="526730"/>
        </a:xfrm>
        <a:prstGeom prst="rect">
          <a:avLst/>
        </a:prstGeom>
        <a:solidFill>
          <a:schemeClr val="accent4">
            <a:hueOff val="-82102"/>
            <a:satOff val="2452"/>
            <a:lumOff val="94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09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SALINAN DIGITAL KARYA UNTUK DISABILITAS</a:t>
          </a:r>
          <a:endParaRPr lang="en-US" sz="2400" kern="1200" dirty="0"/>
        </a:p>
      </dsp:txBody>
      <dsp:txXfrm>
        <a:off x="879223" y="1054040"/>
        <a:ext cx="7954441" cy="526730"/>
      </dsp:txXfrm>
    </dsp:sp>
    <dsp:sp modelId="{765A6095-7895-4C82-91CE-00B95E05588B}">
      <dsp:nvSpPr>
        <dsp:cNvPr id="0" name=""/>
        <dsp:cNvSpPr/>
      </dsp:nvSpPr>
      <dsp:spPr>
        <a:xfrm>
          <a:off x="550016" y="988199"/>
          <a:ext cx="658412" cy="6584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82102"/>
              <a:satOff val="2452"/>
              <a:lumOff val="9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081D01-2D7B-4251-9EFA-228318D5E84E}">
      <dsp:nvSpPr>
        <dsp:cNvPr id="0" name=""/>
        <dsp:cNvSpPr/>
      </dsp:nvSpPr>
      <dsp:spPr>
        <a:xfrm>
          <a:off x="1103075" y="1830509"/>
          <a:ext cx="7768131" cy="553751"/>
        </a:xfrm>
        <a:prstGeom prst="rect">
          <a:avLst/>
        </a:prstGeom>
        <a:solidFill>
          <a:schemeClr val="accent4">
            <a:hueOff val="-164204"/>
            <a:satOff val="4903"/>
            <a:lumOff val="189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09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KARYA WNI HASIL PENELITIAN DI LUAR NEGERI</a:t>
          </a:r>
          <a:endParaRPr lang="en-US" sz="2400" kern="1200" dirty="0"/>
        </a:p>
      </dsp:txBody>
      <dsp:txXfrm>
        <a:off x="1103075" y="1830509"/>
        <a:ext cx="7768131" cy="553751"/>
      </dsp:txXfrm>
    </dsp:sp>
    <dsp:sp modelId="{F4EA891B-CBE5-4893-9644-2EA9D288993E}">
      <dsp:nvSpPr>
        <dsp:cNvPr id="0" name=""/>
        <dsp:cNvSpPr/>
      </dsp:nvSpPr>
      <dsp:spPr>
        <a:xfrm>
          <a:off x="811411" y="1778178"/>
          <a:ext cx="658412" cy="6584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164204"/>
              <a:satOff val="4903"/>
              <a:lumOff val="18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0FCEA-59AD-424F-A8EC-E0E21A6DE88A}">
      <dsp:nvSpPr>
        <dsp:cNvPr id="0" name=""/>
        <dsp:cNvSpPr/>
      </dsp:nvSpPr>
      <dsp:spPr>
        <a:xfrm>
          <a:off x="1224078" y="2634579"/>
          <a:ext cx="7609586" cy="526730"/>
        </a:xfrm>
        <a:prstGeom prst="rect">
          <a:avLst/>
        </a:prstGeom>
        <a:solidFill>
          <a:schemeClr val="accent4">
            <a:hueOff val="-246306"/>
            <a:satOff val="7355"/>
            <a:lumOff val="284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09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KARYA WNA TENTANG INDONESIA</a:t>
          </a:r>
          <a:endParaRPr lang="en-US" sz="2400" kern="1200" dirty="0"/>
        </a:p>
      </dsp:txBody>
      <dsp:txXfrm>
        <a:off x="1224078" y="2634579"/>
        <a:ext cx="7609586" cy="526730"/>
      </dsp:txXfrm>
    </dsp:sp>
    <dsp:sp modelId="{81ACDB9B-9981-41F0-9A4C-84766392EDA2}">
      <dsp:nvSpPr>
        <dsp:cNvPr id="0" name=""/>
        <dsp:cNvSpPr/>
      </dsp:nvSpPr>
      <dsp:spPr>
        <a:xfrm>
          <a:off x="894872" y="2568738"/>
          <a:ext cx="658412" cy="6584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246306"/>
              <a:satOff val="7355"/>
              <a:lumOff val="2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848788-9502-4ACD-97A0-B97D9FFF21D4}">
      <dsp:nvSpPr>
        <dsp:cNvPr id="0" name=""/>
        <dsp:cNvSpPr/>
      </dsp:nvSpPr>
      <dsp:spPr>
        <a:xfrm>
          <a:off x="1140617" y="3425138"/>
          <a:ext cx="7693047" cy="526730"/>
        </a:xfrm>
        <a:prstGeom prst="rect">
          <a:avLst/>
        </a:prstGeom>
        <a:solidFill>
          <a:schemeClr val="accent4">
            <a:hueOff val="-328408"/>
            <a:satOff val="9806"/>
            <a:lumOff val="379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09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PEMBINAAN DAN SANKSI</a:t>
          </a:r>
          <a:endParaRPr lang="en-US" sz="2400" kern="1200" dirty="0"/>
        </a:p>
      </dsp:txBody>
      <dsp:txXfrm>
        <a:off x="1140617" y="3425138"/>
        <a:ext cx="7693047" cy="526730"/>
      </dsp:txXfrm>
    </dsp:sp>
    <dsp:sp modelId="{8AFA2D1B-2CE0-4E76-A212-5EF61E0BF140}">
      <dsp:nvSpPr>
        <dsp:cNvPr id="0" name=""/>
        <dsp:cNvSpPr/>
      </dsp:nvSpPr>
      <dsp:spPr>
        <a:xfrm>
          <a:off x="811411" y="3359297"/>
          <a:ext cx="658412" cy="6584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328408"/>
              <a:satOff val="9806"/>
              <a:lumOff val="37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D3505-45A4-4EDD-890A-B41006AC2534}">
      <dsp:nvSpPr>
        <dsp:cNvPr id="0" name=""/>
        <dsp:cNvSpPr/>
      </dsp:nvSpPr>
      <dsp:spPr>
        <a:xfrm>
          <a:off x="879223" y="4215118"/>
          <a:ext cx="7954441" cy="526730"/>
        </a:xfrm>
        <a:prstGeom prst="rect">
          <a:avLst/>
        </a:prstGeom>
        <a:solidFill>
          <a:schemeClr val="accent4">
            <a:hueOff val="-410510"/>
            <a:satOff val="12258"/>
            <a:lumOff val="473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092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KARYA LEMBAGA/KEMENTERIAN/NON/PEMERINTAH DAERAH DAN DPRD</a:t>
          </a:r>
          <a:endParaRPr lang="en-US" sz="1700" kern="1200" dirty="0"/>
        </a:p>
      </dsp:txBody>
      <dsp:txXfrm>
        <a:off x="879223" y="4215118"/>
        <a:ext cx="7954441" cy="526730"/>
      </dsp:txXfrm>
    </dsp:sp>
    <dsp:sp modelId="{B3C60BF0-C5D6-4E5B-A3BC-773C86A85953}">
      <dsp:nvSpPr>
        <dsp:cNvPr id="0" name=""/>
        <dsp:cNvSpPr/>
      </dsp:nvSpPr>
      <dsp:spPr>
        <a:xfrm>
          <a:off x="550016" y="4131746"/>
          <a:ext cx="658412" cy="693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410510"/>
              <a:satOff val="12258"/>
              <a:lumOff val="47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43A46-A40F-472D-8ED0-AA4EE63F4CDD}">
      <dsp:nvSpPr>
        <dsp:cNvPr id="0" name=""/>
        <dsp:cNvSpPr/>
      </dsp:nvSpPr>
      <dsp:spPr>
        <a:xfrm>
          <a:off x="402221" y="5005677"/>
          <a:ext cx="8431443" cy="526730"/>
        </a:xfrm>
        <a:prstGeom prst="rect">
          <a:avLst/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809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PENYERAHAN KARYA CETAK DAN KARYA REKAM</a:t>
          </a:r>
          <a:endParaRPr lang="en-US" sz="2400" kern="1200" dirty="0"/>
        </a:p>
      </dsp:txBody>
      <dsp:txXfrm>
        <a:off x="402221" y="5005677"/>
        <a:ext cx="8431443" cy="526730"/>
      </dsp:txXfrm>
    </dsp:sp>
    <dsp:sp modelId="{6149BC65-9CD3-4D97-8BB8-9CF5C4DCF53F}">
      <dsp:nvSpPr>
        <dsp:cNvPr id="0" name=""/>
        <dsp:cNvSpPr/>
      </dsp:nvSpPr>
      <dsp:spPr>
        <a:xfrm>
          <a:off x="44193" y="4981345"/>
          <a:ext cx="716057" cy="5753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-492612"/>
              <a:satOff val="14709"/>
              <a:lumOff val="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9E48C-9D0D-4469-BB4B-416DCE8F4538}">
      <dsp:nvSpPr>
        <dsp:cNvPr id="0" name=""/>
        <dsp:cNvSpPr/>
      </dsp:nvSpPr>
      <dsp:spPr>
        <a:xfrm rot="5400000">
          <a:off x="-85032" y="84804"/>
          <a:ext cx="550046" cy="3850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rot="-5400000">
        <a:off x="-2525" y="194813"/>
        <a:ext cx="385032" cy="165014"/>
      </dsp:txXfrm>
    </dsp:sp>
    <dsp:sp modelId="{243125CA-B7F1-4C37-BEBE-ECEFE3674DF3}">
      <dsp:nvSpPr>
        <dsp:cNvPr id="0" name=""/>
        <dsp:cNvSpPr/>
      </dsp:nvSpPr>
      <dsp:spPr>
        <a:xfrm rot="5400000">
          <a:off x="4468925" y="-4084121"/>
          <a:ext cx="357530" cy="8530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PERPUSTAKAAN PELESTARIAN</a:t>
          </a:r>
          <a:endParaRPr lang="en-US" sz="2000" kern="1200" dirty="0"/>
        </a:p>
      </dsp:txBody>
      <dsp:txXfrm rot="-5400000">
        <a:off x="382507" y="19750"/>
        <a:ext cx="8512914" cy="322624"/>
      </dsp:txXfrm>
    </dsp:sp>
    <dsp:sp modelId="{85462D62-520C-498C-9FA4-7CE026D6E068}">
      <dsp:nvSpPr>
        <dsp:cNvPr id="0" name=""/>
        <dsp:cNvSpPr/>
      </dsp:nvSpPr>
      <dsp:spPr>
        <a:xfrm rot="5400000">
          <a:off x="-85032" y="568217"/>
          <a:ext cx="550046" cy="38503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rot="-5400000">
        <a:off x="-2525" y="678226"/>
        <a:ext cx="385032" cy="165014"/>
      </dsp:txXfrm>
    </dsp:sp>
    <dsp:sp modelId="{485E85AB-A80B-4773-A1A2-6B7E92930883}">
      <dsp:nvSpPr>
        <dsp:cNvPr id="0" name=""/>
        <dsp:cNvSpPr/>
      </dsp:nvSpPr>
      <dsp:spPr>
        <a:xfrm rot="5400000">
          <a:off x="4468925" y="-3606278"/>
          <a:ext cx="357530" cy="8530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PENERIMAAN (PENYERAHAN LANGSUNG/PENGIRIMAN)</a:t>
          </a:r>
          <a:endParaRPr lang="en-US" sz="1900" kern="1200" dirty="0"/>
        </a:p>
      </dsp:txBody>
      <dsp:txXfrm rot="-5400000">
        <a:off x="382507" y="497593"/>
        <a:ext cx="8512914" cy="322624"/>
      </dsp:txXfrm>
    </dsp:sp>
    <dsp:sp modelId="{327E2FA0-06F0-4770-A567-EB5C4A4C50AA}">
      <dsp:nvSpPr>
        <dsp:cNvPr id="0" name=""/>
        <dsp:cNvSpPr/>
      </dsp:nvSpPr>
      <dsp:spPr>
        <a:xfrm rot="5400000">
          <a:off x="-85032" y="1051630"/>
          <a:ext cx="550046" cy="38503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 rot="-5400000">
        <a:off x="-2525" y="1161639"/>
        <a:ext cx="385032" cy="165014"/>
      </dsp:txXfrm>
    </dsp:sp>
    <dsp:sp modelId="{EB8339B0-17FF-41C7-8402-5B2A73BBB624}">
      <dsp:nvSpPr>
        <dsp:cNvPr id="0" name=""/>
        <dsp:cNvSpPr/>
      </dsp:nvSpPr>
      <dsp:spPr>
        <a:xfrm rot="5400000">
          <a:off x="4468925" y="-3117295"/>
          <a:ext cx="357530" cy="8530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PENGADAAN (KARYA WNI DAN WNA)</a:t>
          </a:r>
          <a:endParaRPr lang="en-US" sz="1900" kern="1200" dirty="0"/>
        </a:p>
      </dsp:txBody>
      <dsp:txXfrm rot="-5400000">
        <a:off x="382507" y="986576"/>
        <a:ext cx="8512914" cy="322624"/>
      </dsp:txXfrm>
    </dsp:sp>
    <dsp:sp modelId="{A7212A63-B68F-464F-93E5-1FDA960B8913}">
      <dsp:nvSpPr>
        <dsp:cNvPr id="0" name=""/>
        <dsp:cNvSpPr/>
      </dsp:nvSpPr>
      <dsp:spPr>
        <a:xfrm rot="5400000">
          <a:off x="-85032" y="1535043"/>
          <a:ext cx="550046" cy="38503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-2525" y="1645052"/>
        <a:ext cx="385032" cy="165014"/>
      </dsp:txXfrm>
    </dsp:sp>
    <dsp:sp modelId="{4B64C5D6-9016-48AA-A968-67F59D82E7A8}">
      <dsp:nvSpPr>
        <dsp:cNvPr id="0" name=""/>
        <dsp:cNvSpPr/>
      </dsp:nvSpPr>
      <dsp:spPr>
        <a:xfrm rot="5400000">
          <a:off x="4468925" y="-2633882"/>
          <a:ext cx="357530" cy="8530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PENCATATAN (INVENTARISASI DALAM SISTEM PENDATAAAN KCKR)</a:t>
          </a:r>
          <a:endParaRPr lang="en-US" sz="1900" kern="1200" dirty="0"/>
        </a:p>
      </dsp:txBody>
      <dsp:txXfrm rot="-5400000">
        <a:off x="382507" y="1469989"/>
        <a:ext cx="8512914" cy="322624"/>
      </dsp:txXfrm>
    </dsp:sp>
    <dsp:sp modelId="{08B740CC-B124-40E2-8FA2-965975BA8D44}">
      <dsp:nvSpPr>
        <dsp:cNvPr id="0" name=""/>
        <dsp:cNvSpPr/>
      </dsp:nvSpPr>
      <dsp:spPr>
        <a:xfrm rot="5400000">
          <a:off x="-79981" y="2013404"/>
          <a:ext cx="550046" cy="395135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-2525" y="2133517"/>
        <a:ext cx="395135" cy="154911"/>
      </dsp:txXfrm>
    </dsp:sp>
    <dsp:sp modelId="{EEBA00B6-C8DA-4965-A40B-4D30773FE36A}">
      <dsp:nvSpPr>
        <dsp:cNvPr id="0" name=""/>
        <dsp:cNvSpPr/>
      </dsp:nvSpPr>
      <dsp:spPr>
        <a:xfrm rot="5400000">
          <a:off x="4473976" y="-2150469"/>
          <a:ext cx="357530" cy="8530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PENGOLAHAN (DASAR PENYUSUNAN BNI DAN BIBLIOGRAFI DAERAH)</a:t>
          </a:r>
          <a:endParaRPr lang="en-US" sz="1900" kern="1200" dirty="0"/>
        </a:p>
      </dsp:txBody>
      <dsp:txXfrm rot="-5400000">
        <a:off x="387558" y="1953402"/>
        <a:ext cx="8512914" cy="322624"/>
      </dsp:txXfrm>
    </dsp:sp>
    <dsp:sp modelId="{E8EF6DA7-7B0D-4D02-B180-396E59CE21E0}">
      <dsp:nvSpPr>
        <dsp:cNvPr id="0" name=""/>
        <dsp:cNvSpPr/>
      </dsp:nvSpPr>
      <dsp:spPr>
        <a:xfrm rot="5400000">
          <a:off x="-85032" y="2501869"/>
          <a:ext cx="550046" cy="38503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-2525" y="2611878"/>
        <a:ext cx="385032" cy="165014"/>
      </dsp:txXfrm>
    </dsp:sp>
    <dsp:sp modelId="{75F8D3D8-88A9-4B76-991D-C398D2A24843}">
      <dsp:nvSpPr>
        <dsp:cNvPr id="0" name=""/>
        <dsp:cNvSpPr/>
      </dsp:nvSpPr>
      <dsp:spPr>
        <a:xfrm rot="5400000">
          <a:off x="4468925" y="-1667056"/>
          <a:ext cx="357530" cy="8530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PENYIMPANAN (SARANA, PRASARANA, MELINDUNGI FISIK DAN ISI) </a:t>
          </a:r>
          <a:endParaRPr lang="en-US" sz="1900" kern="1200" dirty="0"/>
        </a:p>
      </dsp:txBody>
      <dsp:txXfrm rot="-5400000">
        <a:off x="382507" y="2436815"/>
        <a:ext cx="8512914" cy="322624"/>
      </dsp:txXfrm>
    </dsp:sp>
    <dsp:sp modelId="{559CC947-3B06-4C7D-B4CD-62003C7ED688}">
      <dsp:nvSpPr>
        <dsp:cNvPr id="0" name=""/>
        <dsp:cNvSpPr/>
      </dsp:nvSpPr>
      <dsp:spPr>
        <a:xfrm rot="5400000">
          <a:off x="-85032" y="2985282"/>
          <a:ext cx="550046" cy="38503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-2525" y="3095291"/>
        <a:ext cx="385032" cy="165014"/>
      </dsp:txXfrm>
    </dsp:sp>
    <dsp:sp modelId="{F31DB6CF-7427-483C-BA63-0E770445D8FB}">
      <dsp:nvSpPr>
        <dsp:cNvPr id="0" name=""/>
        <dsp:cNvSpPr/>
      </dsp:nvSpPr>
      <dsp:spPr>
        <a:xfrm rot="5400000">
          <a:off x="4468925" y="-1183643"/>
          <a:ext cx="357530" cy="8530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PENDAYAGUNAAN</a:t>
          </a:r>
          <a:endParaRPr lang="en-US" sz="1900" kern="1200" dirty="0"/>
        </a:p>
      </dsp:txBody>
      <dsp:txXfrm rot="-5400000">
        <a:off x="382507" y="2920228"/>
        <a:ext cx="8512914" cy="322624"/>
      </dsp:txXfrm>
    </dsp:sp>
    <dsp:sp modelId="{4CD9EE3D-0F28-4FF6-8329-4113BF608B1F}">
      <dsp:nvSpPr>
        <dsp:cNvPr id="0" name=""/>
        <dsp:cNvSpPr/>
      </dsp:nvSpPr>
      <dsp:spPr>
        <a:xfrm rot="5400000">
          <a:off x="-85032" y="3468695"/>
          <a:ext cx="550046" cy="38503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-2525" y="3578704"/>
        <a:ext cx="385032" cy="165014"/>
      </dsp:txXfrm>
    </dsp:sp>
    <dsp:sp modelId="{01265384-E4FC-4FAE-8C76-21B0F92E5687}">
      <dsp:nvSpPr>
        <dsp:cNvPr id="0" name=""/>
        <dsp:cNvSpPr/>
      </dsp:nvSpPr>
      <dsp:spPr>
        <a:xfrm rot="5400000">
          <a:off x="4468925" y="-700230"/>
          <a:ext cx="357530" cy="8530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PELESTARIAN (FISIK DAN ISI SECARA PREVENTIF DAN KURATIF)</a:t>
          </a:r>
          <a:endParaRPr lang="en-US" sz="1900" kern="1200" dirty="0"/>
        </a:p>
      </dsp:txBody>
      <dsp:txXfrm rot="-5400000">
        <a:off x="382507" y="3403641"/>
        <a:ext cx="8512914" cy="322624"/>
      </dsp:txXfrm>
    </dsp:sp>
    <dsp:sp modelId="{BA8C1B2D-44CB-41AC-A5F7-C4C304F64FA4}">
      <dsp:nvSpPr>
        <dsp:cNvPr id="0" name=""/>
        <dsp:cNvSpPr/>
      </dsp:nvSpPr>
      <dsp:spPr>
        <a:xfrm rot="5400000">
          <a:off x="-85032" y="3952108"/>
          <a:ext cx="550046" cy="38503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-2525" y="4062117"/>
        <a:ext cx="385032" cy="165014"/>
      </dsp:txXfrm>
    </dsp:sp>
    <dsp:sp modelId="{117EBEBF-135F-4FF5-9938-74E9F3A8362A}">
      <dsp:nvSpPr>
        <dsp:cNvPr id="0" name=""/>
        <dsp:cNvSpPr/>
      </dsp:nvSpPr>
      <dsp:spPr>
        <a:xfrm rot="5400000">
          <a:off x="4468925" y="-216817"/>
          <a:ext cx="357530" cy="8530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PENGAWASAN</a:t>
          </a:r>
          <a:endParaRPr lang="en-US" sz="1900" kern="1200" dirty="0"/>
        </a:p>
      </dsp:txBody>
      <dsp:txXfrm rot="-5400000">
        <a:off x="382507" y="3887054"/>
        <a:ext cx="8512914" cy="3226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124F2-60C1-4F72-9BC0-7F3109898ACC}">
      <dsp:nvSpPr>
        <dsp:cNvPr id="0" name=""/>
        <dsp:cNvSpPr/>
      </dsp:nvSpPr>
      <dsp:spPr>
        <a:xfrm>
          <a:off x="668654" y="0"/>
          <a:ext cx="7578090" cy="42513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7C70F-8410-4E1C-89A5-ABCE9D604CC8}">
      <dsp:nvSpPr>
        <dsp:cNvPr id="0" name=""/>
        <dsp:cNvSpPr/>
      </dsp:nvSpPr>
      <dsp:spPr>
        <a:xfrm>
          <a:off x="9577" y="1275397"/>
          <a:ext cx="2869644" cy="17005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KRITERIA KCKR</a:t>
          </a:r>
          <a:endParaRPr lang="en-US" sz="2100" kern="1200" dirty="0"/>
        </a:p>
      </dsp:txBody>
      <dsp:txXfrm>
        <a:off x="92590" y="1358410"/>
        <a:ext cx="2703618" cy="1534504"/>
      </dsp:txXfrm>
    </dsp:sp>
    <dsp:sp modelId="{5EB1E508-EFE0-4948-8259-9C3BF0F94258}">
      <dsp:nvSpPr>
        <dsp:cNvPr id="0" name=""/>
        <dsp:cNvSpPr/>
      </dsp:nvSpPr>
      <dsp:spPr>
        <a:xfrm>
          <a:off x="3022877" y="1275397"/>
          <a:ext cx="2869644" cy="17005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MEKANISME PENYERAHAN &amp; PENGELOLAAN</a:t>
          </a:r>
          <a:endParaRPr lang="en-US" sz="2100" kern="1200" dirty="0"/>
        </a:p>
      </dsp:txBody>
      <dsp:txXfrm>
        <a:off x="3105890" y="1358410"/>
        <a:ext cx="2703618" cy="1534504"/>
      </dsp:txXfrm>
    </dsp:sp>
    <dsp:sp modelId="{1BDB7D09-9B68-4A6E-9A42-A7528C69F38A}">
      <dsp:nvSpPr>
        <dsp:cNvPr id="0" name=""/>
        <dsp:cNvSpPr/>
      </dsp:nvSpPr>
      <dsp:spPr>
        <a:xfrm>
          <a:off x="6036178" y="1275397"/>
          <a:ext cx="2869644" cy="17005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MEKANISME PENDAYAGUNAAN MEMBANGUN BUDAYA LITERASI </a:t>
          </a:r>
          <a:endParaRPr lang="en-US" sz="2100" kern="1200" dirty="0"/>
        </a:p>
      </dsp:txBody>
      <dsp:txXfrm>
        <a:off x="6119191" y="1358410"/>
        <a:ext cx="2703618" cy="15345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124F2-60C1-4F72-9BC0-7F3109898ACC}">
      <dsp:nvSpPr>
        <dsp:cNvPr id="0" name=""/>
        <dsp:cNvSpPr/>
      </dsp:nvSpPr>
      <dsp:spPr>
        <a:xfrm>
          <a:off x="668654" y="0"/>
          <a:ext cx="7578090" cy="42513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7C70F-8410-4E1C-89A5-ABCE9D604CC8}">
      <dsp:nvSpPr>
        <dsp:cNvPr id="0" name=""/>
        <dsp:cNvSpPr/>
      </dsp:nvSpPr>
      <dsp:spPr>
        <a:xfrm>
          <a:off x="9577" y="1275397"/>
          <a:ext cx="2869644" cy="170053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OBJEK SERAH YANG DIBERI PENGHARGAAN</a:t>
          </a:r>
          <a:endParaRPr lang="en-US" sz="2400" kern="1200" dirty="0"/>
        </a:p>
      </dsp:txBody>
      <dsp:txXfrm>
        <a:off x="92590" y="1358410"/>
        <a:ext cx="2703618" cy="1534504"/>
      </dsp:txXfrm>
    </dsp:sp>
    <dsp:sp modelId="{5EB1E508-EFE0-4948-8259-9C3BF0F94258}">
      <dsp:nvSpPr>
        <dsp:cNvPr id="0" name=""/>
        <dsp:cNvSpPr/>
      </dsp:nvSpPr>
      <dsp:spPr>
        <a:xfrm>
          <a:off x="3022877" y="1275397"/>
          <a:ext cx="2869644" cy="1700530"/>
        </a:xfrm>
        <a:prstGeom prst="roundRect">
          <a:avLst/>
        </a:prstGeom>
        <a:solidFill>
          <a:schemeClr val="bg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MASYARAKAT DAN WNA YANG DIBERI PENGHARGAAN</a:t>
          </a:r>
          <a:endParaRPr lang="en-US" sz="2400" kern="1200" dirty="0"/>
        </a:p>
      </dsp:txBody>
      <dsp:txXfrm>
        <a:off x="3105890" y="1358410"/>
        <a:ext cx="2703618" cy="1534504"/>
      </dsp:txXfrm>
    </dsp:sp>
    <dsp:sp modelId="{1BDB7D09-9B68-4A6E-9A42-A7528C69F38A}">
      <dsp:nvSpPr>
        <dsp:cNvPr id="0" name=""/>
        <dsp:cNvSpPr/>
      </dsp:nvSpPr>
      <dsp:spPr>
        <a:xfrm>
          <a:off x="6036178" y="1275397"/>
          <a:ext cx="2869644" cy="17005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MEKANISME , BENTUK DAN JENIS PENGHARGAAN</a:t>
          </a:r>
          <a:endParaRPr lang="en-US" sz="2400" kern="1200" dirty="0"/>
        </a:p>
      </dsp:txBody>
      <dsp:txXfrm>
        <a:off x="6119191" y="1358410"/>
        <a:ext cx="2703618" cy="1534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79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826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0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19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52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92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58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980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970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48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 proces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/>
          <p:cNvSpPr/>
          <p:nvPr userDrawn="1"/>
        </p:nvSpPr>
        <p:spPr>
          <a:xfrm>
            <a:off x="3303665" y="0"/>
            <a:ext cx="5958871" cy="1996256"/>
          </a:xfrm>
          <a:custGeom>
            <a:avLst/>
            <a:gdLst>
              <a:gd name="connsiteX0" fmla="*/ 6841406 w 8938307"/>
              <a:gd name="connsiteY0" fmla="*/ 2962151 h 2993922"/>
              <a:gd name="connsiteX1" fmla="*/ 6926129 w 8938307"/>
              <a:gd name="connsiteY1" fmla="*/ 2993922 h 2993922"/>
              <a:gd name="connsiteX2" fmla="*/ 6862587 w 8938307"/>
              <a:gd name="connsiteY2" fmla="*/ 2983332 h 2993922"/>
              <a:gd name="connsiteX3" fmla="*/ 6841406 w 8938307"/>
              <a:gd name="connsiteY3" fmla="*/ 2962151 h 2993922"/>
              <a:gd name="connsiteX4" fmla="*/ 7961341 w 8938307"/>
              <a:gd name="connsiteY4" fmla="*/ 2893314 h 2993922"/>
              <a:gd name="connsiteX5" fmla="*/ 7963990 w 8938307"/>
              <a:gd name="connsiteY5" fmla="*/ 2898609 h 2993922"/>
              <a:gd name="connsiteX6" fmla="*/ 7953398 w 8938307"/>
              <a:gd name="connsiteY6" fmla="*/ 2898609 h 2993922"/>
              <a:gd name="connsiteX7" fmla="*/ 7961341 w 8938307"/>
              <a:gd name="connsiteY7" fmla="*/ 2893314 h 2993922"/>
              <a:gd name="connsiteX8" fmla="*/ 7625096 w 8938307"/>
              <a:gd name="connsiteY8" fmla="*/ 2845657 h 2993922"/>
              <a:gd name="connsiteX9" fmla="*/ 7667457 w 8938307"/>
              <a:gd name="connsiteY9" fmla="*/ 2845657 h 2993922"/>
              <a:gd name="connsiteX10" fmla="*/ 7667457 w 8938307"/>
              <a:gd name="connsiteY10" fmla="*/ 2856247 h 2993922"/>
              <a:gd name="connsiteX11" fmla="*/ 7646278 w 8938307"/>
              <a:gd name="connsiteY11" fmla="*/ 2856247 h 2993922"/>
              <a:gd name="connsiteX12" fmla="*/ 7625096 w 8938307"/>
              <a:gd name="connsiteY12" fmla="*/ 2845657 h 2993922"/>
              <a:gd name="connsiteX13" fmla="*/ 7572144 w 8938307"/>
              <a:gd name="connsiteY13" fmla="*/ 2835066 h 2993922"/>
              <a:gd name="connsiteX14" fmla="*/ 7593326 w 8938307"/>
              <a:gd name="connsiteY14" fmla="*/ 2835066 h 2993922"/>
              <a:gd name="connsiteX15" fmla="*/ 7593326 w 8938307"/>
              <a:gd name="connsiteY15" fmla="*/ 2845657 h 2993922"/>
              <a:gd name="connsiteX16" fmla="*/ 7752182 w 8938307"/>
              <a:gd name="connsiteY16" fmla="*/ 2750343 h 2993922"/>
              <a:gd name="connsiteX17" fmla="*/ 7773361 w 8938307"/>
              <a:gd name="connsiteY17" fmla="*/ 2760933 h 2993922"/>
              <a:gd name="connsiteX18" fmla="*/ 7815724 w 8938307"/>
              <a:gd name="connsiteY18" fmla="*/ 2771524 h 2993922"/>
              <a:gd name="connsiteX19" fmla="*/ 7863380 w 8938307"/>
              <a:gd name="connsiteY19" fmla="*/ 2798000 h 2993922"/>
              <a:gd name="connsiteX20" fmla="*/ 7942808 w 8938307"/>
              <a:gd name="connsiteY20" fmla="*/ 2835066 h 2993922"/>
              <a:gd name="connsiteX21" fmla="*/ 8048712 w 8938307"/>
              <a:gd name="connsiteY21" fmla="*/ 2888018 h 2993922"/>
              <a:gd name="connsiteX22" fmla="*/ 8096369 w 8938307"/>
              <a:gd name="connsiteY22" fmla="*/ 2909199 h 2993922"/>
              <a:gd name="connsiteX23" fmla="*/ 8128141 w 8938307"/>
              <a:gd name="connsiteY23" fmla="*/ 2930380 h 2993922"/>
              <a:gd name="connsiteX24" fmla="*/ 8133435 w 8938307"/>
              <a:gd name="connsiteY24" fmla="*/ 2940970 h 2993922"/>
              <a:gd name="connsiteX25" fmla="*/ 8133435 w 8938307"/>
              <a:gd name="connsiteY25" fmla="*/ 2962151 h 2993922"/>
              <a:gd name="connsiteX26" fmla="*/ 8122846 w 8938307"/>
              <a:gd name="connsiteY26" fmla="*/ 2951561 h 2993922"/>
              <a:gd name="connsiteX27" fmla="*/ 8106960 w 8938307"/>
              <a:gd name="connsiteY27" fmla="*/ 2946266 h 2993922"/>
              <a:gd name="connsiteX28" fmla="*/ 8101664 w 8938307"/>
              <a:gd name="connsiteY28" fmla="*/ 2940970 h 2993922"/>
              <a:gd name="connsiteX29" fmla="*/ 8080483 w 8938307"/>
              <a:gd name="connsiteY29" fmla="*/ 2940970 h 2993922"/>
              <a:gd name="connsiteX30" fmla="*/ 8059302 w 8938307"/>
              <a:gd name="connsiteY30" fmla="*/ 2919791 h 2993922"/>
              <a:gd name="connsiteX31" fmla="*/ 8032827 w 8938307"/>
              <a:gd name="connsiteY31" fmla="*/ 2909199 h 2993922"/>
              <a:gd name="connsiteX32" fmla="*/ 8032827 w 8938307"/>
              <a:gd name="connsiteY32" fmla="*/ 2914495 h 2993922"/>
              <a:gd name="connsiteX33" fmla="*/ 8038123 w 8938307"/>
              <a:gd name="connsiteY33" fmla="*/ 2925085 h 2993922"/>
              <a:gd name="connsiteX34" fmla="*/ 8011646 w 8938307"/>
              <a:gd name="connsiteY34" fmla="*/ 2909199 h 2993922"/>
              <a:gd name="connsiteX35" fmla="*/ 7985171 w 8938307"/>
              <a:gd name="connsiteY35" fmla="*/ 2877428 h 2993922"/>
              <a:gd name="connsiteX36" fmla="*/ 7921627 w 8938307"/>
              <a:gd name="connsiteY36" fmla="*/ 2845657 h 2993922"/>
              <a:gd name="connsiteX37" fmla="*/ 7889856 w 8938307"/>
              <a:gd name="connsiteY37" fmla="*/ 2824476 h 2993922"/>
              <a:gd name="connsiteX38" fmla="*/ 7879267 w 8938307"/>
              <a:gd name="connsiteY38" fmla="*/ 2824476 h 2993922"/>
              <a:gd name="connsiteX39" fmla="*/ 7868675 w 8938307"/>
              <a:gd name="connsiteY39" fmla="*/ 2824476 h 2993922"/>
              <a:gd name="connsiteX40" fmla="*/ 7847494 w 8938307"/>
              <a:gd name="connsiteY40" fmla="*/ 2813885 h 2993922"/>
              <a:gd name="connsiteX41" fmla="*/ 7836904 w 8938307"/>
              <a:gd name="connsiteY41" fmla="*/ 2813885 h 2993922"/>
              <a:gd name="connsiteX42" fmla="*/ 7826313 w 8938307"/>
              <a:gd name="connsiteY42" fmla="*/ 2803295 h 2993922"/>
              <a:gd name="connsiteX43" fmla="*/ 7815724 w 8938307"/>
              <a:gd name="connsiteY43" fmla="*/ 2803295 h 2993922"/>
              <a:gd name="connsiteX44" fmla="*/ 7783952 w 8938307"/>
              <a:gd name="connsiteY44" fmla="*/ 2782114 h 2993922"/>
              <a:gd name="connsiteX45" fmla="*/ 6068305 w 8938307"/>
              <a:gd name="connsiteY45" fmla="*/ 2739753 h 2993922"/>
              <a:gd name="connsiteX46" fmla="*/ 6089486 w 8938307"/>
              <a:gd name="connsiteY46" fmla="*/ 2750343 h 2993922"/>
              <a:gd name="connsiteX47" fmla="*/ 6073601 w 8938307"/>
              <a:gd name="connsiteY47" fmla="*/ 2745048 h 2993922"/>
              <a:gd name="connsiteX48" fmla="*/ 6068305 w 8938307"/>
              <a:gd name="connsiteY48" fmla="*/ 2739753 h 2993922"/>
              <a:gd name="connsiteX49" fmla="*/ 7709820 w 8938307"/>
              <a:gd name="connsiteY49" fmla="*/ 2729162 h 2993922"/>
              <a:gd name="connsiteX50" fmla="*/ 7731000 w 8938307"/>
              <a:gd name="connsiteY50" fmla="*/ 2739753 h 2993922"/>
              <a:gd name="connsiteX51" fmla="*/ 7731000 w 8938307"/>
              <a:gd name="connsiteY51" fmla="*/ 2750343 h 2993922"/>
              <a:gd name="connsiteX52" fmla="*/ 7720409 w 8938307"/>
              <a:gd name="connsiteY52" fmla="*/ 2739753 h 2993922"/>
              <a:gd name="connsiteX53" fmla="*/ 7715115 w 8938307"/>
              <a:gd name="connsiteY53" fmla="*/ 2734458 h 2993922"/>
              <a:gd name="connsiteX54" fmla="*/ 7709820 w 8938307"/>
              <a:gd name="connsiteY54" fmla="*/ 2729162 h 2993922"/>
              <a:gd name="connsiteX55" fmla="*/ 7699230 w 8938307"/>
              <a:gd name="connsiteY55" fmla="*/ 2707981 h 2993922"/>
              <a:gd name="connsiteX56" fmla="*/ 7709820 w 8938307"/>
              <a:gd name="connsiteY56" fmla="*/ 2718572 h 2993922"/>
              <a:gd name="connsiteX57" fmla="*/ 7699230 w 8938307"/>
              <a:gd name="connsiteY57" fmla="*/ 2718572 h 2993922"/>
              <a:gd name="connsiteX58" fmla="*/ 5983582 w 8938307"/>
              <a:gd name="connsiteY58" fmla="*/ 2707981 h 2993922"/>
              <a:gd name="connsiteX59" fmla="*/ 5994172 w 8938307"/>
              <a:gd name="connsiteY59" fmla="*/ 2707981 h 2993922"/>
              <a:gd name="connsiteX60" fmla="*/ 6068305 w 8938307"/>
              <a:gd name="connsiteY60" fmla="*/ 2739753 h 2993922"/>
              <a:gd name="connsiteX61" fmla="*/ 5983582 w 8938307"/>
              <a:gd name="connsiteY61" fmla="*/ 2707981 h 2993922"/>
              <a:gd name="connsiteX62" fmla="*/ 7656867 w 8938307"/>
              <a:gd name="connsiteY62" fmla="*/ 2697391 h 2993922"/>
              <a:gd name="connsiteX63" fmla="*/ 7667457 w 8938307"/>
              <a:gd name="connsiteY63" fmla="*/ 2702687 h 2993922"/>
              <a:gd name="connsiteX64" fmla="*/ 7672752 w 8938307"/>
              <a:gd name="connsiteY64" fmla="*/ 2707981 h 2993922"/>
              <a:gd name="connsiteX65" fmla="*/ 7688638 w 8938307"/>
              <a:gd name="connsiteY65" fmla="*/ 2718572 h 2993922"/>
              <a:gd name="connsiteX66" fmla="*/ 7688638 w 8938307"/>
              <a:gd name="connsiteY66" fmla="*/ 2729162 h 2993922"/>
              <a:gd name="connsiteX67" fmla="*/ 7683344 w 8938307"/>
              <a:gd name="connsiteY67" fmla="*/ 2729162 h 2993922"/>
              <a:gd name="connsiteX68" fmla="*/ 7678048 w 8938307"/>
              <a:gd name="connsiteY68" fmla="*/ 2718572 h 2993922"/>
              <a:gd name="connsiteX69" fmla="*/ 7656867 w 8938307"/>
              <a:gd name="connsiteY69" fmla="*/ 2707981 h 2993922"/>
              <a:gd name="connsiteX70" fmla="*/ 6290704 w 8938307"/>
              <a:gd name="connsiteY70" fmla="*/ 2665620 h 2993922"/>
              <a:gd name="connsiteX71" fmla="*/ 6301294 w 8938307"/>
              <a:gd name="connsiteY71" fmla="*/ 2665620 h 2993922"/>
              <a:gd name="connsiteX72" fmla="*/ 6322476 w 8938307"/>
              <a:gd name="connsiteY72" fmla="*/ 2676210 h 2993922"/>
              <a:gd name="connsiteX73" fmla="*/ 6311884 w 8938307"/>
              <a:gd name="connsiteY73" fmla="*/ 2676210 h 2993922"/>
              <a:gd name="connsiteX74" fmla="*/ 6290704 w 8938307"/>
              <a:gd name="connsiteY74" fmla="*/ 2676210 h 2993922"/>
              <a:gd name="connsiteX75" fmla="*/ 6555464 w 8938307"/>
              <a:gd name="connsiteY75" fmla="*/ 2602077 h 2993922"/>
              <a:gd name="connsiteX76" fmla="*/ 6555464 w 8938307"/>
              <a:gd name="connsiteY76" fmla="*/ 2612668 h 2993922"/>
              <a:gd name="connsiteX77" fmla="*/ 6544874 w 8938307"/>
              <a:gd name="connsiteY77" fmla="*/ 2612668 h 2993922"/>
              <a:gd name="connsiteX78" fmla="*/ 6555464 w 8938307"/>
              <a:gd name="connsiteY78" fmla="*/ 2602077 h 2993922"/>
              <a:gd name="connsiteX79" fmla="*/ 7434468 w 8938307"/>
              <a:gd name="connsiteY79" fmla="*/ 2591487 h 2993922"/>
              <a:gd name="connsiteX80" fmla="*/ 7445059 w 8938307"/>
              <a:gd name="connsiteY80" fmla="*/ 2591487 h 2993922"/>
              <a:gd name="connsiteX81" fmla="*/ 7450355 w 8938307"/>
              <a:gd name="connsiteY81" fmla="*/ 2602077 h 2993922"/>
              <a:gd name="connsiteX82" fmla="*/ 7434468 w 8938307"/>
              <a:gd name="connsiteY82" fmla="*/ 2591487 h 2993922"/>
              <a:gd name="connsiteX83" fmla="*/ 6904948 w 8938307"/>
              <a:gd name="connsiteY83" fmla="*/ 2591487 h 2993922"/>
              <a:gd name="connsiteX84" fmla="*/ 6936718 w 8938307"/>
              <a:gd name="connsiteY84" fmla="*/ 2602077 h 2993922"/>
              <a:gd name="connsiteX85" fmla="*/ 6952604 w 8938307"/>
              <a:gd name="connsiteY85" fmla="*/ 2602077 h 2993922"/>
              <a:gd name="connsiteX86" fmla="*/ 6957900 w 8938307"/>
              <a:gd name="connsiteY86" fmla="*/ 2602077 h 2993922"/>
              <a:gd name="connsiteX87" fmla="*/ 6957900 w 8938307"/>
              <a:gd name="connsiteY87" fmla="*/ 2612668 h 2993922"/>
              <a:gd name="connsiteX88" fmla="*/ 6968491 w 8938307"/>
              <a:gd name="connsiteY88" fmla="*/ 2612668 h 2993922"/>
              <a:gd name="connsiteX89" fmla="*/ 6984376 w 8938307"/>
              <a:gd name="connsiteY89" fmla="*/ 2612668 h 2993922"/>
              <a:gd name="connsiteX90" fmla="*/ 7010852 w 8938307"/>
              <a:gd name="connsiteY90" fmla="*/ 2612668 h 2993922"/>
              <a:gd name="connsiteX91" fmla="*/ 7053214 w 8938307"/>
              <a:gd name="connsiteY91" fmla="*/ 2633849 h 2993922"/>
              <a:gd name="connsiteX92" fmla="*/ 7084985 w 8938307"/>
              <a:gd name="connsiteY92" fmla="*/ 2633849 h 2993922"/>
              <a:gd name="connsiteX93" fmla="*/ 7095574 w 8938307"/>
              <a:gd name="connsiteY93" fmla="*/ 2644439 h 2993922"/>
              <a:gd name="connsiteX94" fmla="*/ 7116756 w 8938307"/>
              <a:gd name="connsiteY94" fmla="*/ 2644439 h 2993922"/>
              <a:gd name="connsiteX95" fmla="*/ 7127347 w 8938307"/>
              <a:gd name="connsiteY95" fmla="*/ 2655029 h 2993922"/>
              <a:gd name="connsiteX96" fmla="*/ 7116756 w 8938307"/>
              <a:gd name="connsiteY96" fmla="*/ 2655029 h 2993922"/>
              <a:gd name="connsiteX97" fmla="*/ 7053214 w 8938307"/>
              <a:gd name="connsiteY97" fmla="*/ 2644439 h 2993922"/>
              <a:gd name="connsiteX98" fmla="*/ 7063804 w 8938307"/>
              <a:gd name="connsiteY98" fmla="*/ 2655029 h 2993922"/>
              <a:gd name="connsiteX99" fmla="*/ 7053214 w 8938307"/>
              <a:gd name="connsiteY99" fmla="*/ 2655029 h 2993922"/>
              <a:gd name="connsiteX100" fmla="*/ 7063804 w 8938307"/>
              <a:gd name="connsiteY100" fmla="*/ 2665620 h 2993922"/>
              <a:gd name="connsiteX101" fmla="*/ 7095574 w 8938307"/>
              <a:gd name="connsiteY101" fmla="*/ 2660325 h 2993922"/>
              <a:gd name="connsiteX102" fmla="*/ 7100870 w 8938307"/>
              <a:gd name="connsiteY102" fmla="*/ 2655029 h 2993922"/>
              <a:gd name="connsiteX103" fmla="*/ 7095574 w 8938307"/>
              <a:gd name="connsiteY103" fmla="*/ 2665620 h 2993922"/>
              <a:gd name="connsiteX104" fmla="*/ 7106166 w 8938307"/>
              <a:gd name="connsiteY104" fmla="*/ 2676210 h 2993922"/>
              <a:gd name="connsiteX105" fmla="*/ 7063804 w 8938307"/>
              <a:gd name="connsiteY105" fmla="*/ 2676210 h 2993922"/>
              <a:gd name="connsiteX106" fmla="*/ 7010852 w 8938307"/>
              <a:gd name="connsiteY106" fmla="*/ 2665620 h 2993922"/>
              <a:gd name="connsiteX107" fmla="*/ 7010852 w 8938307"/>
              <a:gd name="connsiteY107" fmla="*/ 2655029 h 2993922"/>
              <a:gd name="connsiteX108" fmla="*/ 7021443 w 8938307"/>
              <a:gd name="connsiteY108" fmla="*/ 2644439 h 2993922"/>
              <a:gd name="connsiteX109" fmla="*/ 7016148 w 8938307"/>
              <a:gd name="connsiteY109" fmla="*/ 2644439 h 2993922"/>
              <a:gd name="connsiteX110" fmla="*/ 7000262 w 8938307"/>
              <a:gd name="connsiteY110" fmla="*/ 2644439 h 2993922"/>
              <a:gd name="connsiteX111" fmla="*/ 6989670 w 8938307"/>
              <a:gd name="connsiteY111" fmla="*/ 2644439 h 2993922"/>
              <a:gd name="connsiteX112" fmla="*/ 6989670 w 8938307"/>
              <a:gd name="connsiteY112" fmla="*/ 2655029 h 2993922"/>
              <a:gd name="connsiteX113" fmla="*/ 6979081 w 8938307"/>
              <a:gd name="connsiteY113" fmla="*/ 2644439 h 2993922"/>
              <a:gd name="connsiteX114" fmla="*/ 6968491 w 8938307"/>
              <a:gd name="connsiteY114" fmla="*/ 2633849 h 2993922"/>
              <a:gd name="connsiteX115" fmla="*/ 6947310 w 8938307"/>
              <a:gd name="connsiteY115" fmla="*/ 2644439 h 2993922"/>
              <a:gd name="connsiteX116" fmla="*/ 6936718 w 8938307"/>
              <a:gd name="connsiteY116" fmla="*/ 2633849 h 2993922"/>
              <a:gd name="connsiteX117" fmla="*/ 6904948 w 8938307"/>
              <a:gd name="connsiteY117" fmla="*/ 2633849 h 2993922"/>
              <a:gd name="connsiteX118" fmla="*/ 6899652 w 8938307"/>
              <a:gd name="connsiteY118" fmla="*/ 2633849 h 2993922"/>
              <a:gd name="connsiteX119" fmla="*/ 6883766 w 8938307"/>
              <a:gd name="connsiteY119" fmla="*/ 2633849 h 2993922"/>
              <a:gd name="connsiteX120" fmla="*/ 6862587 w 8938307"/>
              <a:gd name="connsiteY120" fmla="*/ 2644439 h 2993922"/>
              <a:gd name="connsiteX121" fmla="*/ 6873177 w 8938307"/>
              <a:gd name="connsiteY121" fmla="*/ 2644439 h 2993922"/>
              <a:gd name="connsiteX122" fmla="*/ 6873177 w 8938307"/>
              <a:gd name="connsiteY122" fmla="*/ 2649735 h 2993922"/>
              <a:gd name="connsiteX123" fmla="*/ 6846700 w 8938307"/>
              <a:gd name="connsiteY123" fmla="*/ 2649735 h 2993922"/>
              <a:gd name="connsiteX124" fmla="*/ 6799044 w 8938307"/>
              <a:gd name="connsiteY124" fmla="*/ 2633849 h 2993922"/>
              <a:gd name="connsiteX125" fmla="*/ 6767272 w 8938307"/>
              <a:gd name="connsiteY125" fmla="*/ 2612668 h 2993922"/>
              <a:gd name="connsiteX126" fmla="*/ 6799044 w 8938307"/>
              <a:gd name="connsiteY126" fmla="*/ 2623258 h 2993922"/>
              <a:gd name="connsiteX127" fmla="*/ 6814929 w 8938307"/>
              <a:gd name="connsiteY127" fmla="*/ 2628554 h 2993922"/>
              <a:gd name="connsiteX128" fmla="*/ 6830814 w 8938307"/>
              <a:gd name="connsiteY128" fmla="*/ 2633849 h 2993922"/>
              <a:gd name="connsiteX129" fmla="*/ 6841406 w 8938307"/>
              <a:gd name="connsiteY129" fmla="*/ 2623258 h 2993922"/>
              <a:gd name="connsiteX130" fmla="*/ 6851996 w 8938307"/>
              <a:gd name="connsiteY130" fmla="*/ 2623258 h 2993922"/>
              <a:gd name="connsiteX131" fmla="*/ 6862587 w 8938307"/>
              <a:gd name="connsiteY131" fmla="*/ 2623258 h 2993922"/>
              <a:gd name="connsiteX132" fmla="*/ 6883766 w 8938307"/>
              <a:gd name="connsiteY132" fmla="*/ 2617962 h 2993922"/>
              <a:gd name="connsiteX133" fmla="*/ 6889062 w 8938307"/>
              <a:gd name="connsiteY133" fmla="*/ 2602077 h 2993922"/>
              <a:gd name="connsiteX134" fmla="*/ 6904948 w 8938307"/>
              <a:gd name="connsiteY134" fmla="*/ 2591487 h 2993922"/>
              <a:gd name="connsiteX135" fmla="*/ 6230187 w 8938307"/>
              <a:gd name="connsiteY135" fmla="*/ 2586949 h 2993922"/>
              <a:gd name="connsiteX136" fmla="*/ 6237752 w 8938307"/>
              <a:gd name="connsiteY136" fmla="*/ 2602077 h 2993922"/>
              <a:gd name="connsiteX137" fmla="*/ 6227161 w 8938307"/>
              <a:gd name="connsiteY137" fmla="*/ 2591487 h 2993922"/>
              <a:gd name="connsiteX138" fmla="*/ 7265022 w 8938307"/>
              <a:gd name="connsiteY138" fmla="*/ 2580897 h 2993922"/>
              <a:gd name="connsiteX139" fmla="*/ 7275612 w 8938307"/>
              <a:gd name="connsiteY139" fmla="*/ 2580897 h 2993922"/>
              <a:gd name="connsiteX140" fmla="*/ 7286203 w 8938307"/>
              <a:gd name="connsiteY140" fmla="*/ 2591487 h 2993922"/>
              <a:gd name="connsiteX141" fmla="*/ 7307384 w 8938307"/>
              <a:gd name="connsiteY141" fmla="*/ 2591487 h 2993922"/>
              <a:gd name="connsiteX142" fmla="*/ 7317974 w 8938307"/>
              <a:gd name="connsiteY142" fmla="*/ 2602077 h 2993922"/>
              <a:gd name="connsiteX143" fmla="*/ 7307384 w 8938307"/>
              <a:gd name="connsiteY143" fmla="*/ 2602077 h 2993922"/>
              <a:gd name="connsiteX144" fmla="*/ 7275612 w 8938307"/>
              <a:gd name="connsiteY144" fmla="*/ 2591487 h 2993922"/>
              <a:gd name="connsiteX145" fmla="*/ 6227161 w 8938307"/>
              <a:gd name="connsiteY145" fmla="*/ 2580897 h 2993922"/>
              <a:gd name="connsiteX146" fmla="*/ 6232457 w 8938307"/>
              <a:gd name="connsiteY146" fmla="*/ 2583544 h 2993922"/>
              <a:gd name="connsiteX147" fmla="*/ 6230187 w 8938307"/>
              <a:gd name="connsiteY147" fmla="*/ 2586949 h 2993922"/>
              <a:gd name="connsiteX148" fmla="*/ 7529782 w 8938307"/>
              <a:gd name="connsiteY148" fmla="*/ 2570306 h 2993922"/>
              <a:gd name="connsiteX149" fmla="*/ 7540374 w 8938307"/>
              <a:gd name="connsiteY149" fmla="*/ 2580897 h 2993922"/>
              <a:gd name="connsiteX150" fmla="*/ 7550963 w 8938307"/>
              <a:gd name="connsiteY150" fmla="*/ 2580897 h 2993922"/>
              <a:gd name="connsiteX151" fmla="*/ 7540374 w 8938307"/>
              <a:gd name="connsiteY151" fmla="*/ 2591487 h 2993922"/>
              <a:gd name="connsiteX152" fmla="*/ 7540374 w 8938307"/>
              <a:gd name="connsiteY152" fmla="*/ 2602077 h 2993922"/>
              <a:gd name="connsiteX153" fmla="*/ 7529782 w 8938307"/>
              <a:gd name="connsiteY153" fmla="*/ 2602077 h 2993922"/>
              <a:gd name="connsiteX154" fmla="*/ 7519192 w 8938307"/>
              <a:gd name="connsiteY154" fmla="*/ 2591487 h 2993922"/>
              <a:gd name="connsiteX155" fmla="*/ 7508601 w 8938307"/>
              <a:gd name="connsiteY155" fmla="*/ 2591487 h 2993922"/>
              <a:gd name="connsiteX156" fmla="*/ 7519192 w 8938307"/>
              <a:gd name="connsiteY156" fmla="*/ 2580897 h 2993922"/>
              <a:gd name="connsiteX157" fmla="*/ 7455649 w 8938307"/>
              <a:gd name="connsiteY157" fmla="*/ 2570306 h 2993922"/>
              <a:gd name="connsiteX158" fmla="*/ 7466240 w 8938307"/>
              <a:gd name="connsiteY158" fmla="*/ 2580897 h 2993922"/>
              <a:gd name="connsiteX159" fmla="*/ 7455649 w 8938307"/>
              <a:gd name="connsiteY159" fmla="*/ 2580897 h 2993922"/>
              <a:gd name="connsiteX160" fmla="*/ 6979081 w 8938307"/>
              <a:gd name="connsiteY160" fmla="*/ 2570306 h 2993922"/>
              <a:gd name="connsiteX161" fmla="*/ 7021443 w 8938307"/>
              <a:gd name="connsiteY161" fmla="*/ 2586192 h 2993922"/>
              <a:gd name="connsiteX162" fmla="*/ 7053214 w 8938307"/>
              <a:gd name="connsiteY162" fmla="*/ 2591487 h 2993922"/>
              <a:gd name="connsiteX163" fmla="*/ 6989670 w 8938307"/>
              <a:gd name="connsiteY163" fmla="*/ 2591487 h 2993922"/>
              <a:gd name="connsiteX164" fmla="*/ 5994172 w 8938307"/>
              <a:gd name="connsiteY164" fmla="*/ 2570306 h 2993922"/>
              <a:gd name="connsiteX165" fmla="*/ 6015353 w 8938307"/>
              <a:gd name="connsiteY165" fmla="*/ 2575602 h 2993922"/>
              <a:gd name="connsiteX166" fmla="*/ 6031238 w 8938307"/>
              <a:gd name="connsiteY166" fmla="*/ 2575602 h 2993922"/>
              <a:gd name="connsiteX167" fmla="*/ 6084190 w 8938307"/>
              <a:gd name="connsiteY167" fmla="*/ 2586192 h 2993922"/>
              <a:gd name="connsiteX168" fmla="*/ 6142438 w 8938307"/>
              <a:gd name="connsiteY168" fmla="*/ 2612668 h 2993922"/>
              <a:gd name="connsiteX169" fmla="*/ 6163620 w 8938307"/>
              <a:gd name="connsiteY169" fmla="*/ 2623258 h 2993922"/>
              <a:gd name="connsiteX170" fmla="*/ 6174209 w 8938307"/>
              <a:gd name="connsiteY170" fmla="*/ 2623258 h 2993922"/>
              <a:gd name="connsiteX171" fmla="*/ 6184800 w 8938307"/>
              <a:gd name="connsiteY171" fmla="*/ 2633849 h 2993922"/>
              <a:gd name="connsiteX172" fmla="*/ 6221866 w 8938307"/>
              <a:gd name="connsiteY172" fmla="*/ 2644439 h 2993922"/>
              <a:gd name="connsiteX173" fmla="*/ 6237752 w 8938307"/>
              <a:gd name="connsiteY173" fmla="*/ 2655029 h 2993922"/>
              <a:gd name="connsiteX174" fmla="*/ 6195390 w 8938307"/>
              <a:gd name="connsiteY174" fmla="*/ 2644439 h 2993922"/>
              <a:gd name="connsiteX175" fmla="*/ 6147734 w 8938307"/>
              <a:gd name="connsiteY175" fmla="*/ 2628554 h 2993922"/>
              <a:gd name="connsiteX176" fmla="*/ 6121257 w 8938307"/>
              <a:gd name="connsiteY176" fmla="*/ 2623258 h 2993922"/>
              <a:gd name="connsiteX177" fmla="*/ 6110668 w 8938307"/>
              <a:gd name="connsiteY177" fmla="*/ 2623258 h 2993922"/>
              <a:gd name="connsiteX178" fmla="*/ 6100076 w 8938307"/>
              <a:gd name="connsiteY178" fmla="*/ 2612668 h 2993922"/>
              <a:gd name="connsiteX179" fmla="*/ 6078895 w 8938307"/>
              <a:gd name="connsiteY179" fmla="*/ 2602077 h 2993922"/>
              <a:gd name="connsiteX180" fmla="*/ 6025943 w 8938307"/>
              <a:gd name="connsiteY180" fmla="*/ 2591487 h 2993922"/>
              <a:gd name="connsiteX181" fmla="*/ 5983582 w 8938307"/>
              <a:gd name="connsiteY181" fmla="*/ 2570306 h 2993922"/>
              <a:gd name="connsiteX182" fmla="*/ 5994172 w 8938307"/>
              <a:gd name="connsiteY182" fmla="*/ 2580897 h 2993922"/>
              <a:gd name="connsiteX183" fmla="*/ 5983582 w 8938307"/>
              <a:gd name="connsiteY183" fmla="*/ 2575602 h 2993922"/>
              <a:gd name="connsiteX184" fmla="*/ 5983582 w 8938307"/>
              <a:gd name="connsiteY184" fmla="*/ 2570306 h 2993922"/>
              <a:gd name="connsiteX185" fmla="*/ 7159118 w 8938307"/>
              <a:gd name="connsiteY185" fmla="*/ 2559716 h 2993922"/>
              <a:gd name="connsiteX186" fmla="*/ 7176327 w 8938307"/>
              <a:gd name="connsiteY186" fmla="*/ 2561040 h 2993922"/>
              <a:gd name="connsiteX187" fmla="*/ 7243841 w 8938307"/>
              <a:gd name="connsiteY187" fmla="*/ 2580897 h 2993922"/>
              <a:gd name="connsiteX188" fmla="*/ 7222660 w 8938307"/>
              <a:gd name="connsiteY188" fmla="*/ 2580897 h 2993922"/>
              <a:gd name="connsiteX189" fmla="*/ 7175004 w 8938307"/>
              <a:gd name="connsiteY189" fmla="*/ 2567659 h 2993922"/>
              <a:gd name="connsiteX190" fmla="*/ 7688638 w 8938307"/>
              <a:gd name="connsiteY190" fmla="*/ 2538535 h 2993922"/>
              <a:gd name="connsiteX191" fmla="*/ 7699230 w 8938307"/>
              <a:gd name="connsiteY191" fmla="*/ 2538535 h 2993922"/>
              <a:gd name="connsiteX192" fmla="*/ 7688638 w 8938307"/>
              <a:gd name="connsiteY192" fmla="*/ 2549125 h 2993922"/>
              <a:gd name="connsiteX193" fmla="*/ 7275612 w 8938307"/>
              <a:gd name="connsiteY193" fmla="*/ 2538535 h 2993922"/>
              <a:gd name="connsiteX194" fmla="*/ 7296793 w 8938307"/>
              <a:gd name="connsiteY194" fmla="*/ 2538535 h 2993922"/>
              <a:gd name="connsiteX195" fmla="*/ 7360336 w 8938307"/>
              <a:gd name="connsiteY195" fmla="*/ 2549125 h 2993922"/>
              <a:gd name="connsiteX196" fmla="*/ 7370926 w 8938307"/>
              <a:gd name="connsiteY196" fmla="*/ 2538535 h 2993922"/>
              <a:gd name="connsiteX197" fmla="*/ 7381516 w 8938307"/>
              <a:gd name="connsiteY197" fmla="*/ 2549125 h 2993922"/>
              <a:gd name="connsiteX198" fmla="*/ 7402697 w 8938307"/>
              <a:gd name="connsiteY198" fmla="*/ 2559716 h 2993922"/>
              <a:gd name="connsiteX199" fmla="*/ 7423878 w 8938307"/>
              <a:gd name="connsiteY199" fmla="*/ 2565010 h 2993922"/>
              <a:gd name="connsiteX200" fmla="*/ 7434468 w 8938307"/>
              <a:gd name="connsiteY200" fmla="*/ 2559716 h 2993922"/>
              <a:gd name="connsiteX201" fmla="*/ 7434468 w 8938307"/>
              <a:gd name="connsiteY201" fmla="*/ 2570306 h 2993922"/>
              <a:gd name="connsiteX202" fmla="*/ 7423878 w 8938307"/>
              <a:gd name="connsiteY202" fmla="*/ 2580897 h 2993922"/>
              <a:gd name="connsiteX203" fmla="*/ 7392107 w 8938307"/>
              <a:gd name="connsiteY203" fmla="*/ 2570306 h 2993922"/>
              <a:gd name="connsiteX204" fmla="*/ 7360336 w 8938307"/>
              <a:gd name="connsiteY204" fmla="*/ 2570306 h 2993922"/>
              <a:gd name="connsiteX205" fmla="*/ 7116756 w 8938307"/>
              <a:gd name="connsiteY205" fmla="*/ 2538535 h 2993922"/>
              <a:gd name="connsiteX206" fmla="*/ 7132641 w 8938307"/>
              <a:gd name="connsiteY206" fmla="*/ 2543831 h 2993922"/>
              <a:gd name="connsiteX207" fmla="*/ 7141909 w 8938307"/>
              <a:gd name="connsiteY207" fmla="*/ 2550449 h 2993922"/>
              <a:gd name="connsiteX208" fmla="*/ 7159116 w 8938307"/>
              <a:gd name="connsiteY208" fmla="*/ 2559715 h 2993922"/>
              <a:gd name="connsiteX209" fmla="*/ 7137937 w 8938307"/>
              <a:gd name="connsiteY209" fmla="*/ 2549125 h 2993922"/>
              <a:gd name="connsiteX210" fmla="*/ 7116756 w 8938307"/>
              <a:gd name="connsiteY210" fmla="*/ 2549125 h 2993922"/>
              <a:gd name="connsiteX211" fmla="*/ 6629598 w 8938307"/>
              <a:gd name="connsiteY211" fmla="*/ 2538535 h 2993922"/>
              <a:gd name="connsiteX212" fmla="*/ 6650778 w 8938307"/>
              <a:gd name="connsiteY212" fmla="*/ 2549125 h 2993922"/>
              <a:gd name="connsiteX213" fmla="*/ 6682550 w 8938307"/>
              <a:gd name="connsiteY213" fmla="*/ 2549125 h 2993922"/>
              <a:gd name="connsiteX214" fmla="*/ 6693140 w 8938307"/>
              <a:gd name="connsiteY214" fmla="*/ 2538535 h 2993922"/>
              <a:gd name="connsiteX215" fmla="*/ 6703730 w 8938307"/>
              <a:gd name="connsiteY215" fmla="*/ 2538535 h 2993922"/>
              <a:gd name="connsiteX216" fmla="*/ 6703730 w 8938307"/>
              <a:gd name="connsiteY216" fmla="*/ 2549125 h 2993922"/>
              <a:gd name="connsiteX217" fmla="*/ 6777862 w 8938307"/>
              <a:gd name="connsiteY217" fmla="*/ 2570306 h 2993922"/>
              <a:gd name="connsiteX218" fmla="*/ 6809634 w 8938307"/>
              <a:gd name="connsiteY218" fmla="*/ 2591487 h 2993922"/>
              <a:gd name="connsiteX219" fmla="*/ 6820224 w 8938307"/>
              <a:gd name="connsiteY219" fmla="*/ 2591487 h 2993922"/>
              <a:gd name="connsiteX220" fmla="*/ 6846700 w 8938307"/>
              <a:gd name="connsiteY220" fmla="*/ 2591487 h 2993922"/>
              <a:gd name="connsiteX221" fmla="*/ 6873177 w 8938307"/>
              <a:gd name="connsiteY221" fmla="*/ 2602077 h 2993922"/>
              <a:gd name="connsiteX222" fmla="*/ 6809634 w 8938307"/>
              <a:gd name="connsiteY222" fmla="*/ 2602077 h 2993922"/>
              <a:gd name="connsiteX223" fmla="*/ 6783158 w 8938307"/>
              <a:gd name="connsiteY223" fmla="*/ 2591487 h 2993922"/>
              <a:gd name="connsiteX224" fmla="*/ 6756682 w 8938307"/>
              <a:gd name="connsiteY224" fmla="*/ 2602077 h 2993922"/>
              <a:gd name="connsiteX225" fmla="*/ 6735502 w 8938307"/>
              <a:gd name="connsiteY225" fmla="*/ 2602077 h 2993922"/>
              <a:gd name="connsiteX226" fmla="*/ 6714320 w 8938307"/>
              <a:gd name="connsiteY226" fmla="*/ 2607373 h 2993922"/>
              <a:gd name="connsiteX227" fmla="*/ 6703730 w 8938307"/>
              <a:gd name="connsiteY227" fmla="*/ 2612668 h 2993922"/>
              <a:gd name="connsiteX228" fmla="*/ 6693140 w 8938307"/>
              <a:gd name="connsiteY228" fmla="*/ 2602077 h 2993922"/>
              <a:gd name="connsiteX229" fmla="*/ 6682550 w 8938307"/>
              <a:gd name="connsiteY229" fmla="*/ 2591487 h 2993922"/>
              <a:gd name="connsiteX230" fmla="*/ 6682550 w 8938307"/>
              <a:gd name="connsiteY230" fmla="*/ 2580897 h 2993922"/>
              <a:gd name="connsiteX231" fmla="*/ 6671958 w 8938307"/>
              <a:gd name="connsiteY231" fmla="*/ 2570306 h 2993922"/>
              <a:gd name="connsiteX232" fmla="*/ 6661368 w 8938307"/>
              <a:gd name="connsiteY232" fmla="*/ 2570306 h 2993922"/>
              <a:gd name="connsiteX233" fmla="*/ 6640188 w 8938307"/>
              <a:gd name="connsiteY233" fmla="*/ 2549125 h 2993922"/>
              <a:gd name="connsiteX234" fmla="*/ 6078895 w 8938307"/>
              <a:gd name="connsiteY234" fmla="*/ 2538535 h 2993922"/>
              <a:gd name="connsiteX235" fmla="*/ 6110668 w 8938307"/>
              <a:gd name="connsiteY235" fmla="*/ 2559716 h 2993922"/>
              <a:gd name="connsiteX236" fmla="*/ 6131847 w 8938307"/>
              <a:gd name="connsiteY236" fmla="*/ 2559716 h 2993922"/>
              <a:gd name="connsiteX237" fmla="*/ 6147734 w 8938307"/>
              <a:gd name="connsiteY237" fmla="*/ 2559716 h 2993922"/>
              <a:gd name="connsiteX238" fmla="*/ 6174209 w 8938307"/>
              <a:gd name="connsiteY238" fmla="*/ 2559716 h 2993922"/>
              <a:gd name="connsiteX239" fmla="*/ 6163620 w 8938307"/>
              <a:gd name="connsiteY239" fmla="*/ 2570306 h 2993922"/>
              <a:gd name="connsiteX240" fmla="*/ 6147734 w 8938307"/>
              <a:gd name="connsiteY240" fmla="*/ 2575602 h 2993922"/>
              <a:gd name="connsiteX241" fmla="*/ 6142438 w 8938307"/>
              <a:gd name="connsiteY241" fmla="*/ 2580897 h 2993922"/>
              <a:gd name="connsiteX242" fmla="*/ 6131847 w 8938307"/>
              <a:gd name="connsiteY242" fmla="*/ 2580897 h 2993922"/>
              <a:gd name="connsiteX243" fmla="*/ 6110668 w 8938307"/>
              <a:gd name="connsiteY243" fmla="*/ 2570306 h 2993922"/>
              <a:gd name="connsiteX244" fmla="*/ 6100076 w 8938307"/>
              <a:gd name="connsiteY244" fmla="*/ 2559716 h 2993922"/>
              <a:gd name="connsiteX245" fmla="*/ 5326977 w 8938307"/>
              <a:gd name="connsiteY245" fmla="*/ 2538535 h 2993922"/>
              <a:gd name="connsiteX246" fmla="*/ 5337566 w 8938307"/>
              <a:gd name="connsiteY246" fmla="*/ 2538535 h 2993922"/>
              <a:gd name="connsiteX247" fmla="*/ 5358748 w 8938307"/>
              <a:gd name="connsiteY247" fmla="*/ 2549125 h 2993922"/>
              <a:gd name="connsiteX248" fmla="*/ 5326977 w 8938307"/>
              <a:gd name="connsiteY248" fmla="*/ 2538535 h 2993922"/>
              <a:gd name="connsiteX249" fmla="*/ 6280114 w 8938307"/>
              <a:gd name="connsiteY249" fmla="*/ 2527944 h 2993922"/>
              <a:gd name="connsiteX250" fmla="*/ 6311884 w 8938307"/>
              <a:gd name="connsiteY250" fmla="*/ 2538535 h 2993922"/>
              <a:gd name="connsiteX251" fmla="*/ 6290704 w 8938307"/>
              <a:gd name="connsiteY251" fmla="*/ 2538535 h 2993922"/>
              <a:gd name="connsiteX252" fmla="*/ 7434468 w 8938307"/>
              <a:gd name="connsiteY252" fmla="*/ 2517354 h 2993922"/>
              <a:gd name="connsiteX253" fmla="*/ 7434468 w 8938307"/>
              <a:gd name="connsiteY253" fmla="*/ 2538535 h 2993922"/>
              <a:gd name="connsiteX254" fmla="*/ 7423878 w 8938307"/>
              <a:gd name="connsiteY254" fmla="*/ 2527944 h 2993922"/>
              <a:gd name="connsiteX255" fmla="*/ 7434468 w 8938307"/>
              <a:gd name="connsiteY255" fmla="*/ 2517354 h 2993922"/>
              <a:gd name="connsiteX256" fmla="*/ 6343656 w 8938307"/>
              <a:gd name="connsiteY256" fmla="*/ 2517354 h 2993922"/>
              <a:gd name="connsiteX257" fmla="*/ 6354246 w 8938307"/>
              <a:gd name="connsiteY257" fmla="*/ 2527944 h 2993922"/>
              <a:gd name="connsiteX258" fmla="*/ 6343656 w 8938307"/>
              <a:gd name="connsiteY258" fmla="*/ 2527944 h 2993922"/>
              <a:gd name="connsiteX259" fmla="*/ 6343656 w 8938307"/>
              <a:gd name="connsiteY259" fmla="*/ 2517354 h 2993922"/>
              <a:gd name="connsiteX260" fmla="*/ 7159118 w 8938307"/>
              <a:gd name="connsiteY260" fmla="*/ 2506764 h 2993922"/>
              <a:gd name="connsiteX261" fmla="*/ 7169708 w 8938307"/>
              <a:gd name="connsiteY261" fmla="*/ 2506764 h 2993922"/>
              <a:gd name="connsiteX262" fmla="*/ 7180299 w 8938307"/>
              <a:gd name="connsiteY262" fmla="*/ 2506764 h 2993922"/>
              <a:gd name="connsiteX263" fmla="*/ 7169708 w 8938307"/>
              <a:gd name="connsiteY263" fmla="*/ 2517354 h 2993922"/>
              <a:gd name="connsiteX264" fmla="*/ 7053214 w 8938307"/>
              <a:gd name="connsiteY264" fmla="*/ 2506764 h 2993922"/>
              <a:gd name="connsiteX265" fmla="*/ 7074395 w 8938307"/>
              <a:gd name="connsiteY265" fmla="*/ 2517354 h 2993922"/>
              <a:gd name="connsiteX266" fmla="*/ 7084985 w 8938307"/>
              <a:gd name="connsiteY266" fmla="*/ 2527944 h 2993922"/>
              <a:gd name="connsiteX267" fmla="*/ 7074395 w 8938307"/>
              <a:gd name="connsiteY267" fmla="*/ 2527944 h 2993922"/>
              <a:gd name="connsiteX268" fmla="*/ 7063804 w 8938307"/>
              <a:gd name="connsiteY268" fmla="*/ 2527944 h 2993922"/>
              <a:gd name="connsiteX269" fmla="*/ 7042622 w 8938307"/>
              <a:gd name="connsiteY269" fmla="*/ 2527944 h 2993922"/>
              <a:gd name="connsiteX270" fmla="*/ 7032033 w 8938307"/>
              <a:gd name="connsiteY270" fmla="*/ 2527944 h 2993922"/>
              <a:gd name="connsiteX271" fmla="*/ 7021443 w 8938307"/>
              <a:gd name="connsiteY271" fmla="*/ 2538535 h 2993922"/>
              <a:gd name="connsiteX272" fmla="*/ 7010852 w 8938307"/>
              <a:gd name="connsiteY272" fmla="*/ 2527944 h 2993922"/>
              <a:gd name="connsiteX273" fmla="*/ 7021443 w 8938307"/>
              <a:gd name="connsiteY273" fmla="*/ 2527944 h 2993922"/>
              <a:gd name="connsiteX274" fmla="*/ 7042622 w 8938307"/>
              <a:gd name="connsiteY274" fmla="*/ 2517354 h 2993922"/>
              <a:gd name="connsiteX275" fmla="*/ 7053214 w 8938307"/>
              <a:gd name="connsiteY275" fmla="*/ 2506764 h 2993922"/>
              <a:gd name="connsiteX276" fmla="*/ 6830814 w 8938307"/>
              <a:gd name="connsiteY276" fmla="*/ 2506764 h 2993922"/>
              <a:gd name="connsiteX277" fmla="*/ 6851996 w 8938307"/>
              <a:gd name="connsiteY277" fmla="*/ 2506764 h 2993922"/>
              <a:gd name="connsiteX278" fmla="*/ 6851996 w 8938307"/>
              <a:gd name="connsiteY278" fmla="*/ 2517354 h 2993922"/>
              <a:gd name="connsiteX279" fmla="*/ 6830814 w 8938307"/>
              <a:gd name="connsiteY279" fmla="*/ 2506764 h 2993922"/>
              <a:gd name="connsiteX280" fmla="*/ 6205980 w 8938307"/>
              <a:gd name="connsiteY280" fmla="*/ 2506764 h 2993922"/>
              <a:gd name="connsiteX281" fmla="*/ 6216572 w 8938307"/>
              <a:gd name="connsiteY281" fmla="*/ 2506764 h 2993922"/>
              <a:gd name="connsiteX282" fmla="*/ 6237752 w 8938307"/>
              <a:gd name="connsiteY282" fmla="*/ 2517354 h 2993922"/>
              <a:gd name="connsiteX283" fmla="*/ 6205980 w 8938307"/>
              <a:gd name="connsiteY283" fmla="*/ 2506764 h 2993922"/>
              <a:gd name="connsiteX284" fmla="*/ 8080483 w 8938307"/>
              <a:gd name="connsiteY284" fmla="*/ 2496173 h 2993922"/>
              <a:gd name="connsiteX285" fmla="*/ 8091075 w 8938307"/>
              <a:gd name="connsiteY285" fmla="*/ 2506764 h 2993922"/>
              <a:gd name="connsiteX286" fmla="*/ 8080483 w 8938307"/>
              <a:gd name="connsiteY286" fmla="*/ 2506764 h 2993922"/>
              <a:gd name="connsiteX287" fmla="*/ 7095574 w 8938307"/>
              <a:gd name="connsiteY287" fmla="*/ 2496173 h 2993922"/>
              <a:gd name="connsiteX288" fmla="*/ 7148526 w 8938307"/>
              <a:gd name="connsiteY288" fmla="*/ 2506764 h 2993922"/>
              <a:gd name="connsiteX289" fmla="*/ 7116756 w 8938307"/>
              <a:gd name="connsiteY289" fmla="*/ 2506764 h 2993922"/>
              <a:gd name="connsiteX290" fmla="*/ 6703730 w 8938307"/>
              <a:gd name="connsiteY290" fmla="*/ 2496173 h 2993922"/>
              <a:gd name="connsiteX291" fmla="*/ 6714320 w 8938307"/>
              <a:gd name="connsiteY291" fmla="*/ 2501469 h 2993922"/>
              <a:gd name="connsiteX292" fmla="*/ 6709025 w 8938307"/>
              <a:gd name="connsiteY292" fmla="*/ 2506764 h 2993922"/>
              <a:gd name="connsiteX293" fmla="*/ 6703730 w 8938307"/>
              <a:gd name="connsiteY293" fmla="*/ 2496173 h 2993922"/>
              <a:gd name="connsiteX294" fmla="*/ 5263434 w 8938307"/>
              <a:gd name="connsiteY294" fmla="*/ 2496173 h 2993922"/>
              <a:gd name="connsiteX295" fmla="*/ 5274025 w 8938307"/>
              <a:gd name="connsiteY295" fmla="*/ 2517354 h 2993922"/>
              <a:gd name="connsiteX296" fmla="*/ 5252844 w 8938307"/>
              <a:gd name="connsiteY296" fmla="*/ 2517354 h 2993922"/>
              <a:gd name="connsiteX297" fmla="*/ 5242254 w 8938307"/>
              <a:gd name="connsiteY297" fmla="*/ 2506764 h 2993922"/>
              <a:gd name="connsiteX298" fmla="*/ 7137937 w 8938307"/>
              <a:gd name="connsiteY298" fmla="*/ 2485583 h 2993922"/>
              <a:gd name="connsiteX299" fmla="*/ 7159118 w 8938307"/>
              <a:gd name="connsiteY299" fmla="*/ 2490879 h 2993922"/>
              <a:gd name="connsiteX300" fmla="*/ 7169708 w 8938307"/>
              <a:gd name="connsiteY300" fmla="*/ 2496173 h 2993922"/>
              <a:gd name="connsiteX301" fmla="*/ 7159118 w 8938307"/>
              <a:gd name="connsiteY301" fmla="*/ 2506764 h 2993922"/>
              <a:gd name="connsiteX302" fmla="*/ 7159118 w 8938307"/>
              <a:gd name="connsiteY302" fmla="*/ 2496173 h 2993922"/>
              <a:gd name="connsiteX303" fmla="*/ 6947310 w 8938307"/>
              <a:gd name="connsiteY303" fmla="*/ 2485583 h 2993922"/>
              <a:gd name="connsiteX304" fmla="*/ 6963196 w 8938307"/>
              <a:gd name="connsiteY304" fmla="*/ 2485583 h 2993922"/>
              <a:gd name="connsiteX305" fmla="*/ 6968491 w 8938307"/>
              <a:gd name="connsiteY305" fmla="*/ 2485583 h 2993922"/>
              <a:gd name="connsiteX306" fmla="*/ 6947310 w 8938307"/>
              <a:gd name="connsiteY306" fmla="*/ 2496173 h 2993922"/>
              <a:gd name="connsiteX307" fmla="*/ 6936718 w 8938307"/>
              <a:gd name="connsiteY307" fmla="*/ 2496173 h 2993922"/>
              <a:gd name="connsiteX308" fmla="*/ 6947310 w 8938307"/>
              <a:gd name="connsiteY308" fmla="*/ 2485583 h 2993922"/>
              <a:gd name="connsiteX309" fmla="*/ 5721469 w 8938307"/>
              <a:gd name="connsiteY309" fmla="*/ 2482273 h 2993922"/>
              <a:gd name="connsiteX310" fmla="*/ 5761183 w 8938307"/>
              <a:gd name="connsiteY310" fmla="*/ 2496173 h 2993922"/>
              <a:gd name="connsiteX311" fmla="*/ 5729412 w 8938307"/>
              <a:gd name="connsiteY311" fmla="*/ 2496173 h 2993922"/>
              <a:gd name="connsiteX312" fmla="*/ 5697641 w 8938307"/>
              <a:gd name="connsiteY312" fmla="*/ 2485583 h 2993922"/>
              <a:gd name="connsiteX313" fmla="*/ 5721469 w 8938307"/>
              <a:gd name="connsiteY313" fmla="*/ 2482273 h 2993922"/>
              <a:gd name="connsiteX314" fmla="*/ 5665870 w 8938307"/>
              <a:gd name="connsiteY314" fmla="*/ 2474992 h 2993922"/>
              <a:gd name="connsiteX315" fmla="*/ 5676460 w 8938307"/>
              <a:gd name="connsiteY315" fmla="*/ 2474992 h 2993922"/>
              <a:gd name="connsiteX316" fmla="*/ 5671166 w 8938307"/>
              <a:gd name="connsiteY316" fmla="*/ 2485583 h 2993922"/>
              <a:gd name="connsiteX317" fmla="*/ 5665870 w 8938307"/>
              <a:gd name="connsiteY317" fmla="*/ 2474992 h 2993922"/>
              <a:gd name="connsiteX318" fmla="*/ 7443736 w 8938307"/>
              <a:gd name="connsiteY318" fmla="*/ 2469698 h 2993922"/>
              <a:gd name="connsiteX319" fmla="*/ 7445059 w 8938307"/>
              <a:gd name="connsiteY319" fmla="*/ 2474992 h 2993922"/>
              <a:gd name="connsiteX320" fmla="*/ 7445059 w 8938307"/>
              <a:gd name="connsiteY320" fmla="*/ 2485583 h 2993922"/>
              <a:gd name="connsiteX321" fmla="*/ 7439764 w 8938307"/>
              <a:gd name="connsiteY321" fmla="*/ 2474992 h 2993922"/>
              <a:gd name="connsiteX322" fmla="*/ 7443736 w 8938307"/>
              <a:gd name="connsiteY322" fmla="*/ 2469698 h 2993922"/>
              <a:gd name="connsiteX323" fmla="*/ 7111462 w 8938307"/>
              <a:gd name="connsiteY323" fmla="*/ 2469698 h 2993922"/>
              <a:gd name="connsiteX324" fmla="*/ 7120728 w 8938307"/>
              <a:gd name="connsiteY324" fmla="*/ 2476317 h 2993922"/>
              <a:gd name="connsiteX325" fmla="*/ 7137937 w 8938307"/>
              <a:gd name="connsiteY325" fmla="*/ 2485583 h 2993922"/>
              <a:gd name="connsiteX326" fmla="*/ 7122052 w 8938307"/>
              <a:gd name="connsiteY326" fmla="*/ 2485583 h 2993922"/>
              <a:gd name="connsiteX327" fmla="*/ 7116756 w 8938307"/>
              <a:gd name="connsiteY327" fmla="*/ 2474992 h 2993922"/>
              <a:gd name="connsiteX328" fmla="*/ 6947310 w 8938307"/>
              <a:gd name="connsiteY328" fmla="*/ 2464402 h 2993922"/>
              <a:gd name="connsiteX329" fmla="*/ 6957900 w 8938307"/>
              <a:gd name="connsiteY329" fmla="*/ 2464402 h 2993922"/>
              <a:gd name="connsiteX330" fmla="*/ 6952604 w 8938307"/>
              <a:gd name="connsiteY330" fmla="*/ 2474992 h 2993922"/>
              <a:gd name="connsiteX331" fmla="*/ 6947310 w 8938307"/>
              <a:gd name="connsiteY331" fmla="*/ 2464402 h 2993922"/>
              <a:gd name="connsiteX332" fmla="*/ 6364836 w 8938307"/>
              <a:gd name="connsiteY332" fmla="*/ 2464402 h 2993922"/>
              <a:gd name="connsiteX333" fmla="*/ 6343656 w 8938307"/>
              <a:gd name="connsiteY333" fmla="*/ 2474992 h 2993922"/>
              <a:gd name="connsiteX334" fmla="*/ 6364836 w 8938307"/>
              <a:gd name="connsiteY334" fmla="*/ 2474992 h 2993922"/>
              <a:gd name="connsiteX335" fmla="*/ 6386018 w 8938307"/>
              <a:gd name="connsiteY335" fmla="*/ 2485583 h 2993922"/>
              <a:gd name="connsiteX336" fmla="*/ 6380723 w 8938307"/>
              <a:gd name="connsiteY336" fmla="*/ 2496173 h 2993922"/>
              <a:gd name="connsiteX337" fmla="*/ 6396608 w 8938307"/>
              <a:gd name="connsiteY337" fmla="*/ 2496173 h 2993922"/>
              <a:gd name="connsiteX338" fmla="*/ 6396608 w 8938307"/>
              <a:gd name="connsiteY338" fmla="*/ 2474992 h 2993922"/>
              <a:gd name="connsiteX339" fmla="*/ 6386018 w 8938307"/>
              <a:gd name="connsiteY339" fmla="*/ 2474992 h 2993922"/>
              <a:gd name="connsiteX340" fmla="*/ 6248342 w 8938307"/>
              <a:gd name="connsiteY340" fmla="*/ 2464402 h 2993922"/>
              <a:gd name="connsiteX341" fmla="*/ 6248342 w 8938307"/>
              <a:gd name="connsiteY341" fmla="*/ 2474992 h 2993922"/>
              <a:gd name="connsiteX342" fmla="*/ 6237752 w 8938307"/>
              <a:gd name="connsiteY342" fmla="*/ 2474992 h 2993922"/>
              <a:gd name="connsiteX343" fmla="*/ 6785806 w 8938307"/>
              <a:gd name="connsiteY343" fmla="*/ 2459106 h 2993922"/>
              <a:gd name="connsiteX344" fmla="*/ 6788454 w 8938307"/>
              <a:gd name="connsiteY344" fmla="*/ 2464402 h 2993922"/>
              <a:gd name="connsiteX345" fmla="*/ 6777862 w 8938307"/>
              <a:gd name="connsiteY345" fmla="*/ 2464402 h 2993922"/>
              <a:gd name="connsiteX346" fmla="*/ 6785806 w 8938307"/>
              <a:gd name="connsiteY346" fmla="*/ 2459106 h 2993922"/>
              <a:gd name="connsiteX347" fmla="*/ 6513102 w 8938307"/>
              <a:gd name="connsiteY347" fmla="*/ 2453812 h 2993922"/>
              <a:gd name="connsiteX348" fmla="*/ 6555464 w 8938307"/>
              <a:gd name="connsiteY348" fmla="*/ 2464402 h 2993922"/>
              <a:gd name="connsiteX349" fmla="*/ 6534284 w 8938307"/>
              <a:gd name="connsiteY349" fmla="*/ 2464402 h 2993922"/>
              <a:gd name="connsiteX350" fmla="*/ 6513102 w 8938307"/>
              <a:gd name="connsiteY350" fmla="*/ 2453812 h 2993922"/>
              <a:gd name="connsiteX351" fmla="*/ 6025943 w 8938307"/>
              <a:gd name="connsiteY351" fmla="*/ 2453812 h 2993922"/>
              <a:gd name="connsiteX352" fmla="*/ 6036534 w 8938307"/>
              <a:gd name="connsiteY352" fmla="*/ 2453812 h 2993922"/>
              <a:gd name="connsiteX353" fmla="*/ 6068305 w 8938307"/>
              <a:gd name="connsiteY353" fmla="*/ 2464402 h 2993922"/>
              <a:gd name="connsiteX354" fmla="*/ 6036534 w 8938307"/>
              <a:gd name="connsiteY354" fmla="*/ 2464402 h 2993922"/>
              <a:gd name="connsiteX355" fmla="*/ 7701876 w 8938307"/>
              <a:gd name="connsiteY355" fmla="*/ 2436602 h 2993922"/>
              <a:gd name="connsiteX356" fmla="*/ 7709820 w 8938307"/>
              <a:gd name="connsiteY356" fmla="*/ 2437927 h 2993922"/>
              <a:gd name="connsiteX357" fmla="*/ 7752182 w 8938307"/>
              <a:gd name="connsiteY357" fmla="*/ 2443221 h 2993922"/>
              <a:gd name="connsiteX358" fmla="*/ 7794542 w 8938307"/>
              <a:gd name="connsiteY358" fmla="*/ 2453812 h 2993922"/>
              <a:gd name="connsiteX359" fmla="*/ 7783952 w 8938307"/>
              <a:gd name="connsiteY359" fmla="*/ 2464402 h 2993922"/>
              <a:gd name="connsiteX360" fmla="*/ 7741590 w 8938307"/>
              <a:gd name="connsiteY360" fmla="*/ 2453812 h 2993922"/>
              <a:gd name="connsiteX361" fmla="*/ 7699230 w 8938307"/>
              <a:gd name="connsiteY361" fmla="*/ 2443221 h 2993922"/>
              <a:gd name="connsiteX362" fmla="*/ 7701876 w 8938307"/>
              <a:gd name="connsiteY362" fmla="*/ 2436602 h 2993922"/>
              <a:gd name="connsiteX363" fmla="*/ 7286203 w 8938307"/>
              <a:gd name="connsiteY363" fmla="*/ 2432631 h 2993922"/>
              <a:gd name="connsiteX364" fmla="*/ 7307384 w 8938307"/>
              <a:gd name="connsiteY364" fmla="*/ 2432631 h 2993922"/>
              <a:gd name="connsiteX365" fmla="*/ 7307384 w 8938307"/>
              <a:gd name="connsiteY365" fmla="*/ 2443221 h 2993922"/>
              <a:gd name="connsiteX366" fmla="*/ 7291498 w 8938307"/>
              <a:gd name="connsiteY366" fmla="*/ 2443221 h 2993922"/>
              <a:gd name="connsiteX367" fmla="*/ 7286203 w 8938307"/>
              <a:gd name="connsiteY367" fmla="*/ 2432631 h 2993922"/>
              <a:gd name="connsiteX368" fmla="*/ 7116756 w 8938307"/>
              <a:gd name="connsiteY368" fmla="*/ 2432631 h 2993922"/>
              <a:gd name="connsiteX369" fmla="*/ 7127347 w 8938307"/>
              <a:gd name="connsiteY369" fmla="*/ 2443221 h 2993922"/>
              <a:gd name="connsiteX370" fmla="*/ 7116756 w 8938307"/>
              <a:gd name="connsiteY370" fmla="*/ 2443221 h 2993922"/>
              <a:gd name="connsiteX371" fmla="*/ 7106166 w 8938307"/>
              <a:gd name="connsiteY371" fmla="*/ 2443221 h 2993922"/>
              <a:gd name="connsiteX372" fmla="*/ 7116756 w 8938307"/>
              <a:gd name="connsiteY372" fmla="*/ 2432631 h 2993922"/>
              <a:gd name="connsiteX373" fmla="*/ 5920039 w 8938307"/>
              <a:gd name="connsiteY373" fmla="*/ 2432631 h 2993922"/>
              <a:gd name="connsiteX374" fmla="*/ 5930630 w 8938307"/>
              <a:gd name="connsiteY374" fmla="*/ 2432631 h 2993922"/>
              <a:gd name="connsiteX375" fmla="*/ 6015353 w 8938307"/>
              <a:gd name="connsiteY375" fmla="*/ 2453812 h 2993922"/>
              <a:gd name="connsiteX376" fmla="*/ 5994172 w 8938307"/>
              <a:gd name="connsiteY376" fmla="*/ 2453812 h 2993922"/>
              <a:gd name="connsiteX377" fmla="*/ 5951812 w 8938307"/>
              <a:gd name="connsiteY377" fmla="*/ 2443221 h 2993922"/>
              <a:gd name="connsiteX378" fmla="*/ 5930630 w 8938307"/>
              <a:gd name="connsiteY378" fmla="*/ 2437927 h 2993922"/>
              <a:gd name="connsiteX379" fmla="*/ 5920039 w 8938307"/>
              <a:gd name="connsiteY379" fmla="*/ 2432631 h 2993922"/>
              <a:gd name="connsiteX380" fmla="*/ 6354246 w 8938307"/>
              <a:gd name="connsiteY380" fmla="*/ 2422040 h 2993922"/>
              <a:gd name="connsiteX381" fmla="*/ 6364836 w 8938307"/>
              <a:gd name="connsiteY381" fmla="*/ 2432631 h 2993922"/>
              <a:gd name="connsiteX382" fmla="*/ 6364836 w 8938307"/>
              <a:gd name="connsiteY382" fmla="*/ 2437927 h 2993922"/>
              <a:gd name="connsiteX383" fmla="*/ 6375428 w 8938307"/>
              <a:gd name="connsiteY383" fmla="*/ 2443221 h 2993922"/>
              <a:gd name="connsiteX384" fmla="*/ 6386018 w 8938307"/>
              <a:gd name="connsiteY384" fmla="*/ 2453812 h 2993922"/>
              <a:gd name="connsiteX385" fmla="*/ 6449560 w 8938307"/>
              <a:gd name="connsiteY385" fmla="*/ 2474992 h 2993922"/>
              <a:gd name="connsiteX386" fmla="*/ 6460150 w 8938307"/>
              <a:gd name="connsiteY386" fmla="*/ 2485583 h 2993922"/>
              <a:gd name="connsiteX387" fmla="*/ 6481332 w 8938307"/>
              <a:gd name="connsiteY387" fmla="*/ 2485583 h 2993922"/>
              <a:gd name="connsiteX388" fmla="*/ 6534284 w 8938307"/>
              <a:gd name="connsiteY388" fmla="*/ 2496173 h 2993922"/>
              <a:gd name="connsiteX389" fmla="*/ 6587236 w 8938307"/>
              <a:gd name="connsiteY389" fmla="*/ 2506764 h 2993922"/>
              <a:gd name="connsiteX390" fmla="*/ 6608416 w 8938307"/>
              <a:gd name="connsiteY390" fmla="*/ 2517354 h 2993922"/>
              <a:gd name="connsiteX391" fmla="*/ 6619006 w 8938307"/>
              <a:gd name="connsiteY391" fmla="*/ 2517354 h 2993922"/>
              <a:gd name="connsiteX392" fmla="*/ 6640188 w 8938307"/>
              <a:gd name="connsiteY392" fmla="*/ 2527944 h 2993922"/>
              <a:gd name="connsiteX393" fmla="*/ 6650778 w 8938307"/>
              <a:gd name="connsiteY393" fmla="*/ 2538535 h 2993922"/>
              <a:gd name="connsiteX394" fmla="*/ 6640188 w 8938307"/>
              <a:gd name="connsiteY394" fmla="*/ 2538535 h 2993922"/>
              <a:gd name="connsiteX395" fmla="*/ 6629598 w 8938307"/>
              <a:gd name="connsiteY395" fmla="*/ 2538535 h 2993922"/>
              <a:gd name="connsiteX396" fmla="*/ 6619006 w 8938307"/>
              <a:gd name="connsiteY396" fmla="*/ 2538535 h 2993922"/>
              <a:gd name="connsiteX397" fmla="*/ 6624302 w 8938307"/>
              <a:gd name="connsiteY397" fmla="*/ 2554421 h 2993922"/>
              <a:gd name="connsiteX398" fmla="*/ 6613711 w 8938307"/>
              <a:gd name="connsiteY398" fmla="*/ 2559716 h 2993922"/>
              <a:gd name="connsiteX399" fmla="*/ 6608416 w 8938307"/>
              <a:gd name="connsiteY399" fmla="*/ 2549125 h 2993922"/>
              <a:gd name="connsiteX400" fmla="*/ 6576646 w 8938307"/>
              <a:gd name="connsiteY400" fmla="*/ 2538535 h 2993922"/>
              <a:gd name="connsiteX401" fmla="*/ 6513102 w 8938307"/>
              <a:gd name="connsiteY401" fmla="*/ 2517354 h 2993922"/>
              <a:gd name="connsiteX402" fmla="*/ 6460150 w 8938307"/>
              <a:gd name="connsiteY402" fmla="*/ 2506764 h 2993922"/>
              <a:gd name="connsiteX403" fmla="*/ 6454855 w 8938307"/>
              <a:gd name="connsiteY403" fmla="*/ 2496173 h 2993922"/>
              <a:gd name="connsiteX404" fmla="*/ 6449560 w 8938307"/>
              <a:gd name="connsiteY404" fmla="*/ 2480287 h 2993922"/>
              <a:gd name="connsiteX405" fmla="*/ 6438970 w 8938307"/>
              <a:gd name="connsiteY405" fmla="*/ 2474992 h 2993922"/>
              <a:gd name="connsiteX406" fmla="*/ 6433675 w 8938307"/>
              <a:gd name="connsiteY406" fmla="*/ 2485583 h 2993922"/>
              <a:gd name="connsiteX407" fmla="*/ 6423084 w 8938307"/>
              <a:gd name="connsiteY407" fmla="*/ 2501469 h 2993922"/>
              <a:gd name="connsiteX408" fmla="*/ 6407198 w 8938307"/>
              <a:gd name="connsiteY408" fmla="*/ 2506764 h 2993922"/>
              <a:gd name="connsiteX409" fmla="*/ 6396608 w 8938307"/>
              <a:gd name="connsiteY409" fmla="*/ 2517354 h 2993922"/>
              <a:gd name="connsiteX410" fmla="*/ 6375428 w 8938307"/>
              <a:gd name="connsiteY410" fmla="*/ 2517354 h 2993922"/>
              <a:gd name="connsiteX411" fmla="*/ 6364836 w 8938307"/>
              <a:gd name="connsiteY411" fmla="*/ 2517354 h 2993922"/>
              <a:gd name="connsiteX412" fmla="*/ 6359542 w 8938307"/>
              <a:gd name="connsiteY412" fmla="*/ 2512058 h 2993922"/>
              <a:gd name="connsiteX413" fmla="*/ 6354246 w 8938307"/>
              <a:gd name="connsiteY413" fmla="*/ 2506764 h 2993922"/>
              <a:gd name="connsiteX414" fmla="*/ 6348950 w 8938307"/>
              <a:gd name="connsiteY414" fmla="*/ 2496173 h 2993922"/>
              <a:gd name="connsiteX415" fmla="*/ 6343656 w 8938307"/>
              <a:gd name="connsiteY415" fmla="*/ 2496173 h 2993922"/>
              <a:gd name="connsiteX416" fmla="*/ 6333066 w 8938307"/>
              <a:gd name="connsiteY416" fmla="*/ 2485583 h 2993922"/>
              <a:gd name="connsiteX417" fmla="*/ 6333066 w 8938307"/>
              <a:gd name="connsiteY417" fmla="*/ 2464402 h 2993922"/>
              <a:gd name="connsiteX418" fmla="*/ 6301294 w 8938307"/>
              <a:gd name="connsiteY418" fmla="*/ 2443221 h 2993922"/>
              <a:gd name="connsiteX419" fmla="*/ 6280114 w 8938307"/>
              <a:gd name="connsiteY419" fmla="*/ 2432631 h 2993922"/>
              <a:gd name="connsiteX420" fmla="*/ 6285409 w 8938307"/>
              <a:gd name="connsiteY420" fmla="*/ 2432631 h 2993922"/>
              <a:gd name="connsiteX421" fmla="*/ 6290704 w 8938307"/>
              <a:gd name="connsiteY421" fmla="*/ 2432631 h 2993922"/>
              <a:gd name="connsiteX422" fmla="*/ 6333066 w 8938307"/>
              <a:gd name="connsiteY422" fmla="*/ 2432631 h 2993922"/>
              <a:gd name="connsiteX423" fmla="*/ 6333066 w 8938307"/>
              <a:gd name="connsiteY423" fmla="*/ 2416746 h 2993922"/>
              <a:gd name="connsiteX424" fmla="*/ 6343656 w 8938307"/>
              <a:gd name="connsiteY424" fmla="*/ 2422040 h 2993922"/>
              <a:gd name="connsiteX425" fmla="*/ 6333066 w 8938307"/>
              <a:gd name="connsiteY425" fmla="*/ 2422040 h 2993922"/>
              <a:gd name="connsiteX426" fmla="*/ 6322476 w 8938307"/>
              <a:gd name="connsiteY426" fmla="*/ 2422040 h 2993922"/>
              <a:gd name="connsiteX427" fmla="*/ 6333066 w 8938307"/>
              <a:gd name="connsiteY427" fmla="*/ 2416746 h 2993922"/>
              <a:gd name="connsiteX428" fmla="*/ 6926129 w 8938307"/>
              <a:gd name="connsiteY428" fmla="*/ 2411450 h 2993922"/>
              <a:gd name="connsiteX429" fmla="*/ 6957900 w 8938307"/>
              <a:gd name="connsiteY429" fmla="*/ 2416746 h 2993922"/>
              <a:gd name="connsiteX430" fmla="*/ 6989670 w 8938307"/>
              <a:gd name="connsiteY430" fmla="*/ 2422040 h 2993922"/>
              <a:gd name="connsiteX431" fmla="*/ 6957900 w 8938307"/>
              <a:gd name="connsiteY431" fmla="*/ 2422040 h 2993922"/>
              <a:gd name="connsiteX432" fmla="*/ 6936718 w 8938307"/>
              <a:gd name="connsiteY432" fmla="*/ 2422040 h 2993922"/>
              <a:gd name="connsiteX433" fmla="*/ 6724910 w 8938307"/>
              <a:gd name="connsiteY433" fmla="*/ 2411450 h 2993922"/>
              <a:gd name="connsiteX434" fmla="*/ 6730206 w 8938307"/>
              <a:gd name="connsiteY434" fmla="*/ 2422040 h 2993922"/>
              <a:gd name="connsiteX435" fmla="*/ 6735502 w 8938307"/>
              <a:gd name="connsiteY435" fmla="*/ 2422040 h 2993922"/>
              <a:gd name="connsiteX436" fmla="*/ 6730206 w 8938307"/>
              <a:gd name="connsiteY436" fmla="*/ 2432631 h 2993922"/>
              <a:gd name="connsiteX437" fmla="*/ 6724910 w 8938307"/>
              <a:gd name="connsiteY437" fmla="*/ 2432631 h 2993922"/>
              <a:gd name="connsiteX438" fmla="*/ 6724910 w 8938307"/>
              <a:gd name="connsiteY438" fmla="*/ 2422040 h 2993922"/>
              <a:gd name="connsiteX439" fmla="*/ 6068305 w 8938307"/>
              <a:gd name="connsiteY439" fmla="*/ 2411450 h 2993922"/>
              <a:gd name="connsiteX440" fmla="*/ 6084190 w 8938307"/>
              <a:gd name="connsiteY440" fmla="*/ 2411450 h 2993922"/>
              <a:gd name="connsiteX441" fmla="*/ 6110668 w 8938307"/>
              <a:gd name="connsiteY441" fmla="*/ 2411450 h 2993922"/>
              <a:gd name="connsiteX442" fmla="*/ 6142438 w 8938307"/>
              <a:gd name="connsiteY442" fmla="*/ 2422040 h 2993922"/>
              <a:gd name="connsiteX443" fmla="*/ 6078895 w 8938307"/>
              <a:gd name="connsiteY443" fmla="*/ 2422040 h 2993922"/>
              <a:gd name="connsiteX444" fmla="*/ 5644689 w 8938307"/>
              <a:gd name="connsiteY444" fmla="*/ 2411450 h 2993922"/>
              <a:gd name="connsiteX445" fmla="*/ 5655279 w 8938307"/>
              <a:gd name="connsiteY445" fmla="*/ 2422040 h 2993922"/>
              <a:gd name="connsiteX446" fmla="*/ 5649984 w 8938307"/>
              <a:gd name="connsiteY446" fmla="*/ 2427335 h 2993922"/>
              <a:gd name="connsiteX447" fmla="*/ 5634099 w 8938307"/>
              <a:gd name="connsiteY447" fmla="*/ 2422040 h 2993922"/>
              <a:gd name="connsiteX448" fmla="*/ 7193536 w 8938307"/>
              <a:gd name="connsiteY448" fmla="*/ 2406154 h 2993922"/>
              <a:gd name="connsiteX449" fmla="*/ 7201480 w 8938307"/>
              <a:gd name="connsiteY449" fmla="*/ 2411450 h 2993922"/>
              <a:gd name="connsiteX450" fmla="*/ 7190889 w 8938307"/>
              <a:gd name="connsiteY450" fmla="*/ 2411450 h 2993922"/>
              <a:gd name="connsiteX451" fmla="*/ 7193536 w 8938307"/>
              <a:gd name="connsiteY451" fmla="*/ 2406154 h 2993922"/>
              <a:gd name="connsiteX452" fmla="*/ 6796396 w 8938307"/>
              <a:gd name="connsiteY452" fmla="*/ 2406154 h 2993922"/>
              <a:gd name="connsiteX453" fmla="*/ 6799044 w 8938307"/>
              <a:gd name="connsiteY453" fmla="*/ 2411450 h 2993922"/>
              <a:gd name="connsiteX454" fmla="*/ 6788454 w 8938307"/>
              <a:gd name="connsiteY454" fmla="*/ 2411450 h 2993922"/>
              <a:gd name="connsiteX455" fmla="*/ 6796396 w 8938307"/>
              <a:gd name="connsiteY455" fmla="*/ 2406154 h 2993922"/>
              <a:gd name="connsiteX456" fmla="*/ 6904948 w 8938307"/>
              <a:gd name="connsiteY456" fmla="*/ 2400860 h 2993922"/>
              <a:gd name="connsiteX457" fmla="*/ 6904948 w 8938307"/>
              <a:gd name="connsiteY457" fmla="*/ 2411450 h 2993922"/>
              <a:gd name="connsiteX458" fmla="*/ 6883766 w 8938307"/>
              <a:gd name="connsiteY458" fmla="*/ 2411450 h 2993922"/>
              <a:gd name="connsiteX459" fmla="*/ 6904948 w 8938307"/>
              <a:gd name="connsiteY459" fmla="*/ 2400860 h 2993922"/>
              <a:gd name="connsiteX460" fmla="*/ 6269524 w 8938307"/>
              <a:gd name="connsiteY460" fmla="*/ 2400860 h 2993922"/>
              <a:gd name="connsiteX461" fmla="*/ 6280114 w 8938307"/>
              <a:gd name="connsiteY461" fmla="*/ 2406154 h 2993922"/>
              <a:gd name="connsiteX462" fmla="*/ 6269524 w 8938307"/>
              <a:gd name="connsiteY462" fmla="*/ 2411450 h 2993922"/>
              <a:gd name="connsiteX463" fmla="*/ 6269524 w 8938307"/>
              <a:gd name="connsiteY463" fmla="*/ 2400860 h 2993922"/>
              <a:gd name="connsiteX464" fmla="*/ 6243046 w 8938307"/>
              <a:gd name="connsiteY464" fmla="*/ 2400860 h 2993922"/>
              <a:gd name="connsiteX465" fmla="*/ 6253638 w 8938307"/>
              <a:gd name="connsiteY465" fmla="*/ 2400860 h 2993922"/>
              <a:gd name="connsiteX466" fmla="*/ 6248342 w 8938307"/>
              <a:gd name="connsiteY466" fmla="*/ 2411450 h 2993922"/>
              <a:gd name="connsiteX467" fmla="*/ 6237752 w 8938307"/>
              <a:gd name="connsiteY467" fmla="*/ 2411450 h 2993922"/>
              <a:gd name="connsiteX468" fmla="*/ 6243046 w 8938307"/>
              <a:gd name="connsiteY468" fmla="*/ 2400860 h 2993922"/>
              <a:gd name="connsiteX469" fmla="*/ 6098752 w 8938307"/>
              <a:gd name="connsiteY469" fmla="*/ 2394241 h 2993922"/>
              <a:gd name="connsiteX470" fmla="*/ 6100076 w 8938307"/>
              <a:gd name="connsiteY470" fmla="*/ 2400860 h 2993922"/>
              <a:gd name="connsiteX471" fmla="*/ 6089486 w 8938307"/>
              <a:gd name="connsiteY471" fmla="*/ 2400860 h 2993922"/>
              <a:gd name="connsiteX472" fmla="*/ 6094782 w 8938307"/>
              <a:gd name="connsiteY472" fmla="*/ 2395565 h 2993922"/>
              <a:gd name="connsiteX473" fmla="*/ 6098752 w 8938307"/>
              <a:gd name="connsiteY473" fmla="*/ 2394241 h 2993922"/>
              <a:gd name="connsiteX474" fmla="*/ 6597826 w 8938307"/>
              <a:gd name="connsiteY474" fmla="*/ 2379679 h 2993922"/>
              <a:gd name="connsiteX475" fmla="*/ 6619006 w 8938307"/>
              <a:gd name="connsiteY475" fmla="*/ 2379679 h 2993922"/>
              <a:gd name="connsiteX476" fmla="*/ 6629598 w 8938307"/>
              <a:gd name="connsiteY476" fmla="*/ 2400860 h 2993922"/>
              <a:gd name="connsiteX477" fmla="*/ 6634892 w 8938307"/>
              <a:gd name="connsiteY477" fmla="*/ 2400860 h 2993922"/>
              <a:gd name="connsiteX478" fmla="*/ 6650778 w 8938307"/>
              <a:gd name="connsiteY478" fmla="*/ 2400860 h 2993922"/>
              <a:gd name="connsiteX479" fmla="*/ 6661368 w 8938307"/>
              <a:gd name="connsiteY479" fmla="*/ 2400860 h 2993922"/>
              <a:gd name="connsiteX480" fmla="*/ 6661368 w 8938307"/>
              <a:gd name="connsiteY480" fmla="*/ 2390269 h 2993922"/>
              <a:gd name="connsiteX481" fmla="*/ 6671958 w 8938307"/>
              <a:gd name="connsiteY481" fmla="*/ 2390269 h 2993922"/>
              <a:gd name="connsiteX482" fmla="*/ 6671958 w 8938307"/>
              <a:gd name="connsiteY482" fmla="*/ 2400860 h 2993922"/>
              <a:gd name="connsiteX483" fmla="*/ 6682550 w 8938307"/>
              <a:gd name="connsiteY483" fmla="*/ 2400860 h 2993922"/>
              <a:gd name="connsiteX484" fmla="*/ 6693140 w 8938307"/>
              <a:gd name="connsiteY484" fmla="*/ 2411450 h 2993922"/>
              <a:gd name="connsiteX485" fmla="*/ 6671958 w 8938307"/>
              <a:gd name="connsiteY485" fmla="*/ 2411450 h 2993922"/>
              <a:gd name="connsiteX486" fmla="*/ 6650778 w 8938307"/>
              <a:gd name="connsiteY486" fmla="*/ 2422040 h 2993922"/>
              <a:gd name="connsiteX487" fmla="*/ 6640188 w 8938307"/>
              <a:gd name="connsiteY487" fmla="*/ 2422040 h 2993922"/>
              <a:gd name="connsiteX488" fmla="*/ 6619006 w 8938307"/>
              <a:gd name="connsiteY488" fmla="*/ 2400860 h 2993922"/>
              <a:gd name="connsiteX489" fmla="*/ 6608416 w 8938307"/>
              <a:gd name="connsiteY489" fmla="*/ 2384973 h 2993922"/>
              <a:gd name="connsiteX490" fmla="*/ 6597826 w 8938307"/>
              <a:gd name="connsiteY490" fmla="*/ 2379679 h 2993922"/>
              <a:gd name="connsiteX491" fmla="*/ 6153028 w 8938307"/>
              <a:gd name="connsiteY491" fmla="*/ 2379679 h 2993922"/>
              <a:gd name="connsiteX492" fmla="*/ 6195390 w 8938307"/>
              <a:gd name="connsiteY492" fmla="*/ 2390269 h 2993922"/>
              <a:gd name="connsiteX493" fmla="*/ 6237752 w 8938307"/>
              <a:gd name="connsiteY493" fmla="*/ 2400860 h 2993922"/>
              <a:gd name="connsiteX494" fmla="*/ 6205980 w 8938307"/>
              <a:gd name="connsiteY494" fmla="*/ 2400860 h 2993922"/>
              <a:gd name="connsiteX495" fmla="*/ 6184800 w 8938307"/>
              <a:gd name="connsiteY495" fmla="*/ 2400860 h 2993922"/>
              <a:gd name="connsiteX496" fmla="*/ 6163620 w 8938307"/>
              <a:gd name="connsiteY496" fmla="*/ 2400860 h 2993922"/>
              <a:gd name="connsiteX497" fmla="*/ 6163620 w 8938307"/>
              <a:gd name="connsiteY497" fmla="*/ 2395565 h 2993922"/>
              <a:gd name="connsiteX498" fmla="*/ 6153028 w 8938307"/>
              <a:gd name="connsiteY498" fmla="*/ 2390269 h 2993922"/>
              <a:gd name="connsiteX499" fmla="*/ 6791101 w 8938307"/>
              <a:gd name="connsiteY499" fmla="*/ 2374383 h 2993922"/>
              <a:gd name="connsiteX500" fmla="*/ 6788454 w 8938307"/>
              <a:gd name="connsiteY500" fmla="*/ 2379679 h 2993922"/>
              <a:gd name="connsiteX501" fmla="*/ 6799044 w 8938307"/>
              <a:gd name="connsiteY501" fmla="*/ 2379679 h 2993922"/>
              <a:gd name="connsiteX502" fmla="*/ 6791101 w 8938307"/>
              <a:gd name="connsiteY502" fmla="*/ 2374383 h 2993922"/>
              <a:gd name="connsiteX503" fmla="*/ 7635686 w 8938307"/>
              <a:gd name="connsiteY503" fmla="*/ 2369088 h 2993922"/>
              <a:gd name="connsiteX504" fmla="*/ 7646278 w 8938307"/>
              <a:gd name="connsiteY504" fmla="*/ 2379679 h 2993922"/>
              <a:gd name="connsiteX505" fmla="*/ 7638334 w 8938307"/>
              <a:gd name="connsiteY505" fmla="*/ 2379679 h 2993922"/>
              <a:gd name="connsiteX506" fmla="*/ 7625096 w 8938307"/>
              <a:gd name="connsiteY506" fmla="*/ 2379679 h 2993922"/>
              <a:gd name="connsiteX507" fmla="*/ 7630390 w 8938307"/>
              <a:gd name="connsiteY507" fmla="*/ 2374383 h 2993922"/>
              <a:gd name="connsiteX508" fmla="*/ 7635686 w 8938307"/>
              <a:gd name="connsiteY508" fmla="*/ 2369088 h 2993922"/>
              <a:gd name="connsiteX509" fmla="*/ 7540374 w 8938307"/>
              <a:gd name="connsiteY509" fmla="*/ 2369088 h 2993922"/>
              <a:gd name="connsiteX510" fmla="*/ 7540374 w 8938307"/>
              <a:gd name="connsiteY510" fmla="*/ 2379679 h 2993922"/>
              <a:gd name="connsiteX511" fmla="*/ 7529782 w 8938307"/>
              <a:gd name="connsiteY511" fmla="*/ 2379679 h 2993922"/>
              <a:gd name="connsiteX512" fmla="*/ 7540374 w 8938307"/>
              <a:gd name="connsiteY512" fmla="*/ 2369088 h 2993922"/>
              <a:gd name="connsiteX513" fmla="*/ 7487420 w 8938307"/>
              <a:gd name="connsiteY513" fmla="*/ 2369088 h 2993922"/>
              <a:gd name="connsiteX514" fmla="*/ 7498011 w 8938307"/>
              <a:gd name="connsiteY514" fmla="*/ 2369088 h 2993922"/>
              <a:gd name="connsiteX515" fmla="*/ 7508601 w 8938307"/>
              <a:gd name="connsiteY515" fmla="*/ 2369088 h 2993922"/>
              <a:gd name="connsiteX516" fmla="*/ 7498011 w 8938307"/>
              <a:gd name="connsiteY516" fmla="*/ 2379679 h 2993922"/>
              <a:gd name="connsiteX517" fmla="*/ 7487420 w 8938307"/>
              <a:gd name="connsiteY517" fmla="*/ 2379679 h 2993922"/>
              <a:gd name="connsiteX518" fmla="*/ 7487420 w 8938307"/>
              <a:gd name="connsiteY518" fmla="*/ 2369088 h 2993922"/>
              <a:gd name="connsiteX519" fmla="*/ 5930630 w 8938307"/>
              <a:gd name="connsiteY519" fmla="*/ 2369088 h 2993922"/>
              <a:gd name="connsiteX520" fmla="*/ 5951812 w 8938307"/>
              <a:gd name="connsiteY520" fmla="*/ 2369088 h 2993922"/>
              <a:gd name="connsiteX521" fmla="*/ 5951812 w 8938307"/>
              <a:gd name="connsiteY521" fmla="*/ 2379679 h 2993922"/>
              <a:gd name="connsiteX522" fmla="*/ 5930630 w 8938307"/>
              <a:gd name="connsiteY522" fmla="*/ 2369088 h 2993922"/>
              <a:gd name="connsiteX523" fmla="*/ 5761183 w 8938307"/>
              <a:gd name="connsiteY523" fmla="*/ 2369088 h 2993922"/>
              <a:gd name="connsiteX524" fmla="*/ 5782364 w 8938307"/>
              <a:gd name="connsiteY524" fmla="*/ 2369088 h 2993922"/>
              <a:gd name="connsiteX525" fmla="*/ 5803545 w 8938307"/>
              <a:gd name="connsiteY525" fmla="*/ 2379679 h 2993922"/>
              <a:gd name="connsiteX526" fmla="*/ 5798250 w 8938307"/>
              <a:gd name="connsiteY526" fmla="*/ 2384973 h 2993922"/>
              <a:gd name="connsiteX527" fmla="*/ 5787660 w 8938307"/>
              <a:gd name="connsiteY527" fmla="*/ 2384973 h 2993922"/>
              <a:gd name="connsiteX528" fmla="*/ 5771774 w 8938307"/>
              <a:gd name="connsiteY528" fmla="*/ 2379679 h 2993922"/>
              <a:gd name="connsiteX529" fmla="*/ 5655279 w 8938307"/>
              <a:gd name="connsiteY529" fmla="*/ 2369088 h 2993922"/>
              <a:gd name="connsiteX530" fmla="*/ 5676460 w 8938307"/>
              <a:gd name="connsiteY530" fmla="*/ 2379679 h 2993922"/>
              <a:gd name="connsiteX531" fmla="*/ 5676460 w 8938307"/>
              <a:gd name="connsiteY531" fmla="*/ 2390269 h 2993922"/>
              <a:gd name="connsiteX532" fmla="*/ 5655279 w 8938307"/>
              <a:gd name="connsiteY532" fmla="*/ 2390269 h 2993922"/>
              <a:gd name="connsiteX533" fmla="*/ 5644689 w 8938307"/>
              <a:gd name="connsiteY533" fmla="*/ 2390269 h 2993922"/>
              <a:gd name="connsiteX534" fmla="*/ 5655279 w 8938307"/>
              <a:gd name="connsiteY534" fmla="*/ 2379679 h 2993922"/>
              <a:gd name="connsiteX535" fmla="*/ 5655279 w 8938307"/>
              <a:gd name="connsiteY535" fmla="*/ 2369088 h 2993922"/>
              <a:gd name="connsiteX536" fmla="*/ 5591737 w 8938307"/>
              <a:gd name="connsiteY536" fmla="*/ 2369088 h 2993922"/>
              <a:gd name="connsiteX537" fmla="*/ 5612918 w 8938307"/>
              <a:gd name="connsiteY537" fmla="*/ 2369088 h 2993922"/>
              <a:gd name="connsiteX538" fmla="*/ 5602327 w 8938307"/>
              <a:gd name="connsiteY538" fmla="*/ 2379679 h 2993922"/>
              <a:gd name="connsiteX539" fmla="*/ 7400050 w 8938307"/>
              <a:gd name="connsiteY539" fmla="*/ 2363793 h 2993922"/>
              <a:gd name="connsiteX540" fmla="*/ 7402697 w 8938307"/>
              <a:gd name="connsiteY540" fmla="*/ 2369088 h 2993922"/>
              <a:gd name="connsiteX541" fmla="*/ 7392107 w 8938307"/>
              <a:gd name="connsiteY541" fmla="*/ 2369088 h 2993922"/>
              <a:gd name="connsiteX542" fmla="*/ 7400050 w 8938307"/>
              <a:gd name="connsiteY542" fmla="*/ 2363793 h 2993922"/>
              <a:gd name="connsiteX543" fmla="*/ 7095574 w 8938307"/>
              <a:gd name="connsiteY543" fmla="*/ 2358498 h 2993922"/>
              <a:gd name="connsiteX544" fmla="*/ 7106166 w 8938307"/>
              <a:gd name="connsiteY544" fmla="*/ 2358498 h 2993922"/>
              <a:gd name="connsiteX545" fmla="*/ 7116756 w 8938307"/>
              <a:gd name="connsiteY545" fmla="*/ 2358498 h 2993922"/>
              <a:gd name="connsiteX546" fmla="*/ 7106166 w 8938307"/>
              <a:gd name="connsiteY546" fmla="*/ 2369088 h 2993922"/>
              <a:gd name="connsiteX547" fmla="*/ 6184800 w 8938307"/>
              <a:gd name="connsiteY547" fmla="*/ 2358498 h 2993922"/>
              <a:gd name="connsiteX548" fmla="*/ 6195390 w 8938307"/>
              <a:gd name="connsiteY548" fmla="*/ 2358498 h 2993922"/>
              <a:gd name="connsiteX549" fmla="*/ 6195390 w 8938307"/>
              <a:gd name="connsiteY549" fmla="*/ 2363793 h 2993922"/>
              <a:gd name="connsiteX550" fmla="*/ 6195390 w 8938307"/>
              <a:gd name="connsiteY550" fmla="*/ 2369088 h 2993922"/>
              <a:gd name="connsiteX551" fmla="*/ 6126553 w 8938307"/>
              <a:gd name="connsiteY551" fmla="*/ 2358498 h 2993922"/>
              <a:gd name="connsiteX552" fmla="*/ 6137142 w 8938307"/>
              <a:gd name="connsiteY552" fmla="*/ 2369088 h 2993922"/>
              <a:gd name="connsiteX553" fmla="*/ 6121257 w 8938307"/>
              <a:gd name="connsiteY553" fmla="*/ 2379679 h 2993922"/>
              <a:gd name="connsiteX554" fmla="*/ 6100076 w 8938307"/>
              <a:gd name="connsiteY554" fmla="*/ 2369088 h 2993922"/>
              <a:gd name="connsiteX555" fmla="*/ 6110668 w 8938307"/>
              <a:gd name="connsiteY555" fmla="*/ 2369088 h 2993922"/>
              <a:gd name="connsiteX556" fmla="*/ 6121257 w 8938307"/>
              <a:gd name="connsiteY556" fmla="*/ 2369088 h 2993922"/>
              <a:gd name="connsiteX557" fmla="*/ 6126553 w 8938307"/>
              <a:gd name="connsiteY557" fmla="*/ 2358498 h 2993922"/>
              <a:gd name="connsiteX558" fmla="*/ 5475243 w 8938307"/>
              <a:gd name="connsiteY558" fmla="*/ 2358498 h 2993922"/>
              <a:gd name="connsiteX559" fmla="*/ 5485833 w 8938307"/>
              <a:gd name="connsiteY559" fmla="*/ 2358498 h 2993922"/>
              <a:gd name="connsiteX560" fmla="*/ 5507014 w 8938307"/>
              <a:gd name="connsiteY560" fmla="*/ 2369088 h 2993922"/>
              <a:gd name="connsiteX561" fmla="*/ 5538785 w 8938307"/>
              <a:gd name="connsiteY561" fmla="*/ 2379679 h 2993922"/>
              <a:gd name="connsiteX562" fmla="*/ 5559966 w 8938307"/>
              <a:gd name="connsiteY562" fmla="*/ 2379679 h 2993922"/>
              <a:gd name="connsiteX563" fmla="*/ 5581147 w 8938307"/>
              <a:gd name="connsiteY563" fmla="*/ 2379679 h 2993922"/>
              <a:gd name="connsiteX564" fmla="*/ 5517604 w 8938307"/>
              <a:gd name="connsiteY564" fmla="*/ 2390269 h 2993922"/>
              <a:gd name="connsiteX565" fmla="*/ 5496423 w 8938307"/>
              <a:gd name="connsiteY565" fmla="*/ 2379679 h 2993922"/>
              <a:gd name="connsiteX566" fmla="*/ 7892505 w 8938307"/>
              <a:gd name="connsiteY566" fmla="*/ 2353202 h 2993922"/>
              <a:gd name="connsiteX567" fmla="*/ 7911038 w 8938307"/>
              <a:gd name="connsiteY567" fmla="*/ 2358498 h 2993922"/>
              <a:gd name="connsiteX568" fmla="*/ 7932219 w 8938307"/>
              <a:gd name="connsiteY568" fmla="*/ 2369088 h 2993922"/>
              <a:gd name="connsiteX569" fmla="*/ 7953398 w 8938307"/>
              <a:gd name="connsiteY569" fmla="*/ 2379679 h 2993922"/>
              <a:gd name="connsiteX570" fmla="*/ 7963990 w 8938307"/>
              <a:gd name="connsiteY570" fmla="*/ 2379679 h 2993922"/>
              <a:gd name="connsiteX571" fmla="*/ 7953398 w 8938307"/>
              <a:gd name="connsiteY571" fmla="*/ 2390269 h 2993922"/>
              <a:gd name="connsiteX572" fmla="*/ 7963990 w 8938307"/>
              <a:gd name="connsiteY572" fmla="*/ 2395565 h 2993922"/>
              <a:gd name="connsiteX573" fmla="*/ 7985171 w 8938307"/>
              <a:gd name="connsiteY573" fmla="*/ 2400860 h 2993922"/>
              <a:gd name="connsiteX574" fmla="*/ 8069894 w 8938307"/>
              <a:gd name="connsiteY574" fmla="*/ 2443221 h 2993922"/>
              <a:gd name="connsiteX575" fmla="*/ 8175798 w 8938307"/>
              <a:gd name="connsiteY575" fmla="*/ 2485583 h 2993922"/>
              <a:gd name="connsiteX576" fmla="*/ 8223454 w 8938307"/>
              <a:gd name="connsiteY576" fmla="*/ 2517354 h 2993922"/>
              <a:gd name="connsiteX577" fmla="*/ 8249931 w 8938307"/>
              <a:gd name="connsiteY577" fmla="*/ 2538535 h 2993922"/>
              <a:gd name="connsiteX578" fmla="*/ 8255225 w 8938307"/>
              <a:gd name="connsiteY578" fmla="*/ 2549125 h 2993922"/>
              <a:gd name="connsiteX579" fmla="*/ 8260521 w 8938307"/>
              <a:gd name="connsiteY579" fmla="*/ 2559716 h 2993922"/>
              <a:gd name="connsiteX580" fmla="*/ 8249931 w 8938307"/>
              <a:gd name="connsiteY580" fmla="*/ 2559716 h 2993922"/>
              <a:gd name="connsiteX581" fmla="*/ 8228750 w 8938307"/>
              <a:gd name="connsiteY581" fmla="*/ 2549125 h 2993922"/>
              <a:gd name="connsiteX582" fmla="*/ 8212864 w 8938307"/>
              <a:gd name="connsiteY582" fmla="*/ 2554421 h 2993922"/>
              <a:gd name="connsiteX583" fmla="*/ 8207569 w 8938307"/>
              <a:gd name="connsiteY583" fmla="*/ 2543831 h 2993922"/>
              <a:gd name="connsiteX584" fmla="*/ 8186387 w 8938307"/>
              <a:gd name="connsiteY584" fmla="*/ 2522650 h 2993922"/>
              <a:gd name="connsiteX585" fmla="*/ 8154617 w 8938307"/>
              <a:gd name="connsiteY585" fmla="*/ 2517354 h 2993922"/>
              <a:gd name="connsiteX586" fmla="*/ 8165206 w 8938307"/>
              <a:gd name="connsiteY586" fmla="*/ 2527944 h 2993922"/>
              <a:gd name="connsiteX587" fmla="*/ 8112254 w 8938307"/>
              <a:gd name="connsiteY587" fmla="*/ 2485583 h 2993922"/>
              <a:gd name="connsiteX588" fmla="*/ 8048712 w 8938307"/>
              <a:gd name="connsiteY588" fmla="*/ 2453812 h 2993922"/>
              <a:gd name="connsiteX589" fmla="*/ 8016942 w 8938307"/>
              <a:gd name="connsiteY589" fmla="*/ 2432631 h 2993922"/>
              <a:gd name="connsiteX590" fmla="*/ 8001056 w 8938307"/>
              <a:gd name="connsiteY590" fmla="*/ 2427335 h 2993922"/>
              <a:gd name="connsiteX591" fmla="*/ 7990465 w 8938307"/>
              <a:gd name="connsiteY591" fmla="*/ 2422040 h 2993922"/>
              <a:gd name="connsiteX592" fmla="*/ 7974579 w 8938307"/>
              <a:gd name="connsiteY592" fmla="*/ 2422040 h 2993922"/>
              <a:gd name="connsiteX593" fmla="*/ 7963990 w 8938307"/>
              <a:gd name="connsiteY593" fmla="*/ 2411450 h 2993922"/>
              <a:gd name="connsiteX594" fmla="*/ 7953398 w 8938307"/>
              <a:gd name="connsiteY594" fmla="*/ 2411450 h 2993922"/>
              <a:gd name="connsiteX595" fmla="*/ 7942808 w 8938307"/>
              <a:gd name="connsiteY595" fmla="*/ 2400860 h 2993922"/>
              <a:gd name="connsiteX596" fmla="*/ 7921627 w 8938307"/>
              <a:gd name="connsiteY596" fmla="*/ 2390269 h 2993922"/>
              <a:gd name="connsiteX597" fmla="*/ 7911038 w 8938307"/>
              <a:gd name="connsiteY597" fmla="*/ 2379679 h 2993922"/>
              <a:gd name="connsiteX598" fmla="*/ 7879267 w 8938307"/>
              <a:gd name="connsiteY598" fmla="*/ 2358498 h 2993922"/>
              <a:gd name="connsiteX599" fmla="*/ 7892505 w 8938307"/>
              <a:gd name="connsiteY599" fmla="*/ 2353202 h 2993922"/>
              <a:gd name="connsiteX600" fmla="*/ 7180299 w 8938307"/>
              <a:gd name="connsiteY600" fmla="*/ 2347908 h 2993922"/>
              <a:gd name="connsiteX601" fmla="*/ 7212070 w 8938307"/>
              <a:gd name="connsiteY601" fmla="*/ 2358498 h 2993922"/>
              <a:gd name="connsiteX602" fmla="*/ 7227956 w 8938307"/>
              <a:gd name="connsiteY602" fmla="*/ 2369088 h 2993922"/>
              <a:gd name="connsiteX603" fmla="*/ 7233251 w 8938307"/>
              <a:gd name="connsiteY603" fmla="*/ 2379679 h 2993922"/>
              <a:gd name="connsiteX604" fmla="*/ 7190889 w 8938307"/>
              <a:gd name="connsiteY604" fmla="*/ 2379679 h 2993922"/>
              <a:gd name="connsiteX605" fmla="*/ 7180299 w 8938307"/>
              <a:gd name="connsiteY605" fmla="*/ 2369088 h 2993922"/>
              <a:gd name="connsiteX606" fmla="*/ 7190889 w 8938307"/>
              <a:gd name="connsiteY606" fmla="*/ 2358498 h 2993922"/>
              <a:gd name="connsiteX607" fmla="*/ 7180299 w 8938307"/>
              <a:gd name="connsiteY607" fmla="*/ 2358498 h 2993922"/>
              <a:gd name="connsiteX608" fmla="*/ 5835316 w 8938307"/>
              <a:gd name="connsiteY608" fmla="*/ 2337317 h 2993922"/>
              <a:gd name="connsiteX609" fmla="*/ 5856497 w 8938307"/>
              <a:gd name="connsiteY609" fmla="*/ 2347908 h 2993922"/>
              <a:gd name="connsiteX610" fmla="*/ 5824726 w 8938307"/>
              <a:gd name="connsiteY610" fmla="*/ 2347908 h 2993922"/>
              <a:gd name="connsiteX611" fmla="*/ 5533490 w 8938307"/>
              <a:gd name="connsiteY611" fmla="*/ 2337317 h 2993922"/>
              <a:gd name="connsiteX612" fmla="*/ 5538785 w 8938307"/>
              <a:gd name="connsiteY612" fmla="*/ 2337317 h 2993922"/>
              <a:gd name="connsiteX613" fmla="*/ 5517604 w 8938307"/>
              <a:gd name="connsiteY613" fmla="*/ 2358498 h 2993922"/>
              <a:gd name="connsiteX614" fmla="*/ 5517604 w 8938307"/>
              <a:gd name="connsiteY614" fmla="*/ 2347908 h 2993922"/>
              <a:gd name="connsiteX615" fmla="*/ 5533490 w 8938307"/>
              <a:gd name="connsiteY615" fmla="*/ 2337317 h 2993922"/>
              <a:gd name="connsiteX616" fmla="*/ 7450355 w 8938307"/>
              <a:gd name="connsiteY616" fmla="*/ 2332021 h 2993922"/>
              <a:gd name="connsiteX617" fmla="*/ 7455649 w 8938307"/>
              <a:gd name="connsiteY617" fmla="*/ 2337317 h 2993922"/>
              <a:gd name="connsiteX618" fmla="*/ 7445059 w 8938307"/>
              <a:gd name="connsiteY618" fmla="*/ 2347908 h 2993922"/>
              <a:gd name="connsiteX619" fmla="*/ 7434468 w 8938307"/>
              <a:gd name="connsiteY619" fmla="*/ 2337317 h 2993922"/>
              <a:gd name="connsiteX620" fmla="*/ 7450355 w 8938307"/>
              <a:gd name="connsiteY620" fmla="*/ 2332021 h 2993922"/>
              <a:gd name="connsiteX621" fmla="*/ 7274290 w 8938307"/>
              <a:gd name="connsiteY621" fmla="*/ 2330698 h 2993922"/>
              <a:gd name="connsiteX622" fmla="*/ 7280908 w 8938307"/>
              <a:gd name="connsiteY622" fmla="*/ 2332021 h 2993922"/>
              <a:gd name="connsiteX623" fmla="*/ 7280908 w 8938307"/>
              <a:gd name="connsiteY623" fmla="*/ 2342612 h 2993922"/>
              <a:gd name="connsiteX624" fmla="*/ 7265022 w 8938307"/>
              <a:gd name="connsiteY624" fmla="*/ 2347908 h 2993922"/>
              <a:gd name="connsiteX625" fmla="*/ 7265022 w 8938307"/>
              <a:gd name="connsiteY625" fmla="*/ 2337317 h 2993922"/>
              <a:gd name="connsiteX626" fmla="*/ 7274290 w 8938307"/>
              <a:gd name="connsiteY626" fmla="*/ 2330698 h 2993922"/>
              <a:gd name="connsiteX627" fmla="*/ 7805134 w 8938307"/>
              <a:gd name="connsiteY627" fmla="*/ 2326727 h 2993922"/>
              <a:gd name="connsiteX628" fmla="*/ 7815724 w 8938307"/>
              <a:gd name="connsiteY628" fmla="*/ 2326727 h 2993922"/>
              <a:gd name="connsiteX629" fmla="*/ 7815724 w 8938307"/>
              <a:gd name="connsiteY629" fmla="*/ 2337317 h 2993922"/>
              <a:gd name="connsiteX630" fmla="*/ 7810428 w 8938307"/>
              <a:gd name="connsiteY630" fmla="*/ 2337317 h 2993922"/>
              <a:gd name="connsiteX631" fmla="*/ 7805134 w 8938307"/>
              <a:gd name="connsiteY631" fmla="*/ 2337317 h 2993922"/>
              <a:gd name="connsiteX632" fmla="*/ 7805134 w 8938307"/>
              <a:gd name="connsiteY632" fmla="*/ 2326727 h 2993922"/>
              <a:gd name="connsiteX633" fmla="*/ 7582734 w 8938307"/>
              <a:gd name="connsiteY633" fmla="*/ 2326727 h 2993922"/>
              <a:gd name="connsiteX634" fmla="*/ 7593326 w 8938307"/>
              <a:gd name="connsiteY634" fmla="*/ 2326727 h 2993922"/>
              <a:gd name="connsiteX635" fmla="*/ 7582734 w 8938307"/>
              <a:gd name="connsiteY635" fmla="*/ 2337317 h 2993922"/>
              <a:gd name="connsiteX636" fmla="*/ 7492716 w 8938307"/>
              <a:gd name="connsiteY636" fmla="*/ 2326727 h 2993922"/>
              <a:gd name="connsiteX637" fmla="*/ 7519192 w 8938307"/>
              <a:gd name="connsiteY637" fmla="*/ 2326727 h 2993922"/>
              <a:gd name="connsiteX638" fmla="*/ 7519192 w 8938307"/>
              <a:gd name="connsiteY638" fmla="*/ 2337317 h 2993922"/>
              <a:gd name="connsiteX639" fmla="*/ 7476830 w 8938307"/>
              <a:gd name="connsiteY639" fmla="*/ 2337317 h 2993922"/>
              <a:gd name="connsiteX640" fmla="*/ 7492716 w 8938307"/>
              <a:gd name="connsiteY640" fmla="*/ 2326727 h 2993922"/>
              <a:gd name="connsiteX641" fmla="*/ 7053214 w 8938307"/>
              <a:gd name="connsiteY641" fmla="*/ 2326727 h 2993922"/>
              <a:gd name="connsiteX642" fmla="*/ 7063804 w 8938307"/>
              <a:gd name="connsiteY642" fmla="*/ 2337317 h 2993922"/>
              <a:gd name="connsiteX643" fmla="*/ 7053214 w 8938307"/>
              <a:gd name="connsiteY643" fmla="*/ 2337317 h 2993922"/>
              <a:gd name="connsiteX644" fmla="*/ 7053214 w 8938307"/>
              <a:gd name="connsiteY644" fmla="*/ 2326727 h 2993922"/>
              <a:gd name="connsiteX645" fmla="*/ 5782364 w 8938307"/>
              <a:gd name="connsiteY645" fmla="*/ 2326727 h 2993922"/>
              <a:gd name="connsiteX646" fmla="*/ 5792954 w 8938307"/>
              <a:gd name="connsiteY646" fmla="*/ 2326727 h 2993922"/>
              <a:gd name="connsiteX647" fmla="*/ 5808840 w 8938307"/>
              <a:gd name="connsiteY647" fmla="*/ 2332021 h 2993922"/>
              <a:gd name="connsiteX648" fmla="*/ 5814135 w 8938307"/>
              <a:gd name="connsiteY648" fmla="*/ 2337317 h 2993922"/>
              <a:gd name="connsiteX649" fmla="*/ 5792954 w 8938307"/>
              <a:gd name="connsiteY649" fmla="*/ 2337317 h 2993922"/>
              <a:gd name="connsiteX650" fmla="*/ 5718822 w 8938307"/>
              <a:gd name="connsiteY650" fmla="*/ 2326727 h 2993922"/>
              <a:gd name="connsiteX651" fmla="*/ 5718822 w 8938307"/>
              <a:gd name="connsiteY651" fmla="*/ 2337317 h 2993922"/>
              <a:gd name="connsiteX652" fmla="*/ 5718822 w 8938307"/>
              <a:gd name="connsiteY652" fmla="*/ 2342612 h 2993922"/>
              <a:gd name="connsiteX653" fmla="*/ 5729412 w 8938307"/>
              <a:gd name="connsiteY653" fmla="*/ 2347908 h 2993922"/>
              <a:gd name="connsiteX654" fmla="*/ 5729412 w 8938307"/>
              <a:gd name="connsiteY654" fmla="*/ 2358498 h 2993922"/>
              <a:gd name="connsiteX655" fmla="*/ 5655279 w 8938307"/>
              <a:gd name="connsiteY655" fmla="*/ 2358498 h 2993922"/>
              <a:gd name="connsiteX656" fmla="*/ 5644689 w 8938307"/>
              <a:gd name="connsiteY656" fmla="*/ 2358498 h 2993922"/>
              <a:gd name="connsiteX657" fmla="*/ 5644689 w 8938307"/>
              <a:gd name="connsiteY657" fmla="*/ 2353202 h 2993922"/>
              <a:gd name="connsiteX658" fmla="*/ 5634099 w 8938307"/>
              <a:gd name="connsiteY658" fmla="*/ 2347908 h 2993922"/>
              <a:gd name="connsiteX659" fmla="*/ 5623508 w 8938307"/>
              <a:gd name="connsiteY659" fmla="*/ 2347908 h 2993922"/>
              <a:gd name="connsiteX660" fmla="*/ 5618214 w 8938307"/>
              <a:gd name="connsiteY660" fmla="*/ 2347908 h 2993922"/>
              <a:gd name="connsiteX661" fmla="*/ 5602327 w 8938307"/>
              <a:gd name="connsiteY661" fmla="*/ 2337317 h 2993922"/>
              <a:gd name="connsiteX662" fmla="*/ 5655279 w 8938307"/>
              <a:gd name="connsiteY662" fmla="*/ 2347908 h 2993922"/>
              <a:gd name="connsiteX663" fmla="*/ 5708232 w 8938307"/>
              <a:gd name="connsiteY663" fmla="*/ 2337317 h 2993922"/>
              <a:gd name="connsiteX664" fmla="*/ 5718822 w 8938307"/>
              <a:gd name="connsiteY664" fmla="*/ 2326727 h 2993922"/>
              <a:gd name="connsiteX665" fmla="*/ 5665870 w 8938307"/>
              <a:gd name="connsiteY665" fmla="*/ 2326727 h 2993922"/>
              <a:gd name="connsiteX666" fmla="*/ 5665870 w 8938307"/>
              <a:gd name="connsiteY666" fmla="*/ 2337317 h 2993922"/>
              <a:gd name="connsiteX667" fmla="*/ 5644689 w 8938307"/>
              <a:gd name="connsiteY667" fmla="*/ 2337317 h 2993922"/>
              <a:gd name="connsiteX668" fmla="*/ 6047124 w 8938307"/>
              <a:gd name="connsiteY668" fmla="*/ 2321431 h 2993922"/>
              <a:gd name="connsiteX669" fmla="*/ 6057716 w 8938307"/>
              <a:gd name="connsiteY669" fmla="*/ 2326727 h 2993922"/>
              <a:gd name="connsiteX670" fmla="*/ 6049772 w 8938307"/>
              <a:gd name="connsiteY670" fmla="*/ 2325403 h 2993922"/>
              <a:gd name="connsiteX671" fmla="*/ 7836904 w 8938307"/>
              <a:gd name="connsiteY671" fmla="*/ 2316136 h 2993922"/>
              <a:gd name="connsiteX672" fmla="*/ 7858085 w 8938307"/>
              <a:gd name="connsiteY672" fmla="*/ 2337317 h 2993922"/>
              <a:gd name="connsiteX673" fmla="*/ 7868675 w 8938307"/>
              <a:gd name="connsiteY673" fmla="*/ 2353202 h 2993922"/>
              <a:gd name="connsiteX674" fmla="*/ 7858085 w 8938307"/>
              <a:gd name="connsiteY674" fmla="*/ 2358498 h 2993922"/>
              <a:gd name="connsiteX675" fmla="*/ 7847494 w 8938307"/>
              <a:gd name="connsiteY675" fmla="*/ 2347908 h 2993922"/>
              <a:gd name="connsiteX676" fmla="*/ 7836904 w 8938307"/>
              <a:gd name="connsiteY676" fmla="*/ 2332021 h 2993922"/>
              <a:gd name="connsiteX677" fmla="*/ 7826313 w 8938307"/>
              <a:gd name="connsiteY677" fmla="*/ 2326727 h 2993922"/>
              <a:gd name="connsiteX678" fmla="*/ 7312678 w 8938307"/>
              <a:gd name="connsiteY678" fmla="*/ 2316136 h 2993922"/>
              <a:gd name="connsiteX679" fmla="*/ 7317974 w 8938307"/>
              <a:gd name="connsiteY679" fmla="*/ 2316136 h 2993922"/>
              <a:gd name="connsiteX680" fmla="*/ 7307384 w 8938307"/>
              <a:gd name="connsiteY680" fmla="*/ 2326727 h 2993922"/>
              <a:gd name="connsiteX681" fmla="*/ 7302088 w 8938307"/>
              <a:gd name="connsiteY681" fmla="*/ 2321431 h 2993922"/>
              <a:gd name="connsiteX682" fmla="*/ 7312678 w 8938307"/>
              <a:gd name="connsiteY682" fmla="*/ 2316136 h 2993922"/>
              <a:gd name="connsiteX683" fmla="*/ 7010852 w 8938307"/>
              <a:gd name="connsiteY683" fmla="*/ 2316136 h 2993922"/>
              <a:gd name="connsiteX684" fmla="*/ 7021443 w 8938307"/>
              <a:gd name="connsiteY684" fmla="*/ 2326727 h 2993922"/>
              <a:gd name="connsiteX685" fmla="*/ 7010852 w 8938307"/>
              <a:gd name="connsiteY685" fmla="*/ 2337317 h 2993922"/>
              <a:gd name="connsiteX686" fmla="*/ 7000262 w 8938307"/>
              <a:gd name="connsiteY686" fmla="*/ 2326727 h 2993922"/>
              <a:gd name="connsiteX687" fmla="*/ 7010852 w 8938307"/>
              <a:gd name="connsiteY687" fmla="*/ 2316136 h 2993922"/>
              <a:gd name="connsiteX688" fmla="*/ 6036534 w 8938307"/>
              <a:gd name="connsiteY688" fmla="*/ 2316136 h 2993922"/>
              <a:gd name="connsiteX689" fmla="*/ 6044477 w 8938307"/>
              <a:gd name="connsiteY689" fmla="*/ 2317461 h 2993922"/>
              <a:gd name="connsiteX690" fmla="*/ 6047124 w 8938307"/>
              <a:gd name="connsiteY690" fmla="*/ 2321431 h 2993922"/>
              <a:gd name="connsiteX691" fmla="*/ 6004764 w 8938307"/>
              <a:gd name="connsiteY691" fmla="*/ 2316136 h 2993922"/>
              <a:gd name="connsiteX692" fmla="*/ 6004764 w 8938307"/>
              <a:gd name="connsiteY692" fmla="*/ 2326727 h 2993922"/>
              <a:gd name="connsiteX693" fmla="*/ 6015353 w 8938307"/>
              <a:gd name="connsiteY693" fmla="*/ 2321431 h 2993922"/>
              <a:gd name="connsiteX694" fmla="*/ 6004764 w 8938307"/>
              <a:gd name="connsiteY694" fmla="*/ 2316136 h 2993922"/>
              <a:gd name="connsiteX695" fmla="*/ 5401110 w 8938307"/>
              <a:gd name="connsiteY695" fmla="*/ 2316136 h 2993922"/>
              <a:gd name="connsiteX696" fmla="*/ 5485833 w 8938307"/>
              <a:gd name="connsiteY696" fmla="*/ 2326727 h 2993922"/>
              <a:gd name="connsiteX697" fmla="*/ 5496423 w 8938307"/>
              <a:gd name="connsiteY697" fmla="*/ 2347908 h 2993922"/>
              <a:gd name="connsiteX698" fmla="*/ 5480538 w 8938307"/>
              <a:gd name="connsiteY698" fmla="*/ 2342612 h 2993922"/>
              <a:gd name="connsiteX699" fmla="*/ 5448766 w 8938307"/>
              <a:gd name="connsiteY699" fmla="*/ 2332021 h 2993922"/>
              <a:gd name="connsiteX700" fmla="*/ 5416996 w 8938307"/>
              <a:gd name="connsiteY700" fmla="*/ 2321431 h 2993922"/>
              <a:gd name="connsiteX701" fmla="*/ 5401110 w 8938307"/>
              <a:gd name="connsiteY701" fmla="*/ 2316136 h 2993922"/>
              <a:gd name="connsiteX702" fmla="*/ 7773361 w 8938307"/>
              <a:gd name="connsiteY702" fmla="*/ 2305546 h 2993922"/>
              <a:gd name="connsiteX703" fmla="*/ 7783952 w 8938307"/>
              <a:gd name="connsiteY703" fmla="*/ 2305546 h 2993922"/>
              <a:gd name="connsiteX704" fmla="*/ 7794542 w 8938307"/>
              <a:gd name="connsiteY704" fmla="*/ 2316136 h 2993922"/>
              <a:gd name="connsiteX705" fmla="*/ 7789248 w 8938307"/>
              <a:gd name="connsiteY705" fmla="*/ 2316136 h 2993922"/>
              <a:gd name="connsiteX706" fmla="*/ 7783952 w 8938307"/>
              <a:gd name="connsiteY706" fmla="*/ 2316136 h 2993922"/>
              <a:gd name="connsiteX707" fmla="*/ 7667457 w 8938307"/>
              <a:gd name="connsiteY707" fmla="*/ 2305546 h 2993922"/>
              <a:gd name="connsiteX708" fmla="*/ 7678048 w 8938307"/>
              <a:gd name="connsiteY708" fmla="*/ 2305546 h 2993922"/>
              <a:gd name="connsiteX709" fmla="*/ 7683344 w 8938307"/>
              <a:gd name="connsiteY709" fmla="*/ 2310841 h 2993922"/>
              <a:gd name="connsiteX710" fmla="*/ 7699230 w 8938307"/>
              <a:gd name="connsiteY710" fmla="*/ 2316136 h 2993922"/>
              <a:gd name="connsiteX711" fmla="*/ 7678048 w 8938307"/>
              <a:gd name="connsiteY711" fmla="*/ 2316136 h 2993922"/>
              <a:gd name="connsiteX712" fmla="*/ 7550963 w 8938307"/>
              <a:gd name="connsiteY712" fmla="*/ 2305546 h 2993922"/>
              <a:gd name="connsiteX713" fmla="*/ 7561553 w 8938307"/>
              <a:gd name="connsiteY713" fmla="*/ 2305546 h 2993922"/>
              <a:gd name="connsiteX714" fmla="*/ 7550963 w 8938307"/>
              <a:gd name="connsiteY714" fmla="*/ 2316136 h 2993922"/>
              <a:gd name="connsiteX715" fmla="*/ 7550963 w 8938307"/>
              <a:gd name="connsiteY715" fmla="*/ 2305546 h 2993922"/>
              <a:gd name="connsiteX716" fmla="*/ 5655279 w 8938307"/>
              <a:gd name="connsiteY716" fmla="*/ 2305546 h 2993922"/>
              <a:gd name="connsiteX717" fmla="*/ 5676460 w 8938307"/>
              <a:gd name="connsiteY717" fmla="*/ 2316136 h 2993922"/>
              <a:gd name="connsiteX718" fmla="*/ 5665870 w 8938307"/>
              <a:gd name="connsiteY718" fmla="*/ 2316136 h 2993922"/>
              <a:gd name="connsiteX719" fmla="*/ 5644689 w 8938307"/>
              <a:gd name="connsiteY719" fmla="*/ 2316136 h 2993922"/>
              <a:gd name="connsiteX720" fmla="*/ 5655279 w 8938307"/>
              <a:gd name="connsiteY720" fmla="*/ 2305546 h 2993922"/>
              <a:gd name="connsiteX721" fmla="*/ 4871588 w 8938307"/>
              <a:gd name="connsiteY721" fmla="*/ 2305546 h 2993922"/>
              <a:gd name="connsiteX722" fmla="*/ 4882180 w 8938307"/>
              <a:gd name="connsiteY722" fmla="*/ 2316136 h 2993922"/>
              <a:gd name="connsiteX723" fmla="*/ 4871588 w 8938307"/>
              <a:gd name="connsiteY723" fmla="*/ 2316136 h 2993922"/>
              <a:gd name="connsiteX724" fmla="*/ 4765684 w 8938307"/>
              <a:gd name="connsiteY724" fmla="*/ 2305546 h 2993922"/>
              <a:gd name="connsiteX725" fmla="*/ 4776276 w 8938307"/>
              <a:gd name="connsiteY725" fmla="*/ 2305546 h 2993922"/>
              <a:gd name="connsiteX726" fmla="*/ 4776276 w 8938307"/>
              <a:gd name="connsiteY726" fmla="*/ 2316136 h 2993922"/>
              <a:gd name="connsiteX727" fmla="*/ 4765684 w 8938307"/>
              <a:gd name="connsiteY727" fmla="*/ 2316136 h 2993922"/>
              <a:gd name="connsiteX728" fmla="*/ 6092134 w 8938307"/>
              <a:gd name="connsiteY728" fmla="*/ 2302237 h 2993922"/>
              <a:gd name="connsiteX729" fmla="*/ 6131847 w 8938307"/>
              <a:gd name="connsiteY729" fmla="*/ 2316136 h 2993922"/>
              <a:gd name="connsiteX730" fmla="*/ 6195390 w 8938307"/>
              <a:gd name="connsiteY730" fmla="*/ 2337317 h 2993922"/>
              <a:gd name="connsiteX731" fmla="*/ 6205980 w 8938307"/>
              <a:gd name="connsiteY731" fmla="*/ 2347908 h 2993922"/>
              <a:gd name="connsiteX732" fmla="*/ 6184800 w 8938307"/>
              <a:gd name="connsiteY732" fmla="*/ 2347908 h 2993922"/>
              <a:gd name="connsiteX733" fmla="*/ 6158324 w 8938307"/>
              <a:gd name="connsiteY733" fmla="*/ 2342612 h 2993922"/>
              <a:gd name="connsiteX734" fmla="*/ 6121257 w 8938307"/>
              <a:gd name="connsiteY734" fmla="*/ 2326727 h 2993922"/>
              <a:gd name="connsiteX735" fmla="*/ 6089486 w 8938307"/>
              <a:gd name="connsiteY735" fmla="*/ 2305546 h 2993922"/>
              <a:gd name="connsiteX736" fmla="*/ 6092134 w 8938307"/>
              <a:gd name="connsiteY736" fmla="*/ 2302237 h 2993922"/>
              <a:gd name="connsiteX737" fmla="*/ 6407198 w 8938307"/>
              <a:gd name="connsiteY737" fmla="*/ 2294956 h 2993922"/>
              <a:gd name="connsiteX738" fmla="*/ 6417788 w 8938307"/>
              <a:gd name="connsiteY738" fmla="*/ 2294956 h 2993922"/>
              <a:gd name="connsiteX739" fmla="*/ 6423084 w 8938307"/>
              <a:gd name="connsiteY739" fmla="*/ 2305546 h 2993922"/>
              <a:gd name="connsiteX740" fmla="*/ 6417788 w 8938307"/>
              <a:gd name="connsiteY740" fmla="*/ 2305546 h 2993922"/>
              <a:gd name="connsiteX741" fmla="*/ 5708232 w 8938307"/>
              <a:gd name="connsiteY741" fmla="*/ 2294956 h 2993922"/>
              <a:gd name="connsiteX742" fmla="*/ 5718822 w 8938307"/>
              <a:gd name="connsiteY742" fmla="*/ 2294956 h 2993922"/>
              <a:gd name="connsiteX743" fmla="*/ 5729412 w 8938307"/>
              <a:gd name="connsiteY743" fmla="*/ 2300250 h 2993922"/>
              <a:gd name="connsiteX744" fmla="*/ 5718822 w 8938307"/>
              <a:gd name="connsiteY744" fmla="*/ 2305546 h 2993922"/>
              <a:gd name="connsiteX745" fmla="*/ 5713526 w 8938307"/>
              <a:gd name="connsiteY745" fmla="*/ 2300250 h 2993922"/>
              <a:gd name="connsiteX746" fmla="*/ 5708232 w 8938307"/>
              <a:gd name="connsiteY746" fmla="*/ 2294956 h 2993922"/>
              <a:gd name="connsiteX747" fmla="*/ 7302088 w 8938307"/>
              <a:gd name="connsiteY747" fmla="*/ 2284365 h 2993922"/>
              <a:gd name="connsiteX748" fmla="*/ 7307384 w 8938307"/>
              <a:gd name="connsiteY748" fmla="*/ 2284365 h 2993922"/>
              <a:gd name="connsiteX749" fmla="*/ 7296793 w 8938307"/>
              <a:gd name="connsiteY749" fmla="*/ 2294956 h 2993922"/>
              <a:gd name="connsiteX750" fmla="*/ 7302088 w 8938307"/>
              <a:gd name="connsiteY750" fmla="*/ 2284365 h 2993922"/>
              <a:gd name="connsiteX751" fmla="*/ 5972991 w 8938307"/>
              <a:gd name="connsiteY751" fmla="*/ 2284365 h 2993922"/>
              <a:gd name="connsiteX752" fmla="*/ 5983582 w 8938307"/>
              <a:gd name="connsiteY752" fmla="*/ 2294956 h 2993922"/>
              <a:gd name="connsiteX753" fmla="*/ 6015353 w 8938307"/>
              <a:gd name="connsiteY753" fmla="*/ 2305546 h 2993922"/>
              <a:gd name="connsiteX754" fmla="*/ 6036534 w 8938307"/>
              <a:gd name="connsiteY754" fmla="*/ 2316136 h 2993922"/>
              <a:gd name="connsiteX755" fmla="*/ 6036534 w 8938307"/>
              <a:gd name="connsiteY755" fmla="*/ 2326727 h 2993922"/>
              <a:gd name="connsiteX756" fmla="*/ 6036534 w 8938307"/>
              <a:gd name="connsiteY756" fmla="*/ 2337317 h 2993922"/>
              <a:gd name="connsiteX757" fmla="*/ 6047124 w 8938307"/>
              <a:gd name="connsiteY757" fmla="*/ 2337317 h 2993922"/>
              <a:gd name="connsiteX758" fmla="*/ 6057716 w 8938307"/>
              <a:gd name="connsiteY758" fmla="*/ 2347908 h 2993922"/>
              <a:gd name="connsiteX759" fmla="*/ 6078895 w 8938307"/>
              <a:gd name="connsiteY759" fmla="*/ 2358498 h 2993922"/>
              <a:gd name="connsiteX760" fmla="*/ 6100076 w 8938307"/>
              <a:gd name="connsiteY760" fmla="*/ 2358498 h 2993922"/>
              <a:gd name="connsiteX761" fmla="*/ 6078895 w 8938307"/>
              <a:gd name="connsiteY761" fmla="*/ 2369088 h 2993922"/>
              <a:gd name="connsiteX762" fmla="*/ 6047124 w 8938307"/>
              <a:gd name="connsiteY762" fmla="*/ 2358498 h 2993922"/>
              <a:gd name="connsiteX763" fmla="*/ 6047124 w 8938307"/>
              <a:gd name="connsiteY763" fmla="*/ 2347908 h 2993922"/>
              <a:gd name="connsiteX764" fmla="*/ 6036534 w 8938307"/>
              <a:gd name="connsiteY764" fmla="*/ 2347908 h 2993922"/>
              <a:gd name="connsiteX765" fmla="*/ 6015353 w 8938307"/>
              <a:gd name="connsiteY765" fmla="*/ 2353202 h 2993922"/>
              <a:gd name="connsiteX766" fmla="*/ 5988878 w 8938307"/>
              <a:gd name="connsiteY766" fmla="*/ 2342612 h 2993922"/>
              <a:gd name="connsiteX767" fmla="*/ 5962401 w 8938307"/>
              <a:gd name="connsiteY767" fmla="*/ 2337317 h 2993922"/>
              <a:gd name="connsiteX768" fmla="*/ 5941220 w 8938307"/>
              <a:gd name="connsiteY768" fmla="*/ 2337317 h 2993922"/>
              <a:gd name="connsiteX769" fmla="*/ 5983582 w 8938307"/>
              <a:gd name="connsiteY769" fmla="*/ 2316136 h 2993922"/>
              <a:gd name="connsiteX770" fmla="*/ 5994172 w 8938307"/>
              <a:gd name="connsiteY770" fmla="*/ 2305546 h 2993922"/>
              <a:gd name="connsiteX771" fmla="*/ 5972991 w 8938307"/>
              <a:gd name="connsiteY771" fmla="*/ 2294956 h 2993922"/>
              <a:gd name="connsiteX772" fmla="*/ 5962401 w 8938307"/>
              <a:gd name="connsiteY772" fmla="*/ 2294956 h 2993922"/>
              <a:gd name="connsiteX773" fmla="*/ 4808046 w 8938307"/>
              <a:gd name="connsiteY773" fmla="*/ 2284365 h 2993922"/>
              <a:gd name="connsiteX774" fmla="*/ 4808046 w 8938307"/>
              <a:gd name="connsiteY774" fmla="*/ 2294956 h 2993922"/>
              <a:gd name="connsiteX775" fmla="*/ 4797456 w 8938307"/>
              <a:gd name="connsiteY775" fmla="*/ 2294956 h 2993922"/>
              <a:gd name="connsiteX776" fmla="*/ 7688638 w 8938307"/>
              <a:gd name="connsiteY776" fmla="*/ 2273775 h 2993922"/>
              <a:gd name="connsiteX777" fmla="*/ 7709820 w 8938307"/>
              <a:gd name="connsiteY777" fmla="*/ 2273775 h 2993922"/>
              <a:gd name="connsiteX778" fmla="*/ 7699230 w 8938307"/>
              <a:gd name="connsiteY778" fmla="*/ 2284365 h 2993922"/>
              <a:gd name="connsiteX779" fmla="*/ 7021443 w 8938307"/>
              <a:gd name="connsiteY779" fmla="*/ 2273775 h 2993922"/>
              <a:gd name="connsiteX780" fmla="*/ 7032033 w 8938307"/>
              <a:gd name="connsiteY780" fmla="*/ 2284365 h 2993922"/>
              <a:gd name="connsiteX781" fmla="*/ 7021443 w 8938307"/>
              <a:gd name="connsiteY781" fmla="*/ 2284365 h 2993922"/>
              <a:gd name="connsiteX782" fmla="*/ 7021443 w 8938307"/>
              <a:gd name="connsiteY782" fmla="*/ 2273775 h 2993922"/>
              <a:gd name="connsiteX783" fmla="*/ 6608416 w 8938307"/>
              <a:gd name="connsiteY783" fmla="*/ 2273775 h 2993922"/>
              <a:gd name="connsiteX784" fmla="*/ 6619006 w 8938307"/>
              <a:gd name="connsiteY784" fmla="*/ 2284365 h 2993922"/>
              <a:gd name="connsiteX785" fmla="*/ 6608416 w 8938307"/>
              <a:gd name="connsiteY785" fmla="*/ 2284365 h 2993922"/>
              <a:gd name="connsiteX786" fmla="*/ 5295206 w 8938307"/>
              <a:gd name="connsiteY786" fmla="*/ 2273775 h 2993922"/>
              <a:gd name="connsiteX787" fmla="*/ 5348158 w 8938307"/>
              <a:gd name="connsiteY787" fmla="*/ 2294956 h 2993922"/>
              <a:gd name="connsiteX788" fmla="*/ 5358748 w 8938307"/>
              <a:gd name="connsiteY788" fmla="*/ 2294956 h 2993922"/>
              <a:gd name="connsiteX789" fmla="*/ 5369339 w 8938307"/>
              <a:gd name="connsiteY789" fmla="*/ 2294956 h 2993922"/>
              <a:gd name="connsiteX790" fmla="*/ 5369339 w 8938307"/>
              <a:gd name="connsiteY790" fmla="*/ 2305546 h 2993922"/>
              <a:gd name="connsiteX791" fmla="*/ 5342862 w 8938307"/>
              <a:gd name="connsiteY791" fmla="*/ 2305546 h 2993922"/>
              <a:gd name="connsiteX792" fmla="*/ 5311092 w 8938307"/>
              <a:gd name="connsiteY792" fmla="*/ 2294956 h 2993922"/>
              <a:gd name="connsiteX793" fmla="*/ 5295206 w 8938307"/>
              <a:gd name="connsiteY793" fmla="*/ 2284365 h 2993922"/>
              <a:gd name="connsiteX794" fmla="*/ 8175798 w 8938307"/>
              <a:gd name="connsiteY794" fmla="*/ 2263184 h 2993922"/>
              <a:gd name="connsiteX795" fmla="*/ 8181093 w 8938307"/>
              <a:gd name="connsiteY795" fmla="*/ 2263184 h 2993922"/>
              <a:gd name="connsiteX796" fmla="*/ 8186387 w 8938307"/>
              <a:gd name="connsiteY796" fmla="*/ 2268479 h 2993922"/>
              <a:gd name="connsiteX797" fmla="*/ 8175798 w 8938307"/>
              <a:gd name="connsiteY797" fmla="*/ 2273775 h 2993922"/>
              <a:gd name="connsiteX798" fmla="*/ 8175798 w 8938307"/>
              <a:gd name="connsiteY798" fmla="*/ 2263184 h 2993922"/>
              <a:gd name="connsiteX799" fmla="*/ 6163620 w 8938307"/>
              <a:gd name="connsiteY799" fmla="*/ 2263184 h 2993922"/>
              <a:gd name="connsiteX800" fmla="*/ 6163620 w 8938307"/>
              <a:gd name="connsiteY800" fmla="*/ 2273775 h 2993922"/>
              <a:gd name="connsiteX801" fmla="*/ 6174209 w 8938307"/>
              <a:gd name="connsiteY801" fmla="*/ 2268479 h 2993922"/>
              <a:gd name="connsiteX802" fmla="*/ 6174209 w 8938307"/>
              <a:gd name="connsiteY802" fmla="*/ 2263184 h 2993922"/>
              <a:gd name="connsiteX803" fmla="*/ 6163620 w 8938307"/>
              <a:gd name="connsiteY803" fmla="*/ 2263184 h 2993922"/>
              <a:gd name="connsiteX804" fmla="*/ 5814135 w 8938307"/>
              <a:gd name="connsiteY804" fmla="*/ 2263184 h 2993922"/>
              <a:gd name="connsiteX805" fmla="*/ 5835316 w 8938307"/>
              <a:gd name="connsiteY805" fmla="*/ 2273775 h 2993922"/>
              <a:gd name="connsiteX806" fmla="*/ 5824726 w 8938307"/>
              <a:gd name="connsiteY806" fmla="*/ 2263184 h 2993922"/>
              <a:gd name="connsiteX807" fmla="*/ 5581147 w 8938307"/>
              <a:gd name="connsiteY807" fmla="*/ 2263184 h 2993922"/>
              <a:gd name="connsiteX808" fmla="*/ 5623508 w 8938307"/>
              <a:gd name="connsiteY808" fmla="*/ 2284365 h 2993922"/>
              <a:gd name="connsiteX809" fmla="*/ 5602327 w 8938307"/>
              <a:gd name="connsiteY809" fmla="*/ 2284365 h 2993922"/>
              <a:gd name="connsiteX810" fmla="*/ 5591737 w 8938307"/>
              <a:gd name="connsiteY810" fmla="*/ 2284365 h 2993922"/>
              <a:gd name="connsiteX811" fmla="*/ 5591737 w 8938307"/>
              <a:gd name="connsiteY811" fmla="*/ 2294956 h 2993922"/>
              <a:gd name="connsiteX812" fmla="*/ 5581147 w 8938307"/>
              <a:gd name="connsiteY812" fmla="*/ 2273775 h 2993922"/>
              <a:gd name="connsiteX813" fmla="*/ 5581147 w 8938307"/>
              <a:gd name="connsiteY813" fmla="*/ 2263184 h 2993922"/>
              <a:gd name="connsiteX814" fmla="*/ 5475243 w 8938307"/>
              <a:gd name="connsiteY814" fmla="*/ 2263184 h 2993922"/>
              <a:gd name="connsiteX815" fmla="*/ 5496423 w 8938307"/>
              <a:gd name="connsiteY815" fmla="*/ 2273775 h 2993922"/>
              <a:gd name="connsiteX816" fmla="*/ 5485833 w 8938307"/>
              <a:gd name="connsiteY816" fmla="*/ 2273775 h 2993922"/>
              <a:gd name="connsiteX817" fmla="*/ 5475243 w 8938307"/>
              <a:gd name="connsiteY817" fmla="*/ 2284365 h 2993922"/>
              <a:gd name="connsiteX818" fmla="*/ 5475243 w 8938307"/>
              <a:gd name="connsiteY818" fmla="*/ 2294956 h 2993922"/>
              <a:gd name="connsiteX819" fmla="*/ 5464652 w 8938307"/>
              <a:gd name="connsiteY819" fmla="*/ 2289660 h 2993922"/>
              <a:gd name="connsiteX820" fmla="*/ 5464652 w 8938307"/>
              <a:gd name="connsiteY820" fmla="*/ 2284365 h 2993922"/>
              <a:gd name="connsiteX821" fmla="*/ 5464652 w 8938307"/>
              <a:gd name="connsiteY821" fmla="*/ 2273775 h 2993922"/>
              <a:gd name="connsiteX822" fmla="*/ 8165206 w 8938307"/>
              <a:gd name="connsiteY822" fmla="*/ 2252594 h 2993922"/>
              <a:gd name="connsiteX823" fmla="*/ 8165206 w 8938307"/>
              <a:gd name="connsiteY823" fmla="*/ 2263184 h 2993922"/>
              <a:gd name="connsiteX824" fmla="*/ 8154617 w 8938307"/>
              <a:gd name="connsiteY824" fmla="*/ 2263184 h 2993922"/>
              <a:gd name="connsiteX825" fmla="*/ 7190889 w 8938307"/>
              <a:gd name="connsiteY825" fmla="*/ 2252594 h 2993922"/>
              <a:gd name="connsiteX826" fmla="*/ 7190889 w 8938307"/>
              <a:gd name="connsiteY826" fmla="*/ 2263184 h 2993922"/>
              <a:gd name="connsiteX827" fmla="*/ 7201480 w 8938307"/>
              <a:gd name="connsiteY827" fmla="*/ 2263184 h 2993922"/>
              <a:gd name="connsiteX828" fmla="*/ 7212070 w 8938307"/>
              <a:gd name="connsiteY828" fmla="*/ 2252594 h 2993922"/>
              <a:gd name="connsiteX829" fmla="*/ 7201480 w 8938307"/>
              <a:gd name="connsiteY829" fmla="*/ 2252594 h 2993922"/>
              <a:gd name="connsiteX830" fmla="*/ 7190889 w 8938307"/>
              <a:gd name="connsiteY830" fmla="*/ 2252594 h 2993922"/>
              <a:gd name="connsiteX831" fmla="*/ 7047918 w 8938307"/>
              <a:gd name="connsiteY831" fmla="*/ 2252594 h 2993922"/>
              <a:gd name="connsiteX832" fmla="*/ 7053214 w 8938307"/>
              <a:gd name="connsiteY832" fmla="*/ 2252594 h 2993922"/>
              <a:gd name="connsiteX833" fmla="*/ 7042622 w 8938307"/>
              <a:gd name="connsiteY833" fmla="*/ 2263184 h 2993922"/>
              <a:gd name="connsiteX834" fmla="*/ 7037328 w 8938307"/>
              <a:gd name="connsiteY834" fmla="*/ 2257889 h 2993922"/>
              <a:gd name="connsiteX835" fmla="*/ 7047918 w 8938307"/>
              <a:gd name="connsiteY835" fmla="*/ 2252594 h 2993922"/>
              <a:gd name="connsiteX836" fmla="*/ 6735502 w 8938307"/>
              <a:gd name="connsiteY836" fmla="*/ 2252594 h 2993922"/>
              <a:gd name="connsiteX837" fmla="*/ 6740796 w 8938307"/>
              <a:gd name="connsiteY837" fmla="*/ 2257889 h 2993922"/>
              <a:gd name="connsiteX838" fmla="*/ 6746092 w 8938307"/>
              <a:gd name="connsiteY838" fmla="*/ 2263184 h 2993922"/>
              <a:gd name="connsiteX839" fmla="*/ 6735502 w 8938307"/>
              <a:gd name="connsiteY839" fmla="*/ 2263184 h 2993922"/>
              <a:gd name="connsiteX840" fmla="*/ 6714320 w 8938307"/>
              <a:gd name="connsiteY840" fmla="*/ 2252594 h 2993922"/>
              <a:gd name="connsiteX841" fmla="*/ 6724910 w 8938307"/>
              <a:gd name="connsiteY841" fmla="*/ 2257889 h 2993922"/>
              <a:gd name="connsiteX842" fmla="*/ 6714320 w 8938307"/>
              <a:gd name="connsiteY842" fmla="*/ 2263184 h 2993922"/>
              <a:gd name="connsiteX843" fmla="*/ 6714320 w 8938307"/>
              <a:gd name="connsiteY843" fmla="*/ 2252594 h 2993922"/>
              <a:gd name="connsiteX844" fmla="*/ 6401903 w 8938307"/>
              <a:gd name="connsiteY844" fmla="*/ 2252594 h 2993922"/>
              <a:gd name="connsiteX845" fmla="*/ 6407198 w 8938307"/>
              <a:gd name="connsiteY845" fmla="*/ 2257889 h 2993922"/>
              <a:gd name="connsiteX846" fmla="*/ 6417788 w 8938307"/>
              <a:gd name="connsiteY846" fmla="*/ 2263184 h 2993922"/>
              <a:gd name="connsiteX847" fmla="*/ 6433675 w 8938307"/>
              <a:gd name="connsiteY847" fmla="*/ 2273775 h 2993922"/>
              <a:gd name="connsiteX848" fmla="*/ 6454855 w 8938307"/>
              <a:gd name="connsiteY848" fmla="*/ 2284365 h 2993922"/>
              <a:gd name="connsiteX849" fmla="*/ 6476036 w 8938307"/>
              <a:gd name="connsiteY849" fmla="*/ 2289660 h 2993922"/>
              <a:gd name="connsiteX850" fmla="*/ 6486627 w 8938307"/>
              <a:gd name="connsiteY850" fmla="*/ 2294956 h 2993922"/>
              <a:gd name="connsiteX851" fmla="*/ 6523694 w 8938307"/>
              <a:gd name="connsiteY851" fmla="*/ 2300250 h 2993922"/>
              <a:gd name="connsiteX852" fmla="*/ 6566054 w 8938307"/>
              <a:gd name="connsiteY852" fmla="*/ 2316136 h 2993922"/>
              <a:gd name="connsiteX853" fmla="*/ 6576646 w 8938307"/>
              <a:gd name="connsiteY853" fmla="*/ 2316136 h 2993922"/>
              <a:gd name="connsiteX854" fmla="*/ 6603121 w 8938307"/>
              <a:gd name="connsiteY854" fmla="*/ 2321431 h 2993922"/>
              <a:gd name="connsiteX855" fmla="*/ 6629598 w 8938307"/>
              <a:gd name="connsiteY855" fmla="*/ 2326727 h 2993922"/>
              <a:gd name="connsiteX856" fmla="*/ 6640188 w 8938307"/>
              <a:gd name="connsiteY856" fmla="*/ 2326727 h 2993922"/>
              <a:gd name="connsiteX857" fmla="*/ 6650778 w 8938307"/>
              <a:gd name="connsiteY857" fmla="*/ 2326727 h 2993922"/>
              <a:gd name="connsiteX858" fmla="*/ 6671958 w 8938307"/>
              <a:gd name="connsiteY858" fmla="*/ 2337317 h 2993922"/>
              <a:gd name="connsiteX859" fmla="*/ 6703730 w 8938307"/>
              <a:gd name="connsiteY859" fmla="*/ 2347908 h 2993922"/>
              <a:gd name="connsiteX860" fmla="*/ 6719616 w 8938307"/>
              <a:gd name="connsiteY860" fmla="*/ 2347908 h 2993922"/>
              <a:gd name="connsiteX861" fmla="*/ 6724910 w 8938307"/>
              <a:gd name="connsiteY861" fmla="*/ 2347908 h 2993922"/>
              <a:gd name="connsiteX862" fmla="*/ 6735502 w 8938307"/>
              <a:gd name="connsiteY862" fmla="*/ 2358498 h 2993922"/>
              <a:gd name="connsiteX863" fmla="*/ 6746092 w 8938307"/>
              <a:gd name="connsiteY863" fmla="*/ 2369088 h 2993922"/>
              <a:gd name="connsiteX864" fmla="*/ 6746092 w 8938307"/>
              <a:gd name="connsiteY864" fmla="*/ 2379679 h 2993922"/>
              <a:gd name="connsiteX865" fmla="*/ 6756682 w 8938307"/>
              <a:gd name="connsiteY865" fmla="*/ 2390269 h 2993922"/>
              <a:gd name="connsiteX866" fmla="*/ 6767272 w 8938307"/>
              <a:gd name="connsiteY866" fmla="*/ 2384973 h 2993922"/>
              <a:gd name="connsiteX867" fmla="*/ 6777862 w 8938307"/>
              <a:gd name="connsiteY867" fmla="*/ 2369088 h 2993922"/>
              <a:gd name="connsiteX868" fmla="*/ 6756682 w 8938307"/>
              <a:gd name="connsiteY868" fmla="*/ 2347908 h 2993922"/>
              <a:gd name="connsiteX869" fmla="*/ 6730206 w 8938307"/>
              <a:gd name="connsiteY869" fmla="*/ 2332021 h 2993922"/>
              <a:gd name="connsiteX870" fmla="*/ 6703730 w 8938307"/>
              <a:gd name="connsiteY870" fmla="*/ 2326727 h 2993922"/>
              <a:gd name="connsiteX871" fmla="*/ 6682550 w 8938307"/>
              <a:gd name="connsiteY871" fmla="*/ 2326727 h 2993922"/>
              <a:gd name="connsiteX872" fmla="*/ 6703730 w 8938307"/>
              <a:gd name="connsiteY872" fmla="*/ 2321431 h 2993922"/>
              <a:gd name="connsiteX873" fmla="*/ 6724910 w 8938307"/>
              <a:gd name="connsiteY873" fmla="*/ 2316136 h 2993922"/>
              <a:gd name="connsiteX874" fmla="*/ 6730206 w 8938307"/>
              <a:gd name="connsiteY874" fmla="*/ 2326727 h 2993922"/>
              <a:gd name="connsiteX875" fmla="*/ 6746092 w 8938307"/>
              <a:gd name="connsiteY875" fmla="*/ 2326727 h 2993922"/>
              <a:gd name="connsiteX876" fmla="*/ 6767272 w 8938307"/>
              <a:gd name="connsiteY876" fmla="*/ 2337317 h 2993922"/>
              <a:gd name="connsiteX877" fmla="*/ 6809634 w 8938307"/>
              <a:gd name="connsiteY877" fmla="*/ 2347908 h 2993922"/>
              <a:gd name="connsiteX878" fmla="*/ 6894358 w 8938307"/>
              <a:gd name="connsiteY878" fmla="*/ 2379679 h 2993922"/>
              <a:gd name="connsiteX879" fmla="*/ 6904948 w 8938307"/>
              <a:gd name="connsiteY879" fmla="*/ 2379679 h 2993922"/>
              <a:gd name="connsiteX880" fmla="*/ 6926129 w 8938307"/>
              <a:gd name="connsiteY880" fmla="*/ 2390269 h 2993922"/>
              <a:gd name="connsiteX881" fmla="*/ 6936718 w 8938307"/>
              <a:gd name="connsiteY881" fmla="*/ 2400860 h 2993922"/>
              <a:gd name="connsiteX882" fmla="*/ 6926129 w 8938307"/>
              <a:gd name="connsiteY882" fmla="*/ 2400860 h 2993922"/>
              <a:gd name="connsiteX883" fmla="*/ 6894358 w 8938307"/>
              <a:gd name="connsiteY883" fmla="*/ 2390269 h 2993922"/>
              <a:gd name="connsiteX884" fmla="*/ 6883766 w 8938307"/>
              <a:gd name="connsiteY884" fmla="*/ 2400860 h 2993922"/>
              <a:gd name="connsiteX885" fmla="*/ 6873177 w 8938307"/>
              <a:gd name="connsiteY885" fmla="*/ 2400860 h 2993922"/>
              <a:gd name="connsiteX886" fmla="*/ 6857292 w 8938307"/>
              <a:gd name="connsiteY886" fmla="*/ 2400860 h 2993922"/>
              <a:gd name="connsiteX887" fmla="*/ 6841406 w 8938307"/>
              <a:gd name="connsiteY887" fmla="*/ 2406154 h 2993922"/>
              <a:gd name="connsiteX888" fmla="*/ 6851996 w 8938307"/>
              <a:gd name="connsiteY888" fmla="*/ 2411450 h 2993922"/>
              <a:gd name="connsiteX889" fmla="*/ 6857292 w 8938307"/>
              <a:gd name="connsiteY889" fmla="*/ 2416746 h 2993922"/>
              <a:gd name="connsiteX890" fmla="*/ 6862587 w 8938307"/>
              <a:gd name="connsiteY890" fmla="*/ 2422040 h 2993922"/>
              <a:gd name="connsiteX891" fmla="*/ 6873177 w 8938307"/>
              <a:gd name="connsiteY891" fmla="*/ 2422040 h 2993922"/>
              <a:gd name="connsiteX892" fmla="*/ 6889062 w 8938307"/>
              <a:gd name="connsiteY892" fmla="*/ 2427335 h 2993922"/>
              <a:gd name="connsiteX893" fmla="*/ 6894358 w 8938307"/>
              <a:gd name="connsiteY893" fmla="*/ 2432631 h 2993922"/>
              <a:gd name="connsiteX894" fmla="*/ 6904948 w 8938307"/>
              <a:gd name="connsiteY894" fmla="*/ 2443221 h 2993922"/>
              <a:gd name="connsiteX895" fmla="*/ 6904948 w 8938307"/>
              <a:gd name="connsiteY895" fmla="*/ 2432631 h 2993922"/>
              <a:gd name="connsiteX896" fmla="*/ 6915539 w 8938307"/>
              <a:gd name="connsiteY896" fmla="*/ 2432631 h 2993922"/>
              <a:gd name="connsiteX897" fmla="*/ 6936718 w 8938307"/>
              <a:gd name="connsiteY897" fmla="*/ 2432631 h 2993922"/>
              <a:gd name="connsiteX898" fmla="*/ 6947310 w 8938307"/>
              <a:gd name="connsiteY898" fmla="*/ 2437927 h 2993922"/>
              <a:gd name="connsiteX899" fmla="*/ 6968491 w 8938307"/>
              <a:gd name="connsiteY899" fmla="*/ 2443221 h 2993922"/>
              <a:gd name="connsiteX900" fmla="*/ 7032033 w 8938307"/>
              <a:gd name="connsiteY900" fmla="*/ 2453812 h 2993922"/>
              <a:gd name="connsiteX901" fmla="*/ 7042622 w 8938307"/>
              <a:gd name="connsiteY901" fmla="*/ 2453812 h 2993922"/>
              <a:gd name="connsiteX902" fmla="*/ 7063804 w 8938307"/>
              <a:gd name="connsiteY902" fmla="*/ 2453812 h 2993922"/>
              <a:gd name="connsiteX903" fmla="*/ 7084985 w 8938307"/>
              <a:gd name="connsiteY903" fmla="*/ 2453812 h 2993922"/>
              <a:gd name="connsiteX904" fmla="*/ 7095574 w 8938307"/>
              <a:gd name="connsiteY904" fmla="*/ 2474992 h 2993922"/>
              <a:gd name="connsiteX905" fmla="*/ 7106166 w 8938307"/>
              <a:gd name="connsiteY905" fmla="*/ 2485583 h 2993922"/>
              <a:gd name="connsiteX906" fmla="*/ 7084985 w 8938307"/>
              <a:gd name="connsiteY906" fmla="*/ 2485583 h 2993922"/>
              <a:gd name="connsiteX907" fmla="*/ 7053214 w 8938307"/>
              <a:gd name="connsiteY907" fmla="*/ 2464402 h 2993922"/>
              <a:gd name="connsiteX908" fmla="*/ 7032033 w 8938307"/>
              <a:gd name="connsiteY908" fmla="*/ 2459106 h 2993922"/>
              <a:gd name="connsiteX909" fmla="*/ 7000262 w 8938307"/>
              <a:gd name="connsiteY909" fmla="*/ 2453812 h 2993922"/>
              <a:gd name="connsiteX910" fmla="*/ 6926129 w 8938307"/>
              <a:gd name="connsiteY910" fmla="*/ 2459106 h 2993922"/>
              <a:gd name="connsiteX911" fmla="*/ 6883766 w 8938307"/>
              <a:gd name="connsiteY911" fmla="*/ 2448517 h 2993922"/>
              <a:gd name="connsiteX912" fmla="*/ 6873177 w 8938307"/>
              <a:gd name="connsiteY912" fmla="*/ 2453812 h 2993922"/>
              <a:gd name="connsiteX913" fmla="*/ 6851996 w 8938307"/>
              <a:gd name="connsiteY913" fmla="*/ 2464402 h 2993922"/>
              <a:gd name="connsiteX914" fmla="*/ 6841406 w 8938307"/>
              <a:gd name="connsiteY914" fmla="*/ 2453812 h 2993922"/>
              <a:gd name="connsiteX915" fmla="*/ 6846700 w 8938307"/>
              <a:gd name="connsiteY915" fmla="*/ 2448517 h 2993922"/>
              <a:gd name="connsiteX916" fmla="*/ 6862587 w 8938307"/>
              <a:gd name="connsiteY916" fmla="*/ 2443221 h 2993922"/>
              <a:gd name="connsiteX917" fmla="*/ 6873177 w 8938307"/>
              <a:gd name="connsiteY917" fmla="*/ 2443221 h 2993922"/>
              <a:gd name="connsiteX918" fmla="*/ 6862587 w 8938307"/>
              <a:gd name="connsiteY918" fmla="*/ 2432631 h 2993922"/>
              <a:gd name="connsiteX919" fmla="*/ 6830814 w 8938307"/>
              <a:gd name="connsiteY919" fmla="*/ 2443221 h 2993922"/>
              <a:gd name="connsiteX920" fmla="*/ 6809634 w 8938307"/>
              <a:gd name="connsiteY920" fmla="*/ 2453812 h 2993922"/>
              <a:gd name="connsiteX921" fmla="*/ 6788454 w 8938307"/>
              <a:gd name="connsiteY921" fmla="*/ 2443221 h 2993922"/>
              <a:gd name="connsiteX922" fmla="*/ 6756682 w 8938307"/>
              <a:gd name="connsiteY922" fmla="*/ 2422040 h 2993922"/>
              <a:gd name="connsiteX923" fmla="*/ 6767272 w 8938307"/>
              <a:gd name="connsiteY923" fmla="*/ 2427335 h 2993922"/>
              <a:gd name="connsiteX924" fmla="*/ 6809634 w 8938307"/>
              <a:gd name="connsiteY924" fmla="*/ 2432631 h 2993922"/>
              <a:gd name="connsiteX925" fmla="*/ 6830814 w 8938307"/>
              <a:gd name="connsiteY925" fmla="*/ 2422040 h 2993922"/>
              <a:gd name="connsiteX926" fmla="*/ 6820224 w 8938307"/>
              <a:gd name="connsiteY926" fmla="*/ 2422040 h 2993922"/>
              <a:gd name="connsiteX927" fmla="*/ 6809634 w 8938307"/>
              <a:gd name="connsiteY927" fmla="*/ 2411450 h 2993922"/>
              <a:gd name="connsiteX928" fmla="*/ 6820224 w 8938307"/>
              <a:gd name="connsiteY928" fmla="*/ 2400860 h 2993922"/>
              <a:gd name="connsiteX929" fmla="*/ 6825520 w 8938307"/>
              <a:gd name="connsiteY929" fmla="*/ 2400860 h 2993922"/>
              <a:gd name="connsiteX930" fmla="*/ 6830814 w 8938307"/>
              <a:gd name="connsiteY930" fmla="*/ 2390269 h 2993922"/>
              <a:gd name="connsiteX931" fmla="*/ 6830814 w 8938307"/>
              <a:gd name="connsiteY931" fmla="*/ 2379679 h 2993922"/>
              <a:gd name="connsiteX932" fmla="*/ 6814929 w 8938307"/>
              <a:gd name="connsiteY932" fmla="*/ 2374383 h 2993922"/>
              <a:gd name="connsiteX933" fmla="*/ 6809634 w 8938307"/>
              <a:gd name="connsiteY933" fmla="*/ 2384973 h 2993922"/>
              <a:gd name="connsiteX934" fmla="*/ 6799044 w 8938307"/>
              <a:gd name="connsiteY934" fmla="*/ 2384973 h 2993922"/>
              <a:gd name="connsiteX935" fmla="*/ 6783158 w 8938307"/>
              <a:gd name="connsiteY935" fmla="*/ 2390269 h 2993922"/>
              <a:gd name="connsiteX936" fmla="*/ 6761977 w 8938307"/>
              <a:gd name="connsiteY936" fmla="*/ 2400860 h 2993922"/>
              <a:gd name="connsiteX937" fmla="*/ 6735502 w 8938307"/>
              <a:gd name="connsiteY937" fmla="*/ 2390269 h 2993922"/>
              <a:gd name="connsiteX938" fmla="*/ 6724910 w 8938307"/>
              <a:gd name="connsiteY938" fmla="*/ 2390269 h 2993922"/>
              <a:gd name="connsiteX939" fmla="*/ 6640188 w 8938307"/>
              <a:gd name="connsiteY939" fmla="*/ 2379679 h 2993922"/>
              <a:gd name="connsiteX940" fmla="*/ 6587236 w 8938307"/>
              <a:gd name="connsiteY940" fmla="*/ 2358498 h 2993922"/>
              <a:gd name="connsiteX941" fmla="*/ 6555464 w 8938307"/>
              <a:gd name="connsiteY941" fmla="*/ 2347908 h 2993922"/>
              <a:gd name="connsiteX942" fmla="*/ 6534284 w 8938307"/>
              <a:gd name="connsiteY942" fmla="*/ 2347908 h 2993922"/>
              <a:gd name="connsiteX943" fmla="*/ 6544874 w 8938307"/>
              <a:gd name="connsiteY943" fmla="*/ 2369088 h 2993922"/>
              <a:gd name="connsiteX944" fmla="*/ 6534284 w 8938307"/>
              <a:gd name="connsiteY944" fmla="*/ 2379679 h 2993922"/>
              <a:gd name="connsiteX945" fmla="*/ 6513102 w 8938307"/>
              <a:gd name="connsiteY945" fmla="*/ 2369088 h 2993922"/>
              <a:gd name="connsiteX946" fmla="*/ 6523694 w 8938307"/>
              <a:gd name="connsiteY946" fmla="*/ 2369088 h 2993922"/>
              <a:gd name="connsiteX947" fmla="*/ 6523694 w 8938307"/>
              <a:gd name="connsiteY947" fmla="*/ 2358498 h 2993922"/>
              <a:gd name="connsiteX948" fmla="*/ 6523694 w 8938307"/>
              <a:gd name="connsiteY948" fmla="*/ 2347908 h 2993922"/>
              <a:gd name="connsiteX949" fmla="*/ 6513102 w 8938307"/>
              <a:gd name="connsiteY949" fmla="*/ 2347908 h 2993922"/>
              <a:gd name="connsiteX950" fmla="*/ 6502512 w 8938307"/>
              <a:gd name="connsiteY950" fmla="*/ 2358498 h 2993922"/>
              <a:gd name="connsiteX951" fmla="*/ 6491922 w 8938307"/>
              <a:gd name="connsiteY951" fmla="*/ 2347908 h 2993922"/>
              <a:gd name="connsiteX952" fmla="*/ 6491922 w 8938307"/>
              <a:gd name="connsiteY952" fmla="*/ 2337317 h 2993922"/>
              <a:gd name="connsiteX953" fmla="*/ 6470740 w 8938307"/>
              <a:gd name="connsiteY953" fmla="*/ 2326727 h 2993922"/>
              <a:gd name="connsiteX954" fmla="*/ 6460150 w 8938307"/>
              <a:gd name="connsiteY954" fmla="*/ 2326727 h 2993922"/>
              <a:gd name="connsiteX955" fmla="*/ 6460150 w 8938307"/>
              <a:gd name="connsiteY955" fmla="*/ 2337317 h 2993922"/>
              <a:gd name="connsiteX956" fmla="*/ 6470740 w 8938307"/>
              <a:gd name="connsiteY956" fmla="*/ 2337317 h 2993922"/>
              <a:gd name="connsiteX957" fmla="*/ 6386018 w 8938307"/>
              <a:gd name="connsiteY957" fmla="*/ 2337317 h 2993922"/>
              <a:gd name="connsiteX958" fmla="*/ 6343656 w 8938307"/>
              <a:gd name="connsiteY958" fmla="*/ 2337317 h 2993922"/>
              <a:gd name="connsiteX959" fmla="*/ 6327771 w 8938307"/>
              <a:gd name="connsiteY959" fmla="*/ 2332021 h 2993922"/>
              <a:gd name="connsiteX960" fmla="*/ 6301294 w 8938307"/>
              <a:gd name="connsiteY960" fmla="*/ 2321431 h 2993922"/>
              <a:gd name="connsiteX961" fmla="*/ 6280114 w 8938307"/>
              <a:gd name="connsiteY961" fmla="*/ 2316136 h 2993922"/>
              <a:gd name="connsiteX962" fmla="*/ 6269524 w 8938307"/>
              <a:gd name="connsiteY962" fmla="*/ 2316136 h 2993922"/>
              <a:gd name="connsiteX963" fmla="*/ 6264228 w 8938307"/>
              <a:gd name="connsiteY963" fmla="*/ 2316136 h 2993922"/>
              <a:gd name="connsiteX964" fmla="*/ 6248342 w 8938307"/>
              <a:gd name="connsiteY964" fmla="*/ 2305546 h 2993922"/>
              <a:gd name="connsiteX965" fmla="*/ 6264228 w 8938307"/>
              <a:gd name="connsiteY965" fmla="*/ 2305546 h 2993922"/>
              <a:gd name="connsiteX966" fmla="*/ 6258932 w 8938307"/>
              <a:gd name="connsiteY966" fmla="*/ 2294956 h 2993922"/>
              <a:gd name="connsiteX967" fmla="*/ 6290704 w 8938307"/>
              <a:gd name="connsiteY967" fmla="*/ 2294956 h 2993922"/>
              <a:gd name="connsiteX968" fmla="*/ 6317180 w 8938307"/>
              <a:gd name="connsiteY968" fmla="*/ 2300250 h 2993922"/>
              <a:gd name="connsiteX969" fmla="*/ 6343656 w 8938307"/>
              <a:gd name="connsiteY969" fmla="*/ 2305546 h 2993922"/>
              <a:gd name="connsiteX970" fmla="*/ 6407198 w 8938307"/>
              <a:gd name="connsiteY970" fmla="*/ 2316136 h 2993922"/>
              <a:gd name="connsiteX971" fmla="*/ 6438970 w 8938307"/>
              <a:gd name="connsiteY971" fmla="*/ 2316136 h 2993922"/>
              <a:gd name="connsiteX972" fmla="*/ 6428380 w 8938307"/>
              <a:gd name="connsiteY972" fmla="*/ 2300250 h 2993922"/>
              <a:gd name="connsiteX973" fmla="*/ 6428380 w 8938307"/>
              <a:gd name="connsiteY973" fmla="*/ 2294956 h 2993922"/>
              <a:gd name="connsiteX974" fmla="*/ 6438970 w 8938307"/>
              <a:gd name="connsiteY974" fmla="*/ 2305546 h 2993922"/>
              <a:gd name="connsiteX975" fmla="*/ 6449560 w 8938307"/>
              <a:gd name="connsiteY975" fmla="*/ 2300250 h 2993922"/>
              <a:gd name="connsiteX976" fmla="*/ 6449560 w 8938307"/>
              <a:gd name="connsiteY976" fmla="*/ 2294956 h 2993922"/>
              <a:gd name="connsiteX977" fmla="*/ 6438970 w 8938307"/>
              <a:gd name="connsiteY977" fmla="*/ 2294956 h 2993922"/>
              <a:gd name="connsiteX978" fmla="*/ 6428380 w 8938307"/>
              <a:gd name="connsiteY978" fmla="*/ 2294956 h 2993922"/>
              <a:gd name="connsiteX979" fmla="*/ 6417788 w 8938307"/>
              <a:gd name="connsiteY979" fmla="*/ 2284365 h 2993922"/>
              <a:gd name="connsiteX980" fmla="*/ 6401903 w 8938307"/>
              <a:gd name="connsiteY980" fmla="*/ 2279069 h 2993922"/>
              <a:gd name="connsiteX981" fmla="*/ 6396608 w 8938307"/>
              <a:gd name="connsiteY981" fmla="*/ 2263184 h 2993922"/>
              <a:gd name="connsiteX982" fmla="*/ 6401903 w 8938307"/>
              <a:gd name="connsiteY982" fmla="*/ 2252594 h 2993922"/>
              <a:gd name="connsiteX983" fmla="*/ 5994172 w 8938307"/>
              <a:gd name="connsiteY983" fmla="*/ 2252594 h 2993922"/>
              <a:gd name="connsiteX984" fmla="*/ 6004764 w 8938307"/>
              <a:gd name="connsiteY984" fmla="*/ 2252594 h 2993922"/>
              <a:gd name="connsiteX985" fmla="*/ 5994172 w 8938307"/>
              <a:gd name="connsiteY985" fmla="*/ 2263184 h 2993922"/>
              <a:gd name="connsiteX986" fmla="*/ 4702142 w 8938307"/>
              <a:gd name="connsiteY986" fmla="*/ 2252594 h 2993922"/>
              <a:gd name="connsiteX987" fmla="*/ 4723324 w 8938307"/>
              <a:gd name="connsiteY987" fmla="*/ 2252594 h 2993922"/>
              <a:gd name="connsiteX988" fmla="*/ 4765684 w 8938307"/>
              <a:gd name="connsiteY988" fmla="*/ 2273775 h 2993922"/>
              <a:gd name="connsiteX989" fmla="*/ 4765684 w 8938307"/>
              <a:gd name="connsiteY989" fmla="*/ 2284365 h 2993922"/>
              <a:gd name="connsiteX990" fmla="*/ 4744504 w 8938307"/>
              <a:gd name="connsiteY990" fmla="*/ 2279069 h 2993922"/>
              <a:gd name="connsiteX991" fmla="*/ 4733914 w 8938307"/>
              <a:gd name="connsiteY991" fmla="*/ 2273775 h 2993922"/>
              <a:gd name="connsiteX992" fmla="*/ 4702142 w 8938307"/>
              <a:gd name="connsiteY992" fmla="*/ 2263184 h 2993922"/>
              <a:gd name="connsiteX993" fmla="*/ 7847494 w 8938307"/>
              <a:gd name="connsiteY993" fmla="*/ 2242004 h 2993922"/>
              <a:gd name="connsiteX994" fmla="*/ 7858085 w 8938307"/>
              <a:gd name="connsiteY994" fmla="*/ 2242004 h 2993922"/>
              <a:gd name="connsiteX995" fmla="*/ 7847494 w 8938307"/>
              <a:gd name="connsiteY995" fmla="*/ 2252594 h 2993922"/>
              <a:gd name="connsiteX996" fmla="*/ 7720409 w 8938307"/>
              <a:gd name="connsiteY996" fmla="*/ 2242004 h 2993922"/>
              <a:gd name="connsiteX997" fmla="*/ 7773361 w 8938307"/>
              <a:gd name="connsiteY997" fmla="*/ 2252594 h 2993922"/>
              <a:gd name="connsiteX998" fmla="*/ 7741590 w 8938307"/>
              <a:gd name="connsiteY998" fmla="*/ 2252594 h 2993922"/>
              <a:gd name="connsiteX999" fmla="*/ 7720409 w 8938307"/>
              <a:gd name="connsiteY999" fmla="*/ 2242004 h 2993922"/>
              <a:gd name="connsiteX1000" fmla="*/ 7127347 w 8938307"/>
              <a:gd name="connsiteY1000" fmla="*/ 2242004 h 2993922"/>
              <a:gd name="connsiteX1001" fmla="*/ 7127347 w 8938307"/>
              <a:gd name="connsiteY1001" fmla="*/ 2252594 h 2993922"/>
              <a:gd name="connsiteX1002" fmla="*/ 7148526 w 8938307"/>
              <a:gd name="connsiteY1002" fmla="*/ 2252594 h 2993922"/>
              <a:gd name="connsiteX1003" fmla="*/ 7127347 w 8938307"/>
              <a:gd name="connsiteY1003" fmla="*/ 2242004 h 2993922"/>
              <a:gd name="connsiteX1004" fmla="*/ 6904948 w 8938307"/>
              <a:gd name="connsiteY1004" fmla="*/ 2242004 h 2993922"/>
              <a:gd name="connsiteX1005" fmla="*/ 6904948 w 8938307"/>
              <a:gd name="connsiteY1005" fmla="*/ 2252594 h 2993922"/>
              <a:gd name="connsiteX1006" fmla="*/ 6915539 w 8938307"/>
              <a:gd name="connsiteY1006" fmla="*/ 2257889 h 2993922"/>
              <a:gd name="connsiteX1007" fmla="*/ 6915539 w 8938307"/>
              <a:gd name="connsiteY1007" fmla="*/ 2273775 h 2993922"/>
              <a:gd name="connsiteX1008" fmla="*/ 6904948 w 8938307"/>
              <a:gd name="connsiteY1008" fmla="*/ 2279069 h 2993922"/>
              <a:gd name="connsiteX1009" fmla="*/ 6910244 w 8938307"/>
              <a:gd name="connsiteY1009" fmla="*/ 2284365 h 2993922"/>
              <a:gd name="connsiteX1010" fmla="*/ 6920833 w 8938307"/>
              <a:gd name="connsiteY1010" fmla="*/ 2284365 h 2993922"/>
              <a:gd name="connsiteX1011" fmla="*/ 6926129 w 8938307"/>
              <a:gd name="connsiteY1011" fmla="*/ 2279069 h 2993922"/>
              <a:gd name="connsiteX1012" fmla="*/ 6936718 w 8938307"/>
              <a:gd name="connsiteY1012" fmla="*/ 2273775 h 2993922"/>
              <a:gd name="connsiteX1013" fmla="*/ 6947310 w 8938307"/>
              <a:gd name="connsiteY1013" fmla="*/ 2268479 h 2993922"/>
              <a:gd name="connsiteX1014" fmla="*/ 6957900 w 8938307"/>
              <a:gd name="connsiteY1014" fmla="*/ 2263184 h 2993922"/>
              <a:gd name="connsiteX1015" fmla="*/ 6957900 w 8938307"/>
              <a:gd name="connsiteY1015" fmla="*/ 2252594 h 2993922"/>
              <a:gd name="connsiteX1016" fmla="*/ 6947310 w 8938307"/>
              <a:gd name="connsiteY1016" fmla="*/ 2257889 h 2993922"/>
              <a:gd name="connsiteX1017" fmla="*/ 6936718 w 8938307"/>
              <a:gd name="connsiteY1017" fmla="*/ 2252594 h 2993922"/>
              <a:gd name="connsiteX1018" fmla="*/ 6926129 w 8938307"/>
              <a:gd name="connsiteY1018" fmla="*/ 2242004 h 2993922"/>
              <a:gd name="connsiteX1019" fmla="*/ 6915539 w 8938307"/>
              <a:gd name="connsiteY1019" fmla="*/ 2242004 h 2993922"/>
              <a:gd name="connsiteX1020" fmla="*/ 6910244 w 8938307"/>
              <a:gd name="connsiteY1020" fmla="*/ 2242004 h 2993922"/>
              <a:gd name="connsiteX1021" fmla="*/ 6650778 w 8938307"/>
              <a:gd name="connsiteY1021" fmla="*/ 2242004 h 2993922"/>
              <a:gd name="connsiteX1022" fmla="*/ 6661368 w 8938307"/>
              <a:gd name="connsiteY1022" fmla="*/ 2242004 h 2993922"/>
              <a:gd name="connsiteX1023" fmla="*/ 6650778 w 8938307"/>
              <a:gd name="connsiteY1023" fmla="*/ 2252594 h 2993922"/>
              <a:gd name="connsiteX1024" fmla="*/ 6640188 w 8938307"/>
              <a:gd name="connsiteY1024" fmla="*/ 2247298 h 2993922"/>
              <a:gd name="connsiteX1025" fmla="*/ 6650778 w 8938307"/>
              <a:gd name="connsiteY1025" fmla="*/ 2242004 h 2993922"/>
              <a:gd name="connsiteX1026" fmla="*/ 6619006 w 8938307"/>
              <a:gd name="connsiteY1026" fmla="*/ 2242004 h 2993922"/>
              <a:gd name="connsiteX1027" fmla="*/ 6629598 w 8938307"/>
              <a:gd name="connsiteY1027" fmla="*/ 2242004 h 2993922"/>
              <a:gd name="connsiteX1028" fmla="*/ 6629598 w 8938307"/>
              <a:gd name="connsiteY1028" fmla="*/ 2252594 h 2993922"/>
              <a:gd name="connsiteX1029" fmla="*/ 6619006 w 8938307"/>
              <a:gd name="connsiteY1029" fmla="*/ 2242004 h 2993922"/>
              <a:gd name="connsiteX1030" fmla="*/ 6491922 w 8938307"/>
              <a:gd name="connsiteY1030" fmla="*/ 2242004 h 2993922"/>
              <a:gd name="connsiteX1031" fmla="*/ 6523694 w 8938307"/>
              <a:gd name="connsiteY1031" fmla="*/ 2252594 h 2993922"/>
              <a:gd name="connsiteX1032" fmla="*/ 6544874 w 8938307"/>
              <a:gd name="connsiteY1032" fmla="*/ 2252594 h 2993922"/>
              <a:gd name="connsiteX1033" fmla="*/ 6555464 w 8938307"/>
              <a:gd name="connsiteY1033" fmla="*/ 2263184 h 2993922"/>
              <a:gd name="connsiteX1034" fmla="*/ 6566054 w 8938307"/>
              <a:gd name="connsiteY1034" fmla="*/ 2273775 h 2993922"/>
              <a:gd name="connsiteX1035" fmla="*/ 6523694 w 8938307"/>
              <a:gd name="connsiteY1035" fmla="*/ 2263184 h 2993922"/>
              <a:gd name="connsiteX1036" fmla="*/ 6491922 w 8938307"/>
              <a:gd name="connsiteY1036" fmla="*/ 2242004 h 2993922"/>
              <a:gd name="connsiteX1037" fmla="*/ 7815724 w 8938307"/>
              <a:gd name="connsiteY1037" fmla="*/ 2231413 h 2993922"/>
              <a:gd name="connsiteX1038" fmla="*/ 7821019 w 8938307"/>
              <a:gd name="connsiteY1038" fmla="*/ 2236708 h 2993922"/>
              <a:gd name="connsiteX1039" fmla="*/ 7826313 w 8938307"/>
              <a:gd name="connsiteY1039" fmla="*/ 2242004 h 2993922"/>
              <a:gd name="connsiteX1040" fmla="*/ 7815724 w 8938307"/>
              <a:gd name="connsiteY1040" fmla="*/ 2242004 h 2993922"/>
              <a:gd name="connsiteX1041" fmla="*/ 6830814 w 8938307"/>
              <a:gd name="connsiteY1041" fmla="*/ 2231413 h 2993922"/>
              <a:gd name="connsiteX1042" fmla="*/ 6825520 w 8938307"/>
              <a:gd name="connsiteY1042" fmla="*/ 2236708 h 2993922"/>
              <a:gd name="connsiteX1043" fmla="*/ 6857292 w 8938307"/>
              <a:gd name="connsiteY1043" fmla="*/ 2242004 h 2993922"/>
              <a:gd name="connsiteX1044" fmla="*/ 6883766 w 8938307"/>
              <a:gd name="connsiteY1044" fmla="*/ 2236708 h 2993922"/>
              <a:gd name="connsiteX1045" fmla="*/ 6862587 w 8938307"/>
              <a:gd name="connsiteY1045" fmla="*/ 2231413 h 2993922"/>
              <a:gd name="connsiteX1046" fmla="*/ 6830814 w 8938307"/>
              <a:gd name="connsiteY1046" fmla="*/ 2231413 h 2993922"/>
              <a:gd name="connsiteX1047" fmla="*/ 6460150 w 8938307"/>
              <a:gd name="connsiteY1047" fmla="*/ 2231413 h 2993922"/>
              <a:gd name="connsiteX1048" fmla="*/ 6470740 w 8938307"/>
              <a:gd name="connsiteY1048" fmla="*/ 2242004 h 2993922"/>
              <a:gd name="connsiteX1049" fmla="*/ 6460150 w 8938307"/>
              <a:gd name="connsiteY1049" fmla="*/ 2242004 h 2993922"/>
              <a:gd name="connsiteX1050" fmla="*/ 4617420 w 8938307"/>
              <a:gd name="connsiteY1050" fmla="*/ 2231413 h 2993922"/>
              <a:gd name="connsiteX1051" fmla="*/ 4628010 w 8938307"/>
              <a:gd name="connsiteY1051" fmla="*/ 2231413 h 2993922"/>
              <a:gd name="connsiteX1052" fmla="*/ 4649190 w 8938307"/>
              <a:gd name="connsiteY1052" fmla="*/ 2247298 h 2993922"/>
              <a:gd name="connsiteX1053" fmla="*/ 4649190 w 8938307"/>
              <a:gd name="connsiteY1053" fmla="*/ 2252594 h 2993922"/>
              <a:gd name="connsiteX1054" fmla="*/ 4638599 w 8938307"/>
              <a:gd name="connsiteY1054" fmla="*/ 2242004 h 2993922"/>
              <a:gd name="connsiteX1055" fmla="*/ 4617420 w 8938307"/>
              <a:gd name="connsiteY1055" fmla="*/ 2231413 h 2993922"/>
              <a:gd name="connsiteX1056" fmla="*/ 6980404 w 8938307"/>
              <a:gd name="connsiteY1056" fmla="*/ 2214204 h 2993922"/>
              <a:gd name="connsiteX1057" fmla="*/ 6973785 w 8938307"/>
              <a:gd name="connsiteY1057" fmla="*/ 2215527 h 2993922"/>
              <a:gd name="connsiteX1058" fmla="*/ 6952604 w 8938307"/>
              <a:gd name="connsiteY1058" fmla="*/ 2220823 h 2993922"/>
              <a:gd name="connsiteX1059" fmla="*/ 6936718 w 8938307"/>
              <a:gd name="connsiteY1059" fmla="*/ 2220823 h 2993922"/>
              <a:gd name="connsiteX1060" fmla="*/ 6989670 w 8938307"/>
              <a:gd name="connsiteY1060" fmla="*/ 2231413 h 2993922"/>
              <a:gd name="connsiteX1061" fmla="*/ 6989670 w 8938307"/>
              <a:gd name="connsiteY1061" fmla="*/ 2220823 h 2993922"/>
              <a:gd name="connsiteX1062" fmla="*/ 6980404 w 8938307"/>
              <a:gd name="connsiteY1062" fmla="*/ 2214204 h 2993922"/>
              <a:gd name="connsiteX1063" fmla="*/ 7932219 w 8938307"/>
              <a:gd name="connsiteY1063" fmla="*/ 2210232 h 2993922"/>
              <a:gd name="connsiteX1064" fmla="*/ 7937513 w 8938307"/>
              <a:gd name="connsiteY1064" fmla="*/ 2220823 h 2993922"/>
              <a:gd name="connsiteX1065" fmla="*/ 7942808 w 8938307"/>
              <a:gd name="connsiteY1065" fmla="*/ 2215527 h 2993922"/>
              <a:gd name="connsiteX1066" fmla="*/ 7932219 w 8938307"/>
              <a:gd name="connsiteY1066" fmla="*/ 2210232 h 2993922"/>
              <a:gd name="connsiteX1067" fmla="*/ 6857292 w 8938307"/>
              <a:gd name="connsiteY1067" fmla="*/ 2210232 h 2993922"/>
              <a:gd name="connsiteX1068" fmla="*/ 6851996 w 8938307"/>
              <a:gd name="connsiteY1068" fmla="*/ 2220823 h 2993922"/>
              <a:gd name="connsiteX1069" fmla="*/ 6857292 w 8938307"/>
              <a:gd name="connsiteY1069" fmla="*/ 2215527 h 2993922"/>
              <a:gd name="connsiteX1070" fmla="*/ 6857292 w 8938307"/>
              <a:gd name="connsiteY1070" fmla="*/ 2210232 h 2993922"/>
              <a:gd name="connsiteX1071" fmla="*/ 5522900 w 8938307"/>
              <a:gd name="connsiteY1071" fmla="*/ 2210232 h 2993922"/>
              <a:gd name="connsiteX1072" fmla="*/ 5507014 w 8938307"/>
              <a:gd name="connsiteY1072" fmla="*/ 2220823 h 2993922"/>
              <a:gd name="connsiteX1073" fmla="*/ 5517604 w 8938307"/>
              <a:gd name="connsiteY1073" fmla="*/ 2220823 h 2993922"/>
              <a:gd name="connsiteX1074" fmla="*/ 5538785 w 8938307"/>
              <a:gd name="connsiteY1074" fmla="*/ 2220823 h 2993922"/>
              <a:gd name="connsiteX1075" fmla="*/ 5528195 w 8938307"/>
              <a:gd name="connsiteY1075" fmla="*/ 2210232 h 2993922"/>
              <a:gd name="connsiteX1076" fmla="*/ 5522900 w 8938307"/>
              <a:gd name="connsiteY1076" fmla="*/ 2210232 h 2993922"/>
              <a:gd name="connsiteX1077" fmla="*/ 5210482 w 8938307"/>
              <a:gd name="connsiteY1077" fmla="*/ 2210232 h 2993922"/>
              <a:gd name="connsiteX1078" fmla="*/ 5242254 w 8938307"/>
              <a:gd name="connsiteY1078" fmla="*/ 2210232 h 2993922"/>
              <a:gd name="connsiteX1079" fmla="*/ 5263434 w 8938307"/>
              <a:gd name="connsiteY1079" fmla="*/ 2220823 h 2993922"/>
              <a:gd name="connsiteX1080" fmla="*/ 5221073 w 8938307"/>
              <a:gd name="connsiteY1080" fmla="*/ 2220823 h 2993922"/>
              <a:gd name="connsiteX1081" fmla="*/ 7317974 w 8938307"/>
              <a:gd name="connsiteY1081" fmla="*/ 2199642 h 2993922"/>
              <a:gd name="connsiteX1082" fmla="*/ 7360336 w 8938307"/>
              <a:gd name="connsiteY1082" fmla="*/ 2220823 h 2993922"/>
              <a:gd name="connsiteX1083" fmla="*/ 7328564 w 8938307"/>
              <a:gd name="connsiteY1083" fmla="*/ 2210232 h 2993922"/>
              <a:gd name="connsiteX1084" fmla="*/ 6460150 w 8938307"/>
              <a:gd name="connsiteY1084" fmla="*/ 2199642 h 2993922"/>
              <a:gd name="connsiteX1085" fmla="*/ 6513102 w 8938307"/>
              <a:gd name="connsiteY1085" fmla="*/ 2210232 h 2993922"/>
              <a:gd name="connsiteX1086" fmla="*/ 6528988 w 8938307"/>
              <a:gd name="connsiteY1086" fmla="*/ 2204937 h 2993922"/>
              <a:gd name="connsiteX1087" fmla="*/ 6544874 w 8938307"/>
              <a:gd name="connsiteY1087" fmla="*/ 2210232 h 2993922"/>
              <a:gd name="connsiteX1088" fmla="*/ 6544874 w 8938307"/>
              <a:gd name="connsiteY1088" fmla="*/ 2215527 h 2993922"/>
              <a:gd name="connsiteX1089" fmla="*/ 6544874 w 8938307"/>
              <a:gd name="connsiteY1089" fmla="*/ 2220823 h 2993922"/>
              <a:gd name="connsiteX1090" fmla="*/ 6555464 w 8938307"/>
              <a:gd name="connsiteY1090" fmla="*/ 2220823 h 2993922"/>
              <a:gd name="connsiteX1091" fmla="*/ 6566054 w 8938307"/>
              <a:gd name="connsiteY1091" fmla="*/ 2231413 h 2993922"/>
              <a:gd name="connsiteX1092" fmla="*/ 6555464 w 8938307"/>
              <a:gd name="connsiteY1092" fmla="*/ 2231413 h 2993922"/>
              <a:gd name="connsiteX1093" fmla="*/ 6534284 w 8938307"/>
              <a:gd name="connsiteY1093" fmla="*/ 2231413 h 2993922"/>
              <a:gd name="connsiteX1094" fmla="*/ 6523694 w 8938307"/>
              <a:gd name="connsiteY1094" fmla="*/ 2231413 h 2993922"/>
              <a:gd name="connsiteX1095" fmla="*/ 4988084 w 8938307"/>
              <a:gd name="connsiteY1095" fmla="*/ 2199642 h 2993922"/>
              <a:gd name="connsiteX1096" fmla="*/ 4998674 w 8938307"/>
              <a:gd name="connsiteY1096" fmla="*/ 2199642 h 2993922"/>
              <a:gd name="connsiteX1097" fmla="*/ 5009265 w 8938307"/>
              <a:gd name="connsiteY1097" fmla="*/ 2210232 h 2993922"/>
              <a:gd name="connsiteX1098" fmla="*/ 5035740 w 8938307"/>
              <a:gd name="connsiteY1098" fmla="*/ 2204937 h 2993922"/>
              <a:gd name="connsiteX1099" fmla="*/ 5078102 w 8938307"/>
              <a:gd name="connsiteY1099" fmla="*/ 2215527 h 2993922"/>
              <a:gd name="connsiteX1100" fmla="*/ 5115169 w 8938307"/>
              <a:gd name="connsiteY1100" fmla="*/ 2231413 h 2993922"/>
              <a:gd name="connsiteX1101" fmla="*/ 5104578 w 8938307"/>
              <a:gd name="connsiteY1101" fmla="*/ 2231413 h 2993922"/>
              <a:gd name="connsiteX1102" fmla="*/ 5104578 w 8938307"/>
              <a:gd name="connsiteY1102" fmla="*/ 2242004 h 2993922"/>
              <a:gd name="connsiteX1103" fmla="*/ 5115169 w 8938307"/>
              <a:gd name="connsiteY1103" fmla="*/ 2231413 h 2993922"/>
              <a:gd name="connsiteX1104" fmla="*/ 5157530 w 8938307"/>
              <a:gd name="connsiteY1104" fmla="*/ 2242004 h 2993922"/>
              <a:gd name="connsiteX1105" fmla="*/ 5221073 w 8938307"/>
              <a:gd name="connsiteY1105" fmla="*/ 2252594 h 2993922"/>
              <a:gd name="connsiteX1106" fmla="*/ 5263434 w 8938307"/>
              <a:gd name="connsiteY1106" fmla="*/ 2263184 h 2993922"/>
              <a:gd name="connsiteX1107" fmla="*/ 5263434 w 8938307"/>
              <a:gd name="connsiteY1107" fmla="*/ 2294956 h 2993922"/>
              <a:gd name="connsiteX1108" fmla="*/ 5284614 w 8938307"/>
              <a:gd name="connsiteY1108" fmla="*/ 2305546 h 2993922"/>
              <a:gd name="connsiteX1109" fmla="*/ 5295206 w 8938307"/>
              <a:gd name="connsiteY1109" fmla="*/ 2305546 h 2993922"/>
              <a:gd name="connsiteX1110" fmla="*/ 5316386 w 8938307"/>
              <a:gd name="connsiteY1110" fmla="*/ 2305546 h 2993922"/>
              <a:gd name="connsiteX1111" fmla="*/ 5321681 w 8938307"/>
              <a:gd name="connsiteY1111" fmla="*/ 2316136 h 2993922"/>
              <a:gd name="connsiteX1112" fmla="*/ 5326977 w 8938307"/>
              <a:gd name="connsiteY1112" fmla="*/ 2316136 h 2993922"/>
              <a:gd name="connsiteX1113" fmla="*/ 5337566 w 8938307"/>
              <a:gd name="connsiteY1113" fmla="*/ 2316136 h 2993922"/>
              <a:gd name="connsiteX1114" fmla="*/ 5422291 w 8938307"/>
              <a:gd name="connsiteY1114" fmla="*/ 2337317 h 2993922"/>
              <a:gd name="connsiteX1115" fmla="*/ 5432881 w 8938307"/>
              <a:gd name="connsiteY1115" fmla="*/ 2342612 h 2993922"/>
              <a:gd name="connsiteX1116" fmla="*/ 5422291 w 8938307"/>
              <a:gd name="connsiteY1116" fmla="*/ 2353202 h 2993922"/>
              <a:gd name="connsiteX1117" fmla="*/ 5390518 w 8938307"/>
              <a:gd name="connsiteY1117" fmla="*/ 2353202 h 2993922"/>
              <a:gd name="connsiteX1118" fmla="*/ 5348158 w 8938307"/>
              <a:gd name="connsiteY1118" fmla="*/ 2342612 h 2993922"/>
              <a:gd name="connsiteX1119" fmla="*/ 5316386 w 8938307"/>
              <a:gd name="connsiteY1119" fmla="*/ 2326727 h 2993922"/>
              <a:gd name="connsiteX1120" fmla="*/ 5274025 w 8938307"/>
              <a:gd name="connsiteY1120" fmla="*/ 2316136 h 2993922"/>
              <a:gd name="connsiteX1121" fmla="*/ 5252844 w 8938307"/>
              <a:gd name="connsiteY1121" fmla="*/ 2305546 h 2993922"/>
              <a:gd name="connsiteX1122" fmla="*/ 5221073 w 8938307"/>
              <a:gd name="connsiteY1122" fmla="*/ 2294956 h 2993922"/>
              <a:gd name="connsiteX1123" fmla="*/ 5173416 w 8938307"/>
              <a:gd name="connsiteY1123" fmla="*/ 2289660 h 2993922"/>
              <a:gd name="connsiteX1124" fmla="*/ 5125758 w 8938307"/>
              <a:gd name="connsiteY1124" fmla="*/ 2279069 h 2993922"/>
              <a:gd name="connsiteX1125" fmla="*/ 5083398 w 8938307"/>
              <a:gd name="connsiteY1125" fmla="*/ 2263184 h 2993922"/>
              <a:gd name="connsiteX1126" fmla="*/ 5056921 w 8938307"/>
              <a:gd name="connsiteY1126" fmla="*/ 2257889 h 2993922"/>
              <a:gd name="connsiteX1127" fmla="*/ 5041036 w 8938307"/>
              <a:gd name="connsiteY1127" fmla="*/ 2252594 h 2993922"/>
              <a:gd name="connsiteX1128" fmla="*/ 4966902 w 8938307"/>
              <a:gd name="connsiteY1128" fmla="*/ 2220823 h 2993922"/>
              <a:gd name="connsiteX1129" fmla="*/ 4966902 w 8938307"/>
              <a:gd name="connsiteY1129" fmla="*/ 2210232 h 2993922"/>
              <a:gd name="connsiteX1130" fmla="*/ 4977492 w 8938307"/>
              <a:gd name="connsiteY1130" fmla="*/ 2210232 h 2993922"/>
              <a:gd name="connsiteX1131" fmla="*/ 4988084 w 8938307"/>
              <a:gd name="connsiteY1131" fmla="*/ 2210232 h 2993922"/>
              <a:gd name="connsiteX1132" fmla="*/ 4670372 w 8938307"/>
              <a:gd name="connsiteY1132" fmla="*/ 2199642 h 2993922"/>
              <a:gd name="connsiteX1133" fmla="*/ 4675666 w 8938307"/>
              <a:gd name="connsiteY1133" fmla="*/ 2204937 h 2993922"/>
              <a:gd name="connsiteX1134" fmla="*/ 4691551 w 8938307"/>
              <a:gd name="connsiteY1134" fmla="*/ 2210232 h 2993922"/>
              <a:gd name="connsiteX1135" fmla="*/ 4680962 w 8938307"/>
              <a:gd name="connsiteY1135" fmla="*/ 2210232 h 2993922"/>
              <a:gd name="connsiteX1136" fmla="*/ 4670372 w 8938307"/>
              <a:gd name="connsiteY1136" fmla="*/ 2210232 h 2993922"/>
              <a:gd name="connsiteX1137" fmla="*/ 5925334 w 8938307"/>
              <a:gd name="connsiteY1137" fmla="*/ 2194346 h 2993922"/>
              <a:gd name="connsiteX1138" fmla="*/ 5920039 w 8938307"/>
              <a:gd name="connsiteY1138" fmla="*/ 2199642 h 2993922"/>
              <a:gd name="connsiteX1139" fmla="*/ 5930630 w 8938307"/>
              <a:gd name="connsiteY1139" fmla="*/ 2199642 h 2993922"/>
              <a:gd name="connsiteX1140" fmla="*/ 5941220 w 8938307"/>
              <a:gd name="connsiteY1140" fmla="*/ 2199642 h 2993922"/>
              <a:gd name="connsiteX1141" fmla="*/ 5925334 w 8938307"/>
              <a:gd name="connsiteY1141" fmla="*/ 2194346 h 2993922"/>
              <a:gd name="connsiteX1142" fmla="*/ 7476830 w 8938307"/>
              <a:gd name="connsiteY1142" fmla="*/ 2189051 h 2993922"/>
              <a:gd name="connsiteX1143" fmla="*/ 7487420 w 8938307"/>
              <a:gd name="connsiteY1143" fmla="*/ 2189051 h 2993922"/>
              <a:gd name="connsiteX1144" fmla="*/ 7487420 w 8938307"/>
              <a:gd name="connsiteY1144" fmla="*/ 2199642 h 2993922"/>
              <a:gd name="connsiteX1145" fmla="*/ 7476830 w 8938307"/>
              <a:gd name="connsiteY1145" fmla="*/ 2189051 h 2993922"/>
              <a:gd name="connsiteX1146" fmla="*/ 6682550 w 8938307"/>
              <a:gd name="connsiteY1146" fmla="*/ 2189051 h 2993922"/>
              <a:gd name="connsiteX1147" fmla="*/ 6682550 w 8938307"/>
              <a:gd name="connsiteY1147" fmla="*/ 2199642 h 2993922"/>
              <a:gd name="connsiteX1148" fmla="*/ 6671958 w 8938307"/>
              <a:gd name="connsiteY1148" fmla="*/ 2199642 h 2993922"/>
              <a:gd name="connsiteX1149" fmla="*/ 6491922 w 8938307"/>
              <a:gd name="connsiteY1149" fmla="*/ 2189051 h 2993922"/>
              <a:gd name="connsiteX1150" fmla="*/ 6502512 w 8938307"/>
              <a:gd name="connsiteY1150" fmla="*/ 2199642 h 2993922"/>
              <a:gd name="connsiteX1151" fmla="*/ 6497217 w 8938307"/>
              <a:gd name="connsiteY1151" fmla="*/ 2199642 h 2993922"/>
              <a:gd name="connsiteX1152" fmla="*/ 6491922 w 8938307"/>
              <a:gd name="connsiteY1152" fmla="*/ 2194346 h 2993922"/>
              <a:gd name="connsiteX1153" fmla="*/ 6491922 w 8938307"/>
              <a:gd name="connsiteY1153" fmla="*/ 2189051 h 2993922"/>
              <a:gd name="connsiteX1154" fmla="*/ 6301294 w 8938307"/>
              <a:gd name="connsiteY1154" fmla="*/ 2189051 h 2993922"/>
              <a:gd name="connsiteX1155" fmla="*/ 6311884 w 8938307"/>
              <a:gd name="connsiteY1155" fmla="*/ 2189051 h 2993922"/>
              <a:gd name="connsiteX1156" fmla="*/ 6311884 w 8938307"/>
              <a:gd name="connsiteY1156" fmla="*/ 2199642 h 2993922"/>
              <a:gd name="connsiteX1157" fmla="*/ 6301294 w 8938307"/>
              <a:gd name="connsiteY1157" fmla="*/ 2189051 h 2993922"/>
              <a:gd name="connsiteX1158" fmla="*/ 5909449 w 8938307"/>
              <a:gd name="connsiteY1158" fmla="*/ 2189051 h 2993922"/>
              <a:gd name="connsiteX1159" fmla="*/ 5909449 w 8938307"/>
              <a:gd name="connsiteY1159" fmla="*/ 2199642 h 2993922"/>
              <a:gd name="connsiteX1160" fmla="*/ 5920039 w 8938307"/>
              <a:gd name="connsiteY1160" fmla="*/ 2189051 h 2993922"/>
              <a:gd name="connsiteX1161" fmla="*/ 5909449 w 8938307"/>
              <a:gd name="connsiteY1161" fmla="*/ 2189051 h 2993922"/>
              <a:gd name="connsiteX1162" fmla="*/ 4903360 w 8938307"/>
              <a:gd name="connsiteY1162" fmla="*/ 2189051 h 2993922"/>
              <a:gd name="connsiteX1163" fmla="*/ 4913950 w 8938307"/>
              <a:gd name="connsiteY1163" fmla="*/ 2189051 h 2993922"/>
              <a:gd name="connsiteX1164" fmla="*/ 4924540 w 8938307"/>
              <a:gd name="connsiteY1164" fmla="*/ 2199642 h 2993922"/>
              <a:gd name="connsiteX1165" fmla="*/ 4903360 w 8938307"/>
              <a:gd name="connsiteY1165" fmla="*/ 2199642 h 2993922"/>
              <a:gd name="connsiteX1166" fmla="*/ 4204393 w 8938307"/>
              <a:gd name="connsiteY1166" fmla="*/ 2189051 h 2993922"/>
              <a:gd name="connsiteX1167" fmla="*/ 4257345 w 8938307"/>
              <a:gd name="connsiteY1167" fmla="*/ 2204937 h 2993922"/>
              <a:gd name="connsiteX1168" fmla="*/ 4289116 w 8938307"/>
              <a:gd name="connsiteY1168" fmla="*/ 2220823 h 2993922"/>
              <a:gd name="connsiteX1169" fmla="*/ 4225574 w 8938307"/>
              <a:gd name="connsiteY1169" fmla="*/ 2210232 h 2993922"/>
              <a:gd name="connsiteX1170" fmla="*/ 4204393 w 8938307"/>
              <a:gd name="connsiteY1170" fmla="*/ 2189051 h 2993922"/>
              <a:gd name="connsiteX1171" fmla="*/ 7868675 w 8938307"/>
              <a:gd name="connsiteY1171" fmla="*/ 2178461 h 2993922"/>
              <a:gd name="connsiteX1172" fmla="*/ 7879267 w 8938307"/>
              <a:gd name="connsiteY1172" fmla="*/ 2183756 h 2993922"/>
              <a:gd name="connsiteX1173" fmla="*/ 7868675 w 8938307"/>
              <a:gd name="connsiteY1173" fmla="*/ 2189051 h 2993922"/>
              <a:gd name="connsiteX1174" fmla="*/ 7858085 w 8938307"/>
              <a:gd name="connsiteY1174" fmla="*/ 2183756 h 2993922"/>
              <a:gd name="connsiteX1175" fmla="*/ 7868675 w 8938307"/>
              <a:gd name="connsiteY1175" fmla="*/ 2178461 h 2993922"/>
              <a:gd name="connsiteX1176" fmla="*/ 7635686 w 8938307"/>
              <a:gd name="connsiteY1176" fmla="*/ 2178461 h 2993922"/>
              <a:gd name="connsiteX1177" fmla="*/ 7625096 w 8938307"/>
              <a:gd name="connsiteY1177" fmla="*/ 2189051 h 2993922"/>
              <a:gd name="connsiteX1178" fmla="*/ 7635686 w 8938307"/>
              <a:gd name="connsiteY1178" fmla="*/ 2189051 h 2993922"/>
              <a:gd name="connsiteX1179" fmla="*/ 6936718 w 8938307"/>
              <a:gd name="connsiteY1179" fmla="*/ 2178461 h 2993922"/>
              <a:gd name="connsiteX1180" fmla="*/ 6936718 w 8938307"/>
              <a:gd name="connsiteY1180" fmla="*/ 2189051 h 2993922"/>
              <a:gd name="connsiteX1181" fmla="*/ 6947310 w 8938307"/>
              <a:gd name="connsiteY1181" fmla="*/ 2178461 h 2993922"/>
              <a:gd name="connsiteX1182" fmla="*/ 6703730 w 8938307"/>
              <a:gd name="connsiteY1182" fmla="*/ 2178461 h 2993922"/>
              <a:gd name="connsiteX1183" fmla="*/ 6724910 w 8938307"/>
              <a:gd name="connsiteY1183" fmla="*/ 2189051 h 2993922"/>
              <a:gd name="connsiteX1184" fmla="*/ 6703730 w 8938307"/>
              <a:gd name="connsiteY1184" fmla="*/ 2189051 h 2993922"/>
              <a:gd name="connsiteX1185" fmla="*/ 5867087 w 8938307"/>
              <a:gd name="connsiteY1185" fmla="*/ 2178461 h 2993922"/>
              <a:gd name="connsiteX1186" fmla="*/ 5867087 w 8938307"/>
              <a:gd name="connsiteY1186" fmla="*/ 2189051 h 2993922"/>
              <a:gd name="connsiteX1187" fmla="*/ 5888268 w 8938307"/>
              <a:gd name="connsiteY1187" fmla="*/ 2189051 h 2993922"/>
              <a:gd name="connsiteX1188" fmla="*/ 5867087 w 8938307"/>
              <a:gd name="connsiteY1188" fmla="*/ 2178461 h 2993922"/>
              <a:gd name="connsiteX1189" fmla="*/ 7720409 w 8938307"/>
              <a:gd name="connsiteY1189" fmla="*/ 2167871 h 2993922"/>
              <a:gd name="connsiteX1190" fmla="*/ 7720409 w 8938307"/>
              <a:gd name="connsiteY1190" fmla="*/ 2178461 h 2993922"/>
              <a:gd name="connsiteX1191" fmla="*/ 7720409 w 8938307"/>
              <a:gd name="connsiteY1191" fmla="*/ 2189051 h 2993922"/>
              <a:gd name="connsiteX1192" fmla="*/ 7709820 w 8938307"/>
              <a:gd name="connsiteY1192" fmla="*/ 2178461 h 2993922"/>
              <a:gd name="connsiteX1193" fmla="*/ 7720409 w 8938307"/>
              <a:gd name="connsiteY1193" fmla="*/ 2167871 h 2993922"/>
              <a:gd name="connsiteX1194" fmla="*/ 6121257 w 8938307"/>
              <a:gd name="connsiteY1194" fmla="*/ 2157280 h 2993922"/>
              <a:gd name="connsiteX1195" fmla="*/ 6121257 w 8938307"/>
              <a:gd name="connsiteY1195" fmla="*/ 2167871 h 2993922"/>
              <a:gd name="connsiteX1196" fmla="*/ 6153028 w 8938307"/>
              <a:gd name="connsiteY1196" fmla="*/ 2178461 h 2993922"/>
              <a:gd name="connsiteX1197" fmla="*/ 6142438 w 8938307"/>
              <a:gd name="connsiteY1197" fmla="*/ 2167871 h 2993922"/>
              <a:gd name="connsiteX1198" fmla="*/ 6121257 w 8938307"/>
              <a:gd name="connsiteY1198" fmla="*/ 2157280 h 2993922"/>
              <a:gd name="connsiteX1199" fmla="*/ 7564202 w 8938307"/>
              <a:gd name="connsiteY1199" fmla="*/ 2150660 h 2993922"/>
              <a:gd name="connsiteX1200" fmla="*/ 7561553 w 8938307"/>
              <a:gd name="connsiteY1200" fmla="*/ 2151985 h 2993922"/>
              <a:gd name="connsiteX1201" fmla="*/ 7572144 w 8938307"/>
              <a:gd name="connsiteY1201" fmla="*/ 2167871 h 2993922"/>
              <a:gd name="connsiteX1202" fmla="*/ 7582734 w 8938307"/>
              <a:gd name="connsiteY1202" fmla="*/ 2167871 h 2993922"/>
              <a:gd name="connsiteX1203" fmla="*/ 7572144 w 8938307"/>
              <a:gd name="connsiteY1203" fmla="*/ 2157280 h 2993922"/>
              <a:gd name="connsiteX1204" fmla="*/ 7564202 w 8938307"/>
              <a:gd name="connsiteY1204" fmla="*/ 2150660 h 2993922"/>
              <a:gd name="connsiteX1205" fmla="*/ 7805134 w 8938307"/>
              <a:gd name="connsiteY1205" fmla="*/ 2146690 h 2993922"/>
              <a:gd name="connsiteX1206" fmla="*/ 7783952 w 8938307"/>
              <a:gd name="connsiteY1206" fmla="*/ 2157280 h 2993922"/>
              <a:gd name="connsiteX1207" fmla="*/ 7805134 w 8938307"/>
              <a:gd name="connsiteY1207" fmla="*/ 2157280 h 2993922"/>
              <a:gd name="connsiteX1208" fmla="*/ 7805134 w 8938307"/>
              <a:gd name="connsiteY1208" fmla="*/ 2146690 h 2993922"/>
              <a:gd name="connsiteX1209" fmla="*/ 6957900 w 8938307"/>
              <a:gd name="connsiteY1209" fmla="*/ 2146690 h 2993922"/>
              <a:gd name="connsiteX1210" fmla="*/ 6968491 w 8938307"/>
              <a:gd name="connsiteY1210" fmla="*/ 2157280 h 2993922"/>
              <a:gd name="connsiteX1211" fmla="*/ 6957900 w 8938307"/>
              <a:gd name="connsiteY1211" fmla="*/ 2157280 h 2993922"/>
              <a:gd name="connsiteX1212" fmla="*/ 4331478 w 8938307"/>
              <a:gd name="connsiteY1212" fmla="*/ 2146690 h 2993922"/>
              <a:gd name="connsiteX1213" fmla="*/ 4395020 w 8938307"/>
              <a:gd name="connsiteY1213" fmla="*/ 2167871 h 2993922"/>
              <a:gd name="connsiteX1214" fmla="*/ 4426791 w 8938307"/>
              <a:gd name="connsiteY1214" fmla="*/ 2178461 h 2993922"/>
              <a:gd name="connsiteX1215" fmla="*/ 4458562 w 8938307"/>
              <a:gd name="connsiteY1215" fmla="*/ 2189051 h 2993922"/>
              <a:gd name="connsiteX1216" fmla="*/ 4447972 w 8938307"/>
              <a:gd name="connsiteY1216" fmla="*/ 2199642 h 2993922"/>
              <a:gd name="connsiteX1217" fmla="*/ 4426791 w 8938307"/>
              <a:gd name="connsiteY1217" fmla="*/ 2210232 h 2993922"/>
              <a:gd name="connsiteX1218" fmla="*/ 4384430 w 8938307"/>
              <a:gd name="connsiteY1218" fmla="*/ 2189051 h 2993922"/>
              <a:gd name="connsiteX1219" fmla="*/ 4352658 w 8938307"/>
              <a:gd name="connsiteY1219" fmla="*/ 2167871 h 2993922"/>
              <a:gd name="connsiteX1220" fmla="*/ 4342068 w 8938307"/>
              <a:gd name="connsiteY1220" fmla="*/ 2157280 h 2993922"/>
              <a:gd name="connsiteX1221" fmla="*/ 7519192 w 8938307"/>
              <a:gd name="connsiteY1221" fmla="*/ 2136099 h 2993922"/>
              <a:gd name="connsiteX1222" fmla="*/ 7508601 w 8938307"/>
              <a:gd name="connsiteY1222" fmla="*/ 2146690 h 2993922"/>
              <a:gd name="connsiteX1223" fmla="*/ 7519192 w 8938307"/>
              <a:gd name="connsiteY1223" fmla="*/ 2157280 h 2993922"/>
              <a:gd name="connsiteX1224" fmla="*/ 7519192 w 8938307"/>
              <a:gd name="connsiteY1224" fmla="*/ 2146690 h 2993922"/>
              <a:gd name="connsiteX1225" fmla="*/ 6301294 w 8938307"/>
              <a:gd name="connsiteY1225" fmla="*/ 2136099 h 2993922"/>
              <a:gd name="connsiteX1226" fmla="*/ 6311884 w 8938307"/>
              <a:gd name="connsiteY1226" fmla="*/ 2136099 h 2993922"/>
              <a:gd name="connsiteX1227" fmla="*/ 6311884 w 8938307"/>
              <a:gd name="connsiteY1227" fmla="*/ 2157280 h 2993922"/>
              <a:gd name="connsiteX1228" fmla="*/ 6290704 w 8938307"/>
              <a:gd name="connsiteY1228" fmla="*/ 2157280 h 2993922"/>
              <a:gd name="connsiteX1229" fmla="*/ 6280114 w 8938307"/>
              <a:gd name="connsiteY1229" fmla="*/ 2146690 h 2993922"/>
              <a:gd name="connsiteX1230" fmla="*/ 6290704 w 8938307"/>
              <a:gd name="connsiteY1230" fmla="*/ 2146690 h 2993922"/>
              <a:gd name="connsiteX1231" fmla="*/ 6295998 w 8938307"/>
              <a:gd name="connsiteY1231" fmla="*/ 2146690 h 2993922"/>
              <a:gd name="connsiteX1232" fmla="*/ 6301294 w 8938307"/>
              <a:gd name="connsiteY1232" fmla="*/ 2136099 h 2993922"/>
              <a:gd name="connsiteX1233" fmla="*/ 5814135 w 8938307"/>
              <a:gd name="connsiteY1233" fmla="*/ 2136099 h 2993922"/>
              <a:gd name="connsiteX1234" fmla="*/ 5819430 w 8938307"/>
              <a:gd name="connsiteY1234" fmla="*/ 2141394 h 2993922"/>
              <a:gd name="connsiteX1235" fmla="*/ 5835316 w 8938307"/>
              <a:gd name="connsiteY1235" fmla="*/ 2146690 h 2993922"/>
              <a:gd name="connsiteX1236" fmla="*/ 5856497 w 8938307"/>
              <a:gd name="connsiteY1236" fmla="*/ 2146690 h 2993922"/>
              <a:gd name="connsiteX1237" fmla="*/ 5867087 w 8938307"/>
              <a:gd name="connsiteY1237" fmla="*/ 2157280 h 2993922"/>
              <a:gd name="connsiteX1238" fmla="*/ 5920039 w 8938307"/>
              <a:gd name="connsiteY1238" fmla="*/ 2178461 h 2993922"/>
              <a:gd name="connsiteX1239" fmla="*/ 5930630 w 8938307"/>
              <a:gd name="connsiteY1239" fmla="*/ 2178461 h 2993922"/>
              <a:gd name="connsiteX1240" fmla="*/ 5962401 w 8938307"/>
              <a:gd name="connsiteY1240" fmla="*/ 2189051 h 2993922"/>
              <a:gd name="connsiteX1241" fmla="*/ 5972991 w 8938307"/>
              <a:gd name="connsiteY1241" fmla="*/ 2189051 h 2993922"/>
              <a:gd name="connsiteX1242" fmla="*/ 5983582 w 8938307"/>
              <a:gd name="connsiteY1242" fmla="*/ 2189051 h 2993922"/>
              <a:gd name="connsiteX1243" fmla="*/ 5983582 w 8938307"/>
              <a:gd name="connsiteY1243" fmla="*/ 2178461 h 2993922"/>
              <a:gd name="connsiteX1244" fmla="*/ 5972991 w 8938307"/>
              <a:gd name="connsiteY1244" fmla="*/ 2178461 h 2993922"/>
              <a:gd name="connsiteX1245" fmla="*/ 5930630 w 8938307"/>
              <a:gd name="connsiteY1245" fmla="*/ 2167871 h 2993922"/>
              <a:gd name="connsiteX1246" fmla="*/ 5909449 w 8938307"/>
              <a:gd name="connsiteY1246" fmla="*/ 2146690 h 2993922"/>
              <a:gd name="connsiteX1247" fmla="*/ 5898860 w 8938307"/>
              <a:gd name="connsiteY1247" fmla="*/ 2146690 h 2993922"/>
              <a:gd name="connsiteX1248" fmla="*/ 5861792 w 8938307"/>
              <a:gd name="connsiteY1248" fmla="*/ 2141394 h 2993922"/>
              <a:gd name="connsiteX1249" fmla="*/ 5824726 w 8938307"/>
              <a:gd name="connsiteY1249" fmla="*/ 2136099 h 2993922"/>
              <a:gd name="connsiteX1250" fmla="*/ 5194596 w 8938307"/>
              <a:gd name="connsiteY1250" fmla="*/ 2136099 h 2993922"/>
              <a:gd name="connsiteX1251" fmla="*/ 5178710 w 8938307"/>
              <a:gd name="connsiteY1251" fmla="*/ 2141394 h 2993922"/>
              <a:gd name="connsiteX1252" fmla="*/ 5178710 w 8938307"/>
              <a:gd name="connsiteY1252" fmla="*/ 2146690 h 2993922"/>
              <a:gd name="connsiteX1253" fmla="*/ 5231662 w 8938307"/>
              <a:gd name="connsiteY1253" fmla="*/ 2157280 h 2993922"/>
              <a:gd name="connsiteX1254" fmla="*/ 5252844 w 8938307"/>
              <a:gd name="connsiteY1254" fmla="*/ 2157280 h 2993922"/>
              <a:gd name="connsiteX1255" fmla="*/ 5231662 w 8938307"/>
              <a:gd name="connsiteY1255" fmla="*/ 2151985 h 2993922"/>
              <a:gd name="connsiteX1256" fmla="*/ 5210482 w 8938307"/>
              <a:gd name="connsiteY1256" fmla="*/ 2141394 h 2993922"/>
              <a:gd name="connsiteX1257" fmla="*/ 5194596 w 8938307"/>
              <a:gd name="connsiteY1257" fmla="*/ 2136099 h 2993922"/>
              <a:gd name="connsiteX1258" fmla="*/ 6460150 w 8938307"/>
              <a:gd name="connsiteY1258" fmla="*/ 2135216 h 2993922"/>
              <a:gd name="connsiteX1259" fmla="*/ 6460150 w 8938307"/>
              <a:gd name="connsiteY1259" fmla="*/ 2136099 h 2993922"/>
              <a:gd name="connsiteX1260" fmla="*/ 6450884 w 8938307"/>
              <a:gd name="connsiteY1260" fmla="*/ 2138747 h 2993922"/>
              <a:gd name="connsiteX1261" fmla="*/ 6454855 w 8938307"/>
              <a:gd name="connsiteY1261" fmla="*/ 2136099 h 2993922"/>
              <a:gd name="connsiteX1262" fmla="*/ 5092664 w 8938307"/>
              <a:gd name="connsiteY1262" fmla="*/ 2129481 h 2993922"/>
              <a:gd name="connsiteX1263" fmla="*/ 5088692 w 8938307"/>
              <a:gd name="connsiteY1263" fmla="*/ 2130804 h 2993922"/>
              <a:gd name="connsiteX1264" fmla="*/ 5093988 w 8938307"/>
              <a:gd name="connsiteY1264" fmla="*/ 2136099 h 2993922"/>
              <a:gd name="connsiteX1265" fmla="*/ 5092664 w 8938307"/>
              <a:gd name="connsiteY1265" fmla="*/ 2129481 h 2993922"/>
              <a:gd name="connsiteX1266" fmla="*/ 7466240 w 8938307"/>
              <a:gd name="connsiteY1266" fmla="*/ 2128156 h 2993922"/>
              <a:gd name="connsiteX1267" fmla="*/ 7471534 w 8938307"/>
              <a:gd name="connsiteY1267" fmla="*/ 2130804 h 2993922"/>
              <a:gd name="connsiteX1268" fmla="*/ 7476830 w 8938307"/>
              <a:gd name="connsiteY1268" fmla="*/ 2136099 h 2993922"/>
              <a:gd name="connsiteX1269" fmla="*/ 7468888 w 8938307"/>
              <a:gd name="connsiteY1269" fmla="*/ 2146690 h 2993922"/>
              <a:gd name="connsiteX1270" fmla="*/ 7466240 w 8938307"/>
              <a:gd name="connsiteY1270" fmla="*/ 2136099 h 2993922"/>
              <a:gd name="connsiteX1271" fmla="*/ 7460944 w 8938307"/>
              <a:gd name="connsiteY1271" fmla="*/ 2130804 h 2993922"/>
              <a:gd name="connsiteX1272" fmla="*/ 7466240 w 8938307"/>
              <a:gd name="connsiteY1272" fmla="*/ 2128156 h 2993922"/>
              <a:gd name="connsiteX1273" fmla="*/ 6408522 w 8938307"/>
              <a:gd name="connsiteY1273" fmla="*/ 2128156 h 2993922"/>
              <a:gd name="connsiteX1274" fmla="*/ 6417788 w 8938307"/>
              <a:gd name="connsiteY1274" fmla="*/ 2130804 h 2993922"/>
              <a:gd name="connsiteX1275" fmla="*/ 6428380 w 8938307"/>
              <a:gd name="connsiteY1275" fmla="*/ 2136099 h 2993922"/>
              <a:gd name="connsiteX1276" fmla="*/ 6446250 w 8938307"/>
              <a:gd name="connsiteY1276" fmla="*/ 2140071 h 2993922"/>
              <a:gd name="connsiteX1277" fmla="*/ 6450884 w 8938307"/>
              <a:gd name="connsiteY1277" fmla="*/ 2138747 h 2993922"/>
              <a:gd name="connsiteX1278" fmla="*/ 6449560 w 8938307"/>
              <a:gd name="connsiteY1278" fmla="*/ 2146690 h 2993922"/>
              <a:gd name="connsiteX1279" fmla="*/ 6396608 w 8938307"/>
              <a:gd name="connsiteY1279" fmla="*/ 2146690 h 2993922"/>
              <a:gd name="connsiteX1280" fmla="*/ 6401903 w 8938307"/>
              <a:gd name="connsiteY1280" fmla="*/ 2130804 h 2993922"/>
              <a:gd name="connsiteX1281" fmla="*/ 6408522 w 8938307"/>
              <a:gd name="connsiteY1281" fmla="*/ 2128156 h 2993922"/>
              <a:gd name="connsiteX1282" fmla="*/ 6336324 w 8938307"/>
              <a:gd name="connsiteY1282" fmla="*/ 2126731 h 2993922"/>
              <a:gd name="connsiteX1283" fmla="*/ 6333066 w 8938307"/>
              <a:gd name="connsiteY1283" fmla="*/ 2130804 h 2993922"/>
              <a:gd name="connsiteX1284" fmla="*/ 6335714 w 8938307"/>
              <a:gd name="connsiteY1284" fmla="*/ 2126832 h 2993922"/>
              <a:gd name="connsiteX1285" fmla="*/ 7794542 w 8938307"/>
              <a:gd name="connsiteY1285" fmla="*/ 2125509 h 2993922"/>
              <a:gd name="connsiteX1286" fmla="*/ 7789248 w 8938307"/>
              <a:gd name="connsiteY1286" fmla="*/ 2136099 h 2993922"/>
              <a:gd name="connsiteX1287" fmla="*/ 7815724 w 8938307"/>
              <a:gd name="connsiteY1287" fmla="*/ 2146690 h 2993922"/>
              <a:gd name="connsiteX1288" fmla="*/ 7836904 w 8938307"/>
              <a:gd name="connsiteY1288" fmla="*/ 2157280 h 2993922"/>
              <a:gd name="connsiteX1289" fmla="*/ 7836904 w 8938307"/>
              <a:gd name="connsiteY1289" fmla="*/ 2167871 h 2993922"/>
              <a:gd name="connsiteX1290" fmla="*/ 7836904 w 8938307"/>
              <a:gd name="connsiteY1290" fmla="*/ 2178461 h 2993922"/>
              <a:gd name="connsiteX1291" fmla="*/ 7836904 w 8938307"/>
              <a:gd name="connsiteY1291" fmla="*/ 2183756 h 2993922"/>
              <a:gd name="connsiteX1292" fmla="*/ 7847494 w 8938307"/>
              <a:gd name="connsiteY1292" fmla="*/ 2199642 h 2993922"/>
              <a:gd name="connsiteX1293" fmla="*/ 7900446 w 8938307"/>
              <a:gd name="connsiteY1293" fmla="*/ 2199642 h 2993922"/>
              <a:gd name="connsiteX1294" fmla="*/ 7932219 w 8938307"/>
              <a:gd name="connsiteY1294" fmla="*/ 2199642 h 2993922"/>
              <a:gd name="connsiteX1295" fmla="*/ 7942808 w 8938307"/>
              <a:gd name="connsiteY1295" fmla="*/ 2189051 h 2993922"/>
              <a:gd name="connsiteX1296" fmla="*/ 7921627 w 8938307"/>
              <a:gd name="connsiteY1296" fmla="*/ 2178461 h 2993922"/>
              <a:gd name="connsiteX1297" fmla="*/ 7905742 w 8938307"/>
              <a:gd name="connsiteY1297" fmla="*/ 2173165 h 2993922"/>
              <a:gd name="connsiteX1298" fmla="*/ 7889856 w 8938307"/>
              <a:gd name="connsiteY1298" fmla="*/ 2167871 h 2993922"/>
              <a:gd name="connsiteX1299" fmla="*/ 7873971 w 8938307"/>
              <a:gd name="connsiteY1299" fmla="*/ 2167871 h 2993922"/>
              <a:gd name="connsiteX1300" fmla="*/ 7858085 w 8938307"/>
              <a:gd name="connsiteY1300" fmla="*/ 2157280 h 2993922"/>
              <a:gd name="connsiteX1301" fmla="*/ 7858085 w 8938307"/>
              <a:gd name="connsiteY1301" fmla="*/ 2146690 h 2993922"/>
              <a:gd name="connsiteX1302" fmla="*/ 7847494 w 8938307"/>
              <a:gd name="connsiteY1302" fmla="*/ 2146690 h 2993922"/>
              <a:gd name="connsiteX1303" fmla="*/ 7826313 w 8938307"/>
              <a:gd name="connsiteY1303" fmla="*/ 2136099 h 2993922"/>
              <a:gd name="connsiteX1304" fmla="*/ 7805134 w 8938307"/>
              <a:gd name="connsiteY1304" fmla="*/ 2125509 h 2993922"/>
              <a:gd name="connsiteX1305" fmla="*/ 7794542 w 8938307"/>
              <a:gd name="connsiteY1305" fmla="*/ 2125509 h 2993922"/>
              <a:gd name="connsiteX1306" fmla="*/ 5051626 w 8938307"/>
              <a:gd name="connsiteY1306" fmla="*/ 2125509 h 2993922"/>
              <a:gd name="connsiteX1307" fmla="*/ 5051626 w 8938307"/>
              <a:gd name="connsiteY1307" fmla="*/ 2136099 h 2993922"/>
              <a:gd name="connsiteX1308" fmla="*/ 5062217 w 8938307"/>
              <a:gd name="connsiteY1308" fmla="*/ 2125509 h 2993922"/>
              <a:gd name="connsiteX1309" fmla="*/ 4310297 w 8938307"/>
              <a:gd name="connsiteY1309" fmla="*/ 2125509 h 2993922"/>
              <a:gd name="connsiteX1310" fmla="*/ 4320887 w 8938307"/>
              <a:gd name="connsiteY1310" fmla="*/ 2136099 h 2993922"/>
              <a:gd name="connsiteX1311" fmla="*/ 4299706 w 8938307"/>
              <a:gd name="connsiteY1311" fmla="*/ 2136099 h 2993922"/>
              <a:gd name="connsiteX1312" fmla="*/ 4310297 w 8938307"/>
              <a:gd name="connsiteY1312" fmla="*/ 2125509 h 2993922"/>
              <a:gd name="connsiteX1313" fmla="*/ 6109342 w 8938307"/>
              <a:gd name="connsiteY1313" fmla="*/ 2122200 h 2993922"/>
              <a:gd name="connsiteX1314" fmla="*/ 6121257 w 8938307"/>
              <a:gd name="connsiteY1314" fmla="*/ 2136099 h 2993922"/>
              <a:gd name="connsiteX1315" fmla="*/ 6100076 w 8938307"/>
              <a:gd name="connsiteY1315" fmla="*/ 2136099 h 2993922"/>
              <a:gd name="connsiteX1316" fmla="*/ 6100076 w 8938307"/>
              <a:gd name="connsiteY1316" fmla="*/ 2125509 h 2993922"/>
              <a:gd name="connsiteX1317" fmla="*/ 6109342 w 8938307"/>
              <a:gd name="connsiteY1317" fmla="*/ 2122200 h 2993922"/>
              <a:gd name="connsiteX1318" fmla="*/ 6237752 w 8938307"/>
              <a:gd name="connsiteY1318" fmla="*/ 2120213 h 2993922"/>
              <a:gd name="connsiteX1319" fmla="*/ 6243046 w 8938307"/>
              <a:gd name="connsiteY1319" fmla="*/ 2125509 h 2993922"/>
              <a:gd name="connsiteX1320" fmla="*/ 6248342 w 8938307"/>
              <a:gd name="connsiteY1320" fmla="*/ 2136099 h 2993922"/>
              <a:gd name="connsiteX1321" fmla="*/ 6248342 w 8938307"/>
              <a:gd name="connsiteY1321" fmla="*/ 2146690 h 2993922"/>
              <a:gd name="connsiteX1322" fmla="*/ 6237752 w 8938307"/>
              <a:gd name="connsiteY1322" fmla="*/ 2130804 h 2993922"/>
              <a:gd name="connsiteX1323" fmla="*/ 6237752 w 8938307"/>
              <a:gd name="connsiteY1323" fmla="*/ 2124185 h 2993922"/>
              <a:gd name="connsiteX1324" fmla="*/ 5681756 w 8938307"/>
              <a:gd name="connsiteY1324" fmla="*/ 2120213 h 2993922"/>
              <a:gd name="connsiteX1325" fmla="*/ 5676460 w 8938307"/>
              <a:gd name="connsiteY1325" fmla="*/ 2125509 h 2993922"/>
              <a:gd name="connsiteX1326" fmla="*/ 5687051 w 8938307"/>
              <a:gd name="connsiteY1326" fmla="*/ 2130804 h 2993922"/>
              <a:gd name="connsiteX1327" fmla="*/ 5708232 w 8938307"/>
              <a:gd name="connsiteY1327" fmla="*/ 2136099 h 2993922"/>
              <a:gd name="connsiteX1328" fmla="*/ 5697641 w 8938307"/>
              <a:gd name="connsiteY1328" fmla="*/ 2125509 h 2993922"/>
              <a:gd name="connsiteX1329" fmla="*/ 5681756 w 8938307"/>
              <a:gd name="connsiteY1329" fmla="*/ 2120213 h 2993922"/>
              <a:gd name="connsiteX1330" fmla="*/ 7370926 w 8938307"/>
              <a:gd name="connsiteY1330" fmla="*/ 2114919 h 2993922"/>
              <a:gd name="connsiteX1331" fmla="*/ 7376222 w 8938307"/>
              <a:gd name="connsiteY1331" fmla="*/ 2120213 h 2993922"/>
              <a:gd name="connsiteX1332" fmla="*/ 7376222 w 8938307"/>
              <a:gd name="connsiteY1332" fmla="*/ 2125509 h 2993922"/>
              <a:gd name="connsiteX1333" fmla="*/ 7386812 w 8938307"/>
              <a:gd name="connsiteY1333" fmla="*/ 2130804 h 2993922"/>
              <a:gd name="connsiteX1334" fmla="*/ 7392107 w 8938307"/>
              <a:gd name="connsiteY1334" fmla="*/ 2146690 h 2993922"/>
              <a:gd name="connsiteX1335" fmla="*/ 7376222 w 8938307"/>
              <a:gd name="connsiteY1335" fmla="*/ 2130804 h 2993922"/>
              <a:gd name="connsiteX1336" fmla="*/ 7360336 w 8938307"/>
              <a:gd name="connsiteY1336" fmla="*/ 2125509 h 2993922"/>
              <a:gd name="connsiteX1337" fmla="*/ 7349745 w 8938307"/>
              <a:gd name="connsiteY1337" fmla="*/ 2125509 h 2993922"/>
              <a:gd name="connsiteX1338" fmla="*/ 7370926 w 8938307"/>
              <a:gd name="connsiteY1338" fmla="*/ 2114919 h 2993922"/>
              <a:gd name="connsiteX1339" fmla="*/ 6947310 w 8938307"/>
              <a:gd name="connsiteY1339" fmla="*/ 2114919 h 2993922"/>
              <a:gd name="connsiteX1340" fmla="*/ 6968491 w 8938307"/>
              <a:gd name="connsiteY1340" fmla="*/ 2114919 h 2993922"/>
              <a:gd name="connsiteX1341" fmla="*/ 6989670 w 8938307"/>
              <a:gd name="connsiteY1341" fmla="*/ 2114919 h 2993922"/>
              <a:gd name="connsiteX1342" fmla="*/ 6979081 w 8938307"/>
              <a:gd name="connsiteY1342" fmla="*/ 2125509 h 2993922"/>
              <a:gd name="connsiteX1343" fmla="*/ 6989670 w 8938307"/>
              <a:gd name="connsiteY1343" fmla="*/ 2136099 h 2993922"/>
              <a:gd name="connsiteX1344" fmla="*/ 7032033 w 8938307"/>
              <a:gd name="connsiteY1344" fmla="*/ 2157280 h 2993922"/>
              <a:gd name="connsiteX1345" fmla="*/ 7000262 w 8938307"/>
              <a:gd name="connsiteY1345" fmla="*/ 2146690 h 2993922"/>
              <a:gd name="connsiteX1346" fmla="*/ 6957900 w 8938307"/>
              <a:gd name="connsiteY1346" fmla="*/ 2125509 h 2993922"/>
              <a:gd name="connsiteX1347" fmla="*/ 6947310 w 8938307"/>
              <a:gd name="connsiteY1347" fmla="*/ 2114919 h 2993922"/>
              <a:gd name="connsiteX1348" fmla="*/ 6894358 w 8938307"/>
              <a:gd name="connsiteY1348" fmla="*/ 2114919 h 2993922"/>
              <a:gd name="connsiteX1349" fmla="*/ 6926129 w 8938307"/>
              <a:gd name="connsiteY1349" fmla="*/ 2125509 h 2993922"/>
              <a:gd name="connsiteX1350" fmla="*/ 6894358 w 8938307"/>
              <a:gd name="connsiteY1350" fmla="*/ 2125509 h 2993922"/>
              <a:gd name="connsiteX1351" fmla="*/ 6894358 w 8938307"/>
              <a:gd name="connsiteY1351" fmla="*/ 2114919 h 2993922"/>
              <a:gd name="connsiteX1352" fmla="*/ 6534284 w 8938307"/>
              <a:gd name="connsiteY1352" fmla="*/ 2114919 h 2993922"/>
              <a:gd name="connsiteX1353" fmla="*/ 6534284 w 8938307"/>
              <a:gd name="connsiteY1353" fmla="*/ 2125509 h 2993922"/>
              <a:gd name="connsiteX1354" fmla="*/ 6544874 w 8938307"/>
              <a:gd name="connsiteY1354" fmla="*/ 2114919 h 2993922"/>
              <a:gd name="connsiteX1355" fmla="*/ 6534284 w 8938307"/>
              <a:gd name="connsiteY1355" fmla="*/ 2114919 h 2993922"/>
              <a:gd name="connsiteX1356" fmla="*/ 7159118 w 8938307"/>
              <a:gd name="connsiteY1356" fmla="*/ 2104328 h 2993922"/>
              <a:gd name="connsiteX1357" fmla="*/ 7212070 w 8938307"/>
              <a:gd name="connsiteY1357" fmla="*/ 2125509 h 2993922"/>
              <a:gd name="connsiteX1358" fmla="*/ 7227956 w 8938307"/>
              <a:gd name="connsiteY1358" fmla="*/ 2141394 h 2993922"/>
              <a:gd name="connsiteX1359" fmla="*/ 7243841 w 8938307"/>
              <a:gd name="connsiteY1359" fmla="*/ 2136099 h 2993922"/>
              <a:gd name="connsiteX1360" fmla="*/ 7265022 w 8938307"/>
              <a:gd name="connsiteY1360" fmla="*/ 2146690 h 2993922"/>
              <a:gd name="connsiteX1361" fmla="*/ 7270318 w 8938307"/>
              <a:gd name="connsiteY1361" fmla="*/ 2157280 h 2993922"/>
              <a:gd name="connsiteX1362" fmla="*/ 7275612 w 8938307"/>
              <a:gd name="connsiteY1362" fmla="*/ 2157280 h 2993922"/>
              <a:gd name="connsiteX1363" fmla="*/ 7291498 w 8938307"/>
              <a:gd name="connsiteY1363" fmla="*/ 2151985 h 2993922"/>
              <a:gd name="connsiteX1364" fmla="*/ 7307384 w 8938307"/>
              <a:gd name="connsiteY1364" fmla="*/ 2157280 h 2993922"/>
              <a:gd name="connsiteX1365" fmla="*/ 7328564 w 8938307"/>
              <a:gd name="connsiteY1365" fmla="*/ 2167871 h 2993922"/>
              <a:gd name="connsiteX1366" fmla="*/ 7339155 w 8938307"/>
              <a:gd name="connsiteY1366" fmla="*/ 2167871 h 2993922"/>
              <a:gd name="connsiteX1367" fmla="*/ 7344450 w 8938307"/>
              <a:gd name="connsiteY1367" fmla="*/ 2157280 h 2993922"/>
              <a:gd name="connsiteX1368" fmla="*/ 7349745 w 8938307"/>
              <a:gd name="connsiteY1368" fmla="*/ 2167871 h 2993922"/>
              <a:gd name="connsiteX1369" fmla="*/ 7381516 w 8938307"/>
              <a:gd name="connsiteY1369" fmla="*/ 2178461 h 2993922"/>
              <a:gd name="connsiteX1370" fmla="*/ 7402697 w 8938307"/>
              <a:gd name="connsiteY1370" fmla="*/ 2178461 h 2993922"/>
              <a:gd name="connsiteX1371" fmla="*/ 7423878 w 8938307"/>
              <a:gd name="connsiteY1371" fmla="*/ 2189051 h 2993922"/>
              <a:gd name="connsiteX1372" fmla="*/ 7445059 w 8938307"/>
              <a:gd name="connsiteY1372" fmla="*/ 2199642 h 2993922"/>
              <a:gd name="connsiteX1373" fmla="*/ 7466240 w 8938307"/>
              <a:gd name="connsiteY1373" fmla="*/ 2199642 h 2993922"/>
              <a:gd name="connsiteX1374" fmla="*/ 7445059 w 8938307"/>
              <a:gd name="connsiteY1374" fmla="*/ 2210232 h 2993922"/>
              <a:gd name="connsiteX1375" fmla="*/ 7423878 w 8938307"/>
              <a:gd name="connsiteY1375" fmla="*/ 2199642 h 2993922"/>
              <a:gd name="connsiteX1376" fmla="*/ 7397403 w 8938307"/>
              <a:gd name="connsiteY1376" fmla="*/ 2194346 h 2993922"/>
              <a:gd name="connsiteX1377" fmla="*/ 7381516 w 8938307"/>
              <a:gd name="connsiteY1377" fmla="*/ 2189051 h 2993922"/>
              <a:gd name="connsiteX1378" fmla="*/ 7376222 w 8938307"/>
              <a:gd name="connsiteY1378" fmla="*/ 2194346 h 2993922"/>
              <a:gd name="connsiteX1379" fmla="*/ 7365630 w 8938307"/>
              <a:gd name="connsiteY1379" fmla="*/ 2189051 h 2993922"/>
              <a:gd name="connsiteX1380" fmla="*/ 7349745 w 8938307"/>
              <a:gd name="connsiteY1380" fmla="*/ 2189051 h 2993922"/>
              <a:gd name="connsiteX1381" fmla="*/ 7339155 w 8938307"/>
              <a:gd name="connsiteY1381" fmla="*/ 2189051 h 2993922"/>
              <a:gd name="connsiteX1382" fmla="*/ 7296793 w 8938307"/>
              <a:gd name="connsiteY1382" fmla="*/ 2178461 h 2993922"/>
              <a:gd name="connsiteX1383" fmla="*/ 7222660 w 8938307"/>
              <a:gd name="connsiteY1383" fmla="*/ 2146690 h 2993922"/>
              <a:gd name="connsiteX1384" fmla="*/ 7217366 w 8938307"/>
              <a:gd name="connsiteY1384" fmla="*/ 2141394 h 2993922"/>
              <a:gd name="connsiteX1385" fmla="*/ 7201480 w 8938307"/>
              <a:gd name="connsiteY1385" fmla="*/ 2136099 h 2993922"/>
              <a:gd name="connsiteX1386" fmla="*/ 7185593 w 8938307"/>
              <a:gd name="connsiteY1386" fmla="*/ 2141394 h 2993922"/>
              <a:gd name="connsiteX1387" fmla="*/ 7169708 w 8938307"/>
              <a:gd name="connsiteY1387" fmla="*/ 2146690 h 2993922"/>
              <a:gd name="connsiteX1388" fmla="*/ 7148526 w 8938307"/>
              <a:gd name="connsiteY1388" fmla="*/ 2146690 h 2993922"/>
              <a:gd name="connsiteX1389" fmla="*/ 7137937 w 8938307"/>
              <a:gd name="connsiteY1389" fmla="*/ 2146690 h 2993922"/>
              <a:gd name="connsiteX1390" fmla="*/ 7137937 w 8938307"/>
              <a:gd name="connsiteY1390" fmla="*/ 2136099 h 2993922"/>
              <a:gd name="connsiteX1391" fmla="*/ 7137937 w 8938307"/>
              <a:gd name="connsiteY1391" fmla="*/ 2125509 h 2993922"/>
              <a:gd name="connsiteX1392" fmla="*/ 7143232 w 8938307"/>
              <a:gd name="connsiteY1392" fmla="*/ 2125509 h 2993922"/>
              <a:gd name="connsiteX1393" fmla="*/ 7159118 w 8938307"/>
              <a:gd name="connsiteY1393" fmla="*/ 2125509 h 2993922"/>
              <a:gd name="connsiteX1394" fmla="*/ 7164414 w 8938307"/>
              <a:gd name="connsiteY1394" fmla="*/ 2120213 h 2993922"/>
              <a:gd name="connsiteX1395" fmla="*/ 7159118 w 8938307"/>
              <a:gd name="connsiteY1395" fmla="*/ 2114919 h 2993922"/>
              <a:gd name="connsiteX1396" fmla="*/ 6915539 w 8938307"/>
              <a:gd name="connsiteY1396" fmla="*/ 2104328 h 2993922"/>
              <a:gd name="connsiteX1397" fmla="*/ 6920833 w 8938307"/>
              <a:gd name="connsiteY1397" fmla="*/ 2104328 h 2993922"/>
              <a:gd name="connsiteX1398" fmla="*/ 6926129 w 8938307"/>
              <a:gd name="connsiteY1398" fmla="*/ 2114919 h 2993922"/>
              <a:gd name="connsiteX1399" fmla="*/ 6904948 w 8938307"/>
              <a:gd name="connsiteY1399" fmla="*/ 2114919 h 2993922"/>
              <a:gd name="connsiteX1400" fmla="*/ 4755094 w 8938307"/>
              <a:gd name="connsiteY1400" fmla="*/ 2104328 h 2993922"/>
              <a:gd name="connsiteX1401" fmla="*/ 4765684 w 8938307"/>
              <a:gd name="connsiteY1401" fmla="*/ 2114919 h 2993922"/>
              <a:gd name="connsiteX1402" fmla="*/ 4755094 w 8938307"/>
              <a:gd name="connsiteY1402" fmla="*/ 2114919 h 2993922"/>
              <a:gd name="connsiteX1403" fmla="*/ 4755094 w 8938307"/>
              <a:gd name="connsiteY1403" fmla="*/ 2104328 h 2993922"/>
              <a:gd name="connsiteX1404" fmla="*/ 3918452 w 8938307"/>
              <a:gd name="connsiteY1404" fmla="*/ 2104328 h 2993922"/>
              <a:gd name="connsiteX1405" fmla="*/ 3939633 w 8938307"/>
              <a:gd name="connsiteY1405" fmla="*/ 2109623 h 2993922"/>
              <a:gd name="connsiteX1406" fmla="*/ 3960812 w 8938307"/>
              <a:gd name="connsiteY1406" fmla="*/ 2125509 h 2993922"/>
              <a:gd name="connsiteX1407" fmla="*/ 3934338 w 8938307"/>
              <a:gd name="connsiteY1407" fmla="*/ 2114919 h 2993922"/>
              <a:gd name="connsiteX1408" fmla="*/ 3923746 w 8938307"/>
              <a:gd name="connsiteY1408" fmla="*/ 2109623 h 2993922"/>
              <a:gd name="connsiteX1409" fmla="*/ 3918452 w 8938307"/>
              <a:gd name="connsiteY1409" fmla="*/ 2104328 h 2993922"/>
              <a:gd name="connsiteX1410" fmla="*/ 8800632 w 8938307"/>
              <a:gd name="connsiteY1410" fmla="*/ 2093738 h 2993922"/>
              <a:gd name="connsiteX1411" fmla="*/ 8800632 w 8938307"/>
              <a:gd name="connsiteY1411" fmla="*/ 2104328 h 2993922"/>
              <a:gd name="connsiteX1412" fmla="*/ 8790041 w 8938307"/>
              <a:gd name="connsiteY1412" fmla="*/ 2104328 h 2993922"/>
              <a:gd name="connsiteX1413" fmla="*/ 8800632 w 8938307"/>
              <a:gd name="connsiteY1413" fmla="*/ 2093738 h 2993922"/>
              <a:gd name="connsiteX1414" fmla="*/ 7942808 w 8938307"/>
              <a:gd name="connsiteY1414" fmla="*/ 2093738 h 2993922"/>
              <a:gd name="connsiteX1415" fmla="*/ 7953398 w 8938307"/>
              <a:gd name="connsiteY1415" fmla="*/ 2093738 h 2993922"/>
              <a:gd name="connsiteX1416" fmla="*/ 7953398 w 8938307"/>
              <a:gd name="connsiteY1416" fmla="*/ 2104328 h 2993922"/>
              <a:gd name="connsiteX1417" fmla="*/ 7937513 w 8938307"/>
              <a:gd name="connsiteY1417" fmla="*/ 2099033 h 2993922"/>
              <a:gd name="connsiteX1418" fmla="*/ 7942808 w 8938307"/>
              <a:gd name="connsiteY1418" fmla="*/ 2093738 h 2993922"/>
              <a:gd name="connsiteX1419" fmla="*/ 7021443 w 8938307"/>
              <a:gd name="connsiteY1419" fmla="*/ 2093738 h 2993922"/>
              <a:gd name="connsiteX1420" fmla="*/ 7032033 w 8938307"/>
              <a:gd name="connsiteY1420" fmla="*/ 2104328 h 2993922"/>
              <a:gd name="connsiteX1421" fmla="*/ 7021443 w 8938307"/>
              <a:gd name="connsiteY1421" fmla="*/ 2104328 h 2993922"/>
              <a:gd name="connsiteX1422" fmla="*/ 6830814 w 8938307"/>
              <a:gd name="connsiteY1422" fmla="*/ 2093738 h 2993922"/>
              <a:gd name="connsiteX1423" fmla="*/ 6841406 w 8938307"/>
              <a:gd name="connsiteY1423" fmla="*/ 2093738 h 2993922"/>
              <a:gd name="connsiteX1424" fmla="*/ 6851996 w 8938307"/>
              <a:gd name="connsiteY1424" fmla="*/ 2093738 h 2993922"/>
              <a:gd name="connsiteX1425" fmla="*/ 6851996 w 8938307"/>
              <a:gd name="connsiteY1425" fmla="*/ 2114919 h 2993922"/>
              <a:gd name="connsiteX1426" fmla="*/ 6830814 w 8938307"/>
              <a:gd name="connsiteY1426" fmla="*/ 2104328 h 2993922"/>
              <a:gd name="connsiteX1427" fmla="*/ 6820224 w 8938307"/>
              <a:gd name="connsiteY1427" fmla="*/ 2104328 h 2993922"/>
              <a:gd name="connsiteX1428" fmla="*/ 6830814 w 8938307"/>
              <a:gd name="connsiteY1428" fmla="*/ 2093738 h 2993922"/>
              <a:gd name="connsiteX1429" fmla="*/ 5517604 w 8938307"/>
              <a:gd name="connsiteY1429" fmla="*/ 2093738 h 2993922"/>
              <a:gd name="connsiteX1430" fmla="*/ 5538785 w 8938307"/>
              <a:gd name="connsiteY1430" fmla="*/ 2104328 h 2993922"/>
              <a:gd name="connsiteX1431" fmla="*/ 5554670 w 8938307"/>
              <a:gd name="connsiteY1431" fmla="*/ 2104328 h 2993922"/>
              <a:gd name="connsiteX1432" fmla="*/ 5559966 w 8938307"/>
              <a:gd name="connsiteY1432" fmla="*/ 2114919 h 2993922"/>
              <a:gd name="connsiteX1433" fmla="*/ 5581147 w 8938307"/>
              <a:gd name="connsiteY1433" fmla="*/ 2114919 h 2993922"/>
              <a:gd name="connsiteX1434" fmla="*/ 5644689 w 8938307"/>
              <a:gd name="connsiteY1434" fmla="*/ 2136099 h 2993922"/>
              <a:gd name="connsiteX1435" fmla="*/ 5655279 w 8938307"/>
              <a:gd name="connsiteY1435" fmla="*/ 2136099 h 2993922"/>
              <a:gd name="connsiteX1436" fmla="*/ 5665870 w 8938307"/>
              <a:gd name="connsiteY1436" fmla="*/ 2141394 h 2993922"/>
              <a:gd name="connsiteX1437" fmla="*/ 5671166 w 8938307"/>
              <a:gd name="connsiteY1437" fmla="*/ 2146690 h 2993922"/>
              <a:gd name="connsiteX1438" fmla="*/ 5687051 w 8938307"/>
              <a:gd name="connsiteY1438" fmla="*/ 2146690 h 2993922"/>
              <a:gd name="connsiteX1439" fmla="*/ 5761183 w 8938307"/>
              <a:gd name="connsiteY1439" fmla="*/ 2167871 h 2993922"/>
              <a:gd name="connsiteX1440" fmla="*/ 5824726 w 8938307"/>
              <a:gd name="connsiteY1440" fmla="*/ 2178461 h 2993922"/>
              <a:gd name="connsiteX1441" fmla="*/ 5819430 w 8938307"/>
              <a:gd name="connsiteY1441" fmla="*/ 2167871 h 2993922"/>
              <a:gd name="connsiteX1442" fmla="*/ 5814135 w 8938307"/>
              <a:gd name="connsiteY1442" fmla="*/ 2162575 h 2993922"/>
              <a:gd name="connsiteX1443" fmla="*/ 5803545 w 8938307"/>
              <a:gd name="connsiteY1443" fmla="*/ 2167871 h 2993922"/>
              <a:gd name="connsiteX1444" fmla="*/ 5792954 w 8938307"/>
              <a:gd name="connsiteY1444" fmla="*/ 2167871 h 2993922"/>
              <a:gd name="connsiteX1445" fmla="*/ 5782364 w 8938307"/>
              <a:gd name="connsiteY1445" fmla="*/ 2157280 h 2993922"/>
              <a:gd name="connsiteX1446" fmla="*/ 5761183 w 8938307"/>
              <a:gd name="connsiteY1446" fmla="*/ 2162575 h 2993922"/>
              <a:gd name="connsiteX1447" fmla="*/ 5740002 w 8938307"/>
              <a:gd name="connsiteY1447" fmla="*/ 2157280 h 2993922"/>
              <a:gd name="connsiteX1448" fmla="*/ 5665870 w 8938307"/>
              <a:gd name="connsiteY1448" fmla="*/ 2125509 h 2993922"/>
              <a:gd name="connsiteX1449" fmla="*/ 5665870 w 8938307"/>
              <a:gd name="connsiteY1449" fmla="*/ 2114919 h 2993922"/>
              <a:gd name="connsiteX1450" fmla="*/ 5655279 w 8938307"/>
              <a:gd name="connsiteY1450" fmla="*/ 2114919 h 2993922"/>
              <a:gd name="connsiteX1451" fmla="*/ 5665870 w 8938307"/>
              <a:gd name="connsiteY1451" fmla="*/ 2125509 h 2993922"/>
              <a:gd name="connsiteX1452" fmla="*/ 5634099 w 8938307"/>
              <a:gd name="connsiteY1452" fmla="*/ 2114919 h 2993922"/>
              <a:gd name="connsiteX1453" fmla="*/ 5644689 w 8938307"/>
              <a:gd name="connsiteY1453" fmla="*/ 2114919 h 2993922"/>
              <a:gd name="connsiteX1454" fmla="*/ 5644689 w 8938307"/>
              <a:gd name="connsiteY1454" fmla="*/ 2104328 h 2993922"/>
              <a:gd name="connsiteX1455" fmla="*/ 5639394 w 8938307"/>
              <a:gd name="connsiteY1455" fmla="*/ 2104328 h 2993922"/>
              <a:gd name="connsiteX1456" fmla="*/ 5634099 w 8938307"/>
              <a:gd name="connsiteY1456" fmla="*/ 2114919 h 2993922"/>
              <a:gd name="connsiteX1457" fmla="*/ 5581147 w 8938307"/>
              <a:gd name="connsiteY1457" fmla="*/ 2114919 h 2993922"/>
              <a:gd name="connsiteX1458" fmla="*/ 5549375 w 8938307"/>
              <a:gd name="connsiteY1458" fmla="*/ 2093738 h 2993922"/>
              <a:gd name="connsiteX1459" fmla="*/ 5522900 w 8938307"/>
              <a:gd name="connsiteY1459" fmla="*/ 2093738 h 2993922"/>
              <a:gd name="connsiteX1460" fmla="*/ 5517604 w 8938307"/>
              <a:gd name="connsiteY1460" fmla="*/ 2093738 h 2993922"/>
              <a:gd name="connsiteX1461" fmla="*/ 4331478 w 8938307"/>
              <a:gd name="connsiteY1461" fmla="*/ 2093738 h 2993922"/>
              <a:gd name="connsiteX1462" fmla="*/ 4331478 w 8938307"/>
              <a:gd name="connsiteY1462" fmla="*/ 2104328 h 2993922"/>
              <a:gd name="connsiteX1463" fmla="*/ 4342068 w 8938307"/>
              <a:gd name="connsiteY1463" fmla="*/ 2104328 h 2993922"/>
              <a:gd name="connsiteX1464" fmla="*/ 4331478 w 8938307"/>
              <a:gd name="connsiteY1464" fmla="*/ 2093738 h 2993922"/>
              <a:gd name="connsiteX1465" fmla="*/ 8091075 w 8938307"/>
              <a:gd name="connsiteY1465" fmla="*/ 2083146 h 2993922"/>
              <a:gd name="connsiteX1466" fmla="*/ 8091075 w 8938307"/>
              <a:gd name="connsiteY1466" fmla="*/ 2093738 h 2993922"/>
              <a:gd name="connsiteX1467" fmla="*/ 8080483 w 8938307"/>
              <a:gd name="connsiteY1467" fmla="*/ 2093738 h 2993922"/>
              <a:gd name="connsiteX1468" fmla="*/ 7911038 w 8938307"/>
              <a:gd name="connsiteY1468" fmla="*/ 2083146 h 2993922"/>
              <a:gd name="connsiteX1469" fmla="*/ 7921627 w 8938307"/>
              <a:gd name="connsiteY1469" fmla="*/ 2083146 h 2993922"/>
              <a:gd name="connsiteX1470" fmla="*/ 7926923 w 8938307"/>
              <a:gd name="connsiteY1470" fmla="*/ 2083146 h 2993922"/>
              <a:gd name="connsiteX1471" fmla="*/ 7921627 w 8938307"/>
              <a:gd name="connsiteY1471" fmla="*/ 2093738 h 2993922"/>
              <a:gd name="connsiteX1472" fmla="*/ 7911038 w 8938307"/>
              <a:gd name="connsiteY1472" fmla="*/ 2083146 h 2993922"/>
              <a:gd name="connsiteX1473" fmla="*/ 7466240 w 8938307"/>
              <a:gd name="connsiteY1473" fmla="*/ 2083146 h 2993922"/>
              <a:gd name="connsiteX1474" fmla="*/ 7476830 w 8938307"/>
              <a:gd name="connsiteY1474" fmla="*/ 2083146 h 2993922"/>
              <a:gd name="connsiteX1475" fmla="*/ 7476830 w 8938307"/>
              <a:gd name="connsiteY1475" fmla="*/ 2093738 h 2993922"/>
              <a:gd name="connsiteX1476" fmla="*/ 7032033 w 8938307"/>
              <a:gd name="connsiteY1476" fmla="*/ 2083146 h 2993922"/>
              <a:gd name="connsiteX1477" fmla="*/ 7042622 w 8938307"/>
              <a:gd name="connsiteY1477" fmla="*/ 2083146 h 2993922"/>
              <a:gd name="connsiteX1478" fmla="*/ 7042622 w 8938307"/>
              <a:gd name="connsiteY1478" fmla="*/ 2093738 h 2993922"/>
              <a:gd name="connsiteX1479" fmla="*/ 6566054 w 8938307"/>
              <a:gd name="connsiteY1479" fmla="*/ 2083146 h 2993922"/>
              <a:gd name="connsiteX1480" fmla="*/ 6555464 w 8938307"/>
              <a:gd name="connsiteY1480" fmla="*/ 2093738 h 2993922"/>
              <a:gd name="connsiteX1481" fmla="*/ 6566054 w 8938307"/>
              <a:gd name="connsiteY1481" fmla="*/ 2093738 h 2993922"/>
              <a:gd name="connsiteX1482" fmla="*/ 6566054 w 8938307"/>
              <a:gd name="connsiteY1482" fmla="*/ 2083146 h 2993922"/>
              <a:gd name="connsiteX1483" fmla="*/ 5702936 w 8938307"/>
              <a:gd name="connsiteY1483" fmla="*/ 2083146 h 2993922"/>
              <a:gd name="connsiteX1484" fmla="*/ 5687051 w 8938307"/>
              <a:gd name="connsiteY1484" fmla="*/ 2093738 h 2993922"/>
              <a:gd name="connsiteX1485" fmla="*/ 5697641 w 8938307"/>
              <a:gd name="connsiteY1485" fmla="*/ 2104328 h 2993922"/>
              <a:gd name="connsiteX1486" fmla="*/ 5718822 w 8938307"/>
              <a:gd name="connsiteY1486" fmla="*/ 2104328 h 2993922"/>
              <a:gd name="connsiteX1487" fmla="*/ 5724116 w 8938307"/>
              <a:gd name="connsiteY1487" fmla="*/ 2088442 h 2993922"/>
              <a:gd name="connsiteX1488" fmla="*/ 5702936 w 8938307"/>
              <a:gd name="connsiteY1488" fmla="*/ 2083146 h 2993922"/>
              <a:gd name="connsiteX1489" fmla="*/ 4808046 w 8938307"/>
              <a:gd name="connsiteY1489" fmla="*/ 2083146 h 2993922"/>
              <a:gd name="connsiteX1490" fmla="*/ 4829228 w 8938307"/>
              <a:gd name="connsiteY1490" fmla="*/ 2088442 h 2993922"/>
              <a:gd name="connsiteX1491" fmla="*/ 4839818 w 8938307"/>
              <a:gd name="connsiteY1491" fmla="*/ 2093738 h 2993922"/>
              <a:gd name="connsiteX1492" fmla="*/ 4797456 w 8938307"/>
              <a:gd name="connsiteY1492" fmla="*/ 2093738 h 2993922"/>
              <a:gd name="connsiteX1493" fmla="*/ 4765684 w 8938307"/>
              <a:gd name="connsiteY1493" fmla="*/ 2083146 h 2993922"/>
              <a:gd name="connsiteX1494" fmla="*/ 4776276 w 8938307"/>
              <a:gd name="connsiteY1494" fmla="*/ 2083146 h 2993922"/>
              <a:gd name="connsiteX1495" fmla="*/ 4765684 w 8938307"/>
              <a:gd name="connsiteY1495" fmla="*/ 2093738 h 2993922"/>
              <a:gd name="connsiteX1496" fmla="*/ 4755094 w 8938307"/>
              <a:gd name="connsiteY1496" fmla="*/ 2088442 h 2993922"/>
              <a:gd name="connsiteX1497" fmla="*/ 4765684 w 8938307"/>
              <a:gd name="connsiteY1497" fmla="*/ 2083146 h 2993922"/>
              <a:gd name="connsiteX1498" fmla="*/ 4628010 w 8938307"/>
              <a:gd name="connsiteY1498" fmla="*/ 2083146 h 2993922"/>
              <a:gd name="connsiteX1499" fmla="*/ 4638599 w 8938307"/>
              <a:gd name="connsiteY1499" fmla="*/ 2093738 h 2993922"/>
              <a:gd name="connsiteX1500" fmla="*/ 4628010 w 8938307"/>
              <a:gd name="connsiteY1500" fmla="*/ 2093738 h 2993922"/>
              <a:gd name="connsiteX1501" fmla="*/ 4628010 w 8938307"/>
              <a:gd name="connsiteY1501" fmla="*/ 2083146 h 2993922"/>
              <a:gd name="connsiteX1502" fmla="*/ 4328830 w 8938307"/>
              <a:gd name="connsiteY1502" fmla="*/ 2080169 h 2993922"/>
              <a:gd name="connsiteX1503" fmla="*/ 4352658 w 8938307"/>
              <a:gd name="connsiteY1503" fmla="*/ 2099033 h 2993922"/>
              <a:gd name="connsiteX1504" fmla="*/ 4384430 w 8938307"/>
              <a:gd name="connsiteY1504" fmla="*/ 2114919 h 2993922"/>
              <a:gd name="connsiteX1505" fmla="*/ 4447972 w 8938307"/>
              <a:gd name="connsiteY1505" fmla="*/ 2114919 h 2993922"/>
              <a:gd name="connsiteX1506" fmla="*/ 4511514 w 8938307"/>
              <a:gd name="connsiteY1506" fmla="*/ 2146690 h 2993922"/>
              <a:gd name="connsiteX1507" fmla="*/ 4553876 w 8938307"/>
              <a:gd name="connsiteY1507" fmla="*/ 2167871 h 2993922"/>
              <a:gd name="connsiteX1508" fmla="*/ 4585647 w 8938307"/>
              <a:gd name="connsiteY1508" fmla="*/ 2178461 h 2993922"/>
              <a:gd name="connsiteX1509" fmla="*/ 4659780 w 8938307"/>
              <a:gd name="connsiteY1509" fmla="*/ 2199642 h 2993922"/>
              <a:gd name="connsiteX1510" fmla="*/ 4575058 w 8938307"/>
              <a:gd name="connsiteY1510" fmla="*/ 2189051 h 2993922"/>
              <a:gd name="connsiteX1511" fmla="*/ 4342068 w 8938307"/>
              <a:gd name="connsiteY1511" fmla="*/ 2125509 h 2993922"/>
              <a:gd name="connsiteX1512" fmla="*/ 4299706 w 8938307"/>
              <a:gd name="connsiteY1512" fmla="*/ 2104328 h 2993922"/>
              <a:gd name="connsiteX1513" fmla="*/ 4289116 w 8938307"/>
              <a:gd name="connsiteY1513" fmla="*/ 2104328 h 2993922"/>
              <a:gd name="connsiteX1514" fmla="*/ 4278526 w 8938307"/>
              <a:gd name="connsiteY1514" fmla="*/ 2093738 h 2993922"/>
              <a:gd name="connsiteX1515" fmla="*/ 4289116 w 8938307"/>
              <a:gd name="connsiteY1515" fmla="*/ 2093738 h 2993922"/>
              <a:gd name="connsiteX1516" fmla="*/ 4310297 w 8938307"/>
              <a:gd name="connsiteY1516" fmla="*/ 2083146 h 2993922"/>
              <a:gd name="connsiteX1517" fmla="*/ 4328830 w 8938307"/>
              <a:gd name="connsiteY1517" fmla="*/ 2080169 h 2993922"/>
              <a:gd name="connsiteX1518" fmla="*/ 7529782 w 8938307"/>
              <a:gd name="connsiteY1518" fmla="*/ 2072557 h 2993922"/>
              <a:gd name="connsiteX1519" fmla="*/ 7540374 w 8938307"/>
              <a:gd name="connsiteY1519" fmla="*/ 2083146 h 2993922"/>
              <a:gd name="connsiteX1520" fmla="*/ 7529782 w 8938307"/>
              <a:gd name="connsiteY1520" fmla="*/ 2083146 h 2993922"/>
              <a:gd name="connsiteX1521" fmla="*/ 7370926 w 8938307"/>
              <a:gd name="connsiteY1521" fmla="*/ 2072557 h 2993922"/>
              <a:gd name="connsiteX1522" fmla="*/ 7381516 w 8938307"/>
              <a:gd name="connsiteY1522" fmla="*/ 2072557 h 2993922"/>
              <a:gd name="connsiteX1523" fmla="*/ 7370926 w 8938307"/>
              <a:gd name="connsiteY1523" fmla="*/ 2083146 h 2993922"/>
              <a:gd name="connsiteX1524" fmla="*/ 7376222 w 8938307"/>
              <a:gd name="connsiteY1524" fmla="*/ 2093738 h 2993922"/>
              <a:gd name="connsiteX1525" fmla="*/ 7392107 w 8938307"/>
              <a:gd name="connsiteY1525" fmla="*/ 2093738 h 2993922"/>
              <a:gd name="connsiteX1526" fmla="*/ 7413288 w 8938307"/>
              <a:gd name="connsiteY1526" fmla="*/ 2099033 h 2993922"/>
              <a:gd name="connsiteX1527" fmla="*/ 7423878 w 8938307"/>
              <a:gd name="connsiteY1527" fmla="*/ 2104328 h 2993922"/>
              <a:gd name="connsiteX1528" fmla="*/ 7413288 w 8938307"/>
              <a:gd name="connsiteY1528" fmla="*/ 2114919 h 2993922"/>
              <a:gd name="connsiteX1529" fmla="*/ 7392107 w 8938307"/>
              <a:gd name="connsiteY1529" fmla="*/ 2104328 h 2993922"/>
              <a:gd name="connsiteX1530" fmla="*/ 7349745 w 8938307"/>
              <a:gd name="connsiteY1530" fmla="*/ 2104328 h 2993922"/>
              <a:gd name="connsiteX1531" fmla="*/ 7349745 w 8938307"/>
              <a:gd name="connsiteY1531" fmla="*/ 2093738 h 2993922"/>
              <a:gd name="connsiteX1532" fmla="*/ 7360336 w 8938307"/>
              <a:gd name="connsiteY1532" fmla="*/ 2083146 h 2993922"/>
              <a:gd name="connsiteX1533" fmla="*/ 7370926 w 8938307"/>
              <a:gd name="connsiteY1533" fmla="*/ 2072557 h 2993922"/>
              <a:gd name="connsiteX1534" fmla="*/ 7296793 w 8938307"/>
              <a:gd name="connsiteY1534" fmla="*/ 2072557 h 2993922"/>
              <a:gd name="connsiteX1535" fmla="*/ 7323270 w 8938307"/>
              <a:gd name="connsiteY1535" fmla="*/ 2083146 h 2993922"/>
              <a:gd name="connsiteX1536" fmla="*/ 7328564 w 8938307"/>
              <a:gd name="connsiteY1536" fmla="*/ 2093738 h 2993922"/>
              <a:gd name="connsiteX1537" fmla="*/ 7307384 w 8938307"/>
              <a:gd name="connsiteY1537" fmla="*/ 2083146 h 2993922"/>
              <a:gd name="connsiteX1538" fmla="*/ 6195390 w 8938307"/>
              <a:gd name="connsiteY1538" fmla="*/ 2072557 h 2993922"/>
              <a:gd name="connsiteX1539" fmla="*/ 6184800 w 8938307"/>
              <a:gd name="connsiteY1539" fmla="*/ 2104328 h 2993922"/>
              <a:gd name="connsiteX1540" fmla="*/ 6195390 w 8938307"/>
              <a:gd name="connsiteY1540" fmla="*/ 2114919 h 2993922"/>
              <a:gd name="connsiteX1541" fmla="*/ 6205980 w 8938307"/>
              <a:gd name="connsiteY1541" fmla="*/ 2104328 h 2993922"/>
              <a:gd name="connsiteX1542" fmla="*/ 6205980 w 8938307"/>
              <a:gd name="connsiteY1542" fmla="*/ 2083146 h 2993922"/>
              <a:gd name="connsiteX1543" fmla="*/ 6195390 w 8938307"/>
              <a:gd name="connsiteY1543" fmla="*/ 2072557 h 2993922"/>
              <a:gd name="connsiteX1544" fmla="*/ 5655279 w 8938307"/>
              <a:gd name="connsiteY1544" fmla="*/ 2072557 h 2993922"/>
              <a:gd name="connsiteX1545" fmla="*/ 5660574 w 8938307"/>
              <a:gd name="connsiteY1545" fmla="*/ 2088442 h 2993922"/>
              <a:gd name="connsiteX1546" fmla="*/ 5665870 w 8938307"/>
              <a:gd name="connsiteY1546" fmla="*/ 2088442 h 2993922"/>
              <a:gd name="connsiteX1547" fmla="*/ 5665870 w 8938307"/>
              <a:gd name="connsiteY1547" fmla="*/ 2072557 h 2993922"/>
              <a:gd name="connsiteX1548" fmla="*/ 5655279 w 8938307"/>
              <a:gd name="connsiteY1548" fmla="*/ 2072557 h 2993922"/>
              <a:gd name="connsiteX1549" fmla="*/ 7567510 w 8938307"/>
              <a:gd name="connsiteY1549" fmla="*/ 2069248 h 2993922"/>
              <a:gd name="connsiteX1550" fmla="*/ 7572144 w 8938307"/>
              <a:gd name="connsiteY1550" fmla="*/ 2072557 h 2993922"/>
              <a:gd name="connsiteX1551" fmla="*/ 7593326 w 8938307"/>
              <a:gd name="connsiteY1551" fmla="*/ 2083146 h 2993922"/>
              <a:gd name="connsiteX1552" fmla="*/ 7609211 w 8938307"/>
              <a:gd name="connsiteY1552" fmla="*/ 2083146 h 2993922"/>
              <a:gd name="connsiteX1553" fmla="*/ 7614505 w 8938307"/>
              <a:gd name="connsiteY1553" fmla="*/ 2083146 h 2993922"/>
              <a:gd name="connsiteX1554" fmla="*/ 7625096 w 8938307"/>
              <a:gd name="connsiteY1554" fmla="*/ 2093738 h 2993922"/>
              <a:gd name="connsiteX1555" fmla="*/ 7635686 w 8938307"/>
              <a:gd name="connsiteY1555" fmla="*/ 2083146 h 2993922"/>
              <a:gd name="connsiteX1556" fmla="*/ 7646278 w 8938307"/>
              <a:gd name="connsiteY1556" fmla="*/ 2083146 h 2993922"/>
              <a:gd name="connsiteX1557" fmla="*/ 7656867 w 8938307"/>
              <a:gd name="connsiteY1557" fmla="*/ 2093738 h 2993922"/>
              <a:gd name="connsiteX1558" fmla="*/ 7667457 w 8938307"/>
              <a:gd name="connsiteY1558" fmla="*/ 2093738 h 2993922"/>
              <a:gd name="connsiteX1559" fmla="*/ 7678048 w 8938307"/>
              <a:gd name="connsiteY1559" fmla="*/ 2104328 h 2993922"/>
              <a:gd name="connsiteX1560" fmla="*/ 7688638 w 8938307"/>
              <a:gd name="connsiteY1560" fmla="*/ 2114919 h 2993922"/>
              <a:gd name="connsiteX1561" fmla="*/ 7699230 w 8938307"/>
              <a:gd name="connsiteY1561" fmla="*/ 2125509 h 2993922"/>
              <a:gd name="connsiteX1562" fmla="*/ 7699230 w 8938307"/>
              <a:gd name="connsiteY1562" fmla="*/ 2114919 h 2993922"/>
              <a:gd name="connsiteX1563" fmla="*/ 7709820 w 8938307"/>
              <a:gd name="connsiteY1563" fmla="*/ 2114919 h 2993922"/>
              <a:gd name="connsiteX1564" fmla="*/ 7720409 w 8938307"/>
              <a:gd name="connsiteY1564" fmla="*/ 2125509 h 2993922"/>
              <a:gd name="connsiteX1565" fmla="*/ 7720409 w 8938307"/>
              <a:gd name="connsiteY1565" fmla="*/ 2136099 h 2993922"/>
              <a:gd name="connsiteX1566" fmla="*/ 7731000 w 8938307"/>
              <a:gd name="connsiteY1566" fmla="*/ 2136099 h 2993922"/>
              <a:gd name="connsiteX1567" fmla="*/ 7731000 w 8938307"/>
              <a:gd name="connsiteY1567" fmla="*/ 2141394 h 2993922"/>
              <a:gd name="connsiteX1568" fmla="*/ 7725704 w 8938307"/>
              <a:gd name="connsiteY1568" fmla="*/ 2146690 h 2993922"/>
              <a:gd name="connsiteX1569" fmla="*/ 7720409 w 8938307"/>
              <a:gd name="connsiteY1569" fmla="*/ 2146690 h 2993922"/>
              <a:gd name="connsiteX1570" fmla="*/ 7709820 w 8938307"/>
              <a:gd name="connsiteY1570" fmla="*/ 2157280 h 2993922"/>
              <a:gd name="connsiteX1571" fmla="*/ 7699230 w 8938307"/>
              <a:gd name="connsiteY1571" fmla="*/ 2146690 h 2993922"/>
              <a:gd name="connsiteX1572" fmla="*/ 7667457 w 8938307"/>
              <a:gd name="connsiteY1572" fmla="*/ 2114919 h 2993922"/>
              <a:gd name="connsiteX1573" fmla="*/ 7678048 w 8938307"/>
              <a:gd name="connsiteY1573" fmla="*/ 2125509 h 2993922"/>
              <a:gd name="connsiteX1574" fmla="*/ 7656867 w 8938307"/>
              <a:gd name="connsiteY1574" fmla="*/ 2125509 h 2993922"/>
              <a:gd name="connsiteX1575" fmla="*/ 7646278 w 8938307"/>
              <a:gd name="connsiteY1575" fmla="*/ 2136099 h 2993922"/>
              <a:gd name="connsiteX1576" fmla="*/ 7656867 w 8938307"/>
              <a:gd name="connsiteY1576" fmla="*/ 2141394 h 2993922"/>
              <a:gd name="connsiteX1577" fmla="*/ 7646278 w 8938307"/>
              <a:gd name="connsiteY1577" fmla="*/ 2157280 h 2993922"/>
              <a:gd name="connsiteX1578" fmla="*/ 7635686 w 8938307"/>
              <a:gd name="connsiteY1578" fmla="*/ 2167871 h 2993922"/>
              <a:gd name="connsiteX1579" fmla="*/ 7646278 w 8938307"/>
              <a:gd name="connsiteY1579" fmla="*/ 2167871 h 2993922"/>
              <a:gd name="connsiteX1580" fmla="*/ 7672752 w 8938307"/>
              <a:gd name="connsiteY1580" fmla="*/ 2162575 h 2993922"/>
              <a:gd name="connsiteX1581" fmla="*/ 7678048 w 8938307"/>
              <a:gd name="connsiteY1581" fmla="*/ 2189051 h 2993922"/>
              <a:gd name="connsiteX1582" fmla="*/ 7688638 w 8938307"/>
              <a:gd name="connsiteY1582" fmla="*/ 2220823 h 2993922"/>
              <a:gd name="connsiteX1583" fmla="*/ 7667457 w 8938307"/>
              <a:gd name="connsiteY1583" fmla="*/ 2231413 h 2993922"/>
              <a:gd name="connsiteX1584" fmla="*/ 7646278 w 8938307"/>
              <a:gd name="connsiteY1584" fmla="*/ 2242004 h 2993922"/>
              <a:gd name="connsiteX1585" fmla="*/ 7656867 w 8938307"/>
              <a:gd name="connsiteY1585" fmla="*/ 2247298 h 2993922"/>
              <a:gd name="connsiteX1586" fmla="*/ 7656867 w 8938307"/>
              <a:gd name="connsiteY1586" fmla="*/ 2252594 h 2993922"/>
              <a:gd name="connsiteX1587" fmla="*/ 7646278 w 8938307"/>
              <a:gd name="connsiteY1587" fmla="*/ 2252594 h 2993922"/>
              <a:gd name="connsiteX1588" fmla="*/ 7635686 w 8938307"/>
              <a:gd name="connsiteY1588" fmla="*/ 2252594 h 2993922"/>
              <a:gd name="connsiteX1589" fmla="*/ 7625096 w 8938307"/>
              <a:gd name="connsiteY1589" fmla="*/ 2252594 h 2993922"/>
              <a:gd name="connsiteX1590" fmla="*/ 7603915 w 8938307"/>
              <a:gd name="connsiteY1590" fmla="*/ 2252594 h 2993922"/>
              <a:gd name="connsiteX1591" fmla="*/ 7561553 w 8938307"/>
              <a:gd name="connsiteY1591" fmla="*/ 2242004 h 2993922"/>
              <a:gd name="connsiteX1592" fmla="*/ 7550963 w 8938307"/>
              <a:gd name="connsiteY1592" fmla="*/ 2231413 h 2993922"/>
              <a:gd name="connsiteX1593" fmla="*/ 7561553 w 8938307"/>
              <a:gd name="connsiteY1593" fmla="*/ 2231413 h 2993922"/>
              <a:gd name="connsiteX1594" fmla="*/ 7598620 w 8938307"/>
              <a:gd name="connsiteY1594" fmla="*/ 2236708 h 2993922"/>
              <a:gd name="connsiteX1595" fmla="*/ 7635686 w 8938307"/>
              <a:gd name="connsiteY1595" fmla="*/ 2231413 h 2993922"/>
              <a:gd name="connsiteX1596" fmla="*/ 7635686 w 8938307"/>
              <a:gd name="connsiteY1596" fmla="*/ 2220823 h 2993922"/>
              <a:gd name="connsiteX1597" fmla="*/ 7646278 w 8938307"/>
              <a:gd name="connsiteY1597" fmla="*/ 2220823 h 2993922"/>
              <a:gd name="connsiteX1598" fmla="*/ 7656867 w 8938307"/>
              <a:gd name="connsiteY1598" fmla="*/ 2210232 h 2993922"/>
              <a:gd name="connsiteX1599" fmla="*/ 7635686 w 8938307"/>
              <a:gd name="connsiteY1599" fmla="*/ 2199642 h 2993922"/>
              <a:gd name="connsiteX1600" fmla="*/ 7603915 w 8938307"/>
              <a:gd name="connsiteY1600" fmla="*/ 2194346 h 2993922"/>
              <a:gd name="connsiteX1601" fmla="*/ 7577438 w 8938307"/>
              <a:gd name="connsiteY1601" fmla="*/ 2189051 h 2993922"/>
              <a:gd name="connsiteX1602" fmla="*/ 7572144 w 8938307"/>
              <a:gd name="connsiteY1602" fmla="*/ 2178461 h 2993922"/>
              <a:gd name="connsiteX1603" fmla="*/ 7572144 w 8938307"/>
              <a:gd name="connsiteY1603" fmla="*/ 2189051 h 2993922"/>
              <a:gd name="connsiteX1604" fmla="*/ 7572144 w 8938307"/>
              <a:gd name="connsiteY1604" fmla="*/ 2210232 h 2993922"/>
              <a:gd name="connsiteX1605" fmla="*/ 7566848 w 8938307"/>
              <a:gd name="connsiteY1605" fmla="*/ 2210232 h 2993922"/>
              <a:gd name="connsiteX1606" fmla="*/ 7561553 w 8938307"/>
              <a:gd name="connsiteY1606" fmla="*/ 2199642 h 2993922"/>
              <a:gd name="connsiteX1607" fmla="*/ 7556259 w 8938307"/>
              <a:gd name="connsiteY1607" fmla="*/ 2189051 h 2993922"/>
              <a:gd name="connsiteX1608" fmla="*/ 7540374 w 8938307"/>
              <a:gd name="connsiteY1608" fmla="*/ 2183756 h 2993922"/>
              <a:gd name="connsiteX1609" fmla="*/ 7498011 w 8938307"/>
              <a:gd name="connsiteY1609" fmla="*/ 2178461 h 2993922"/>
              <a:gd name="connsiteX1610" fmla="*/ 7423878 w 8938307"/>
              <a:gd name="connsiteY1610" fmla="*/ 2157280 h 2993922"/>
              <a:gd name="connsiteX1611" fmla="*/ 7407992 w 8938307"/>
              <a:gd name="connsiteY1611" fmla="*/ 2157280 h 2993922"/>
              <a:gd name="connsiteX1612" fmla="*/ 7402697 w 8938307"/>
              <a:gd name="connsiteY1612" fmla="*/ 2146690 h 2993922"/>
              <a:gd name="connsiteX1613" fmla="*/ 7413288 w 8938307"/>
              <a:gd name="connsiteY1613" fmla="*/ 2136099 h 2993922"/>
              <a:gd name="connsiteX1614" fmla="*/ 7423878 w 8938307"/>
              <a:gd name="connsiteY1614" fmla="*/ 2136099 h 2993922"/>
              <a:gd name="connsiteX1615" fmla="*/ 7423878 w 8938307"/>
              <a:gd name="connsiteY1615" fmla="*/ 2125509 h 2993922"/>
              <a:gd name="connsiteX1616" fmla="*/ 7445059 w 8938307"/>
              <a:gd name="connsiteY1616" fmla="*/ 2136099 h 2993922"/>
              <a:gd name="connsiteX1617" fmla="*/ 7434468 w 8938307"/>
              <a:gd name="connsiteY1617" fmla="*/ 2136099 h 2993922"/>
              <a:gd name="connsiteX1618" fmla="*/ 7423878 w 8938307"/>
              <a:gd name="connsiteY1618" fmla="*/ 2146690 h 2993922"/>
              <a:gd name="connsiteX1619" fmla="*/ 7468888 w 8938307"/>
              <a:gd name="connsiteY1619" fmla="*/ 2146690 h 2993922"/>
              <a:gd name="connsiteX1620" fmla="*/ 7487420 w 8938307"/>
              <a:gd name="connsiteY1620" fmla="*/ 2146690 h 2993922"/>
              <a:gd name="connsiteX1621" fmla="*/ 7487420 w 8938307"/>
              <a:gd name="connsiteY1621" fmla="*/ 2125509 h 2993922"/>
              <a:gd name="connsiteX1622" fmla="*/ 7508601 w 8938307"/>
              <a:gd name="connsiteY1622" fmla="*/ 2125509 h 2993922"/>
              <a:gd name="connsiteX1623" fmla="*/ 7508601 w 8938307"/>
              <a:gd name="connsiteY1623" fmla="*/ 2114919 h 2993922"/>
              <a:gd name="connsiteX1624" fmla="*/ 7498011 w 8938307"/>
              <a:gd name="connsiteY1624" fmla="*/ 2104328 h 2993922"/>
              <a:gd name="connsiteX1625" fmla="*/ 7508601 w 8938307"/>
              <a:gd name="connsiteY1625" fmla="*/ 2104328 h 2993922"/>
              <a:gd name="connsiteX1626" fmla="*/ 7519192 w 8938307"/>
              <a:gd name="connsiteY1626" fmla="*/ 2104328 h 2993922"/>
              <a:gd name="connsiteX1627" fmla="*/ 7524486 w 8938307"/>
              <a:gd name="connsiteY1627" fmla="*/ 2125509 h 2993922"/>
              <a:gd name="connsiteX1628" fmla="*/ 7535078 w 8938307"/>
              <a:gd name="connsiteY1628" fmla="*/ 2130804 h 2993922"/>
              <a:gd name="connsiteX1629" fmla="*/ 7540374 w 8938307"/>
              <a:gd name="connsiteY1629" fmla="*/ 2114919 h 2993922"/>
              <a:gd name="connsiteX1630" fmla="*/ 7561553 w 8938307"/>
              <a:gd name="connsiteY1630" fmla="*/ 2125509 h 2993922"/>
              <a:gd name="connsiteX1631" fmla="*/ 7603915 w 8938307"/>
              <a:gd name="connsiteY1631" fmla="*/ 2136099 h 2993922"/>
              <a:gd name="connsiteX1632" fmla="*/ 7603915 w 8938307"/>
              <a:gd name="connsiteY1632" fmla="*/ 2125509 h 2993922"/>
              <a:gd name="connsiteX1633" fmla="*/ 7603915 w 8938307"/>
              <a:gd name="connsiteY1633" fmla="*/ 2114919 h 2993922"/>
              <a:gd name="connsiteX1634" fmla="*/ 7625096 w 8938307"/>
              <a:gd name="connsiteY1634" fmla="*/ 2120213 h 2993922"/>
              <a:gd name="connsiteX1635" fmla="*/ 7630390 w 8938307"/>
              <a:gd name="connsiteY1635" fmla="*/ 2109623 h 2993922"/>
              <a:gd name="connsiteX1636" fmla="*/ 7614505 w 8938307"/>
              <a:gd name="connsiteY1636" fmla="*/ 2104328 h 2993922"/>
              <a:gd name="connsiteX1637" fmla="*/ 7598620 w 8938307"/>
              <a:gd name="connsiteY1637" fmla="*/ 2099033 h 2993922"/>
              <a:gd name="connsiteX1638" fmla="*/ 7593326 w 8938307"/>
              <a:gd name="connsiteY1638" fmla="*/ 2093738 h 2993922"/>
              <a:gd name="connsiteX1639" fmla="*/ 7561553 w 8938307"/>
              <a:gd name="connsiteY1639" fmla="*/ 2083146 h 2993922"/>
              <a:gd name="connsiteX1640" fmla="*/ 7567510 w 8938307"/>
              <a:gd name="connsiteY1640" fmla="*/ 2069248 h 2993922"/>
              <a:gd name="connsiteX1641" fmla="*/ 7413288 w 8938307"/>
              <a:gd name="connsiteY1641" fmla="*/ 2067261 h 2993922"/>
              <a:gd name="connsiteX1642" fmla="*/ 7418582 w 8938307"/>
              <a:gd name="connsiteY1642" fmla="*/ 2072557 h 2993922"/>
              <a:gd name="connsiteX1643" fmla="*/ 7413288 w 8938307"/>
              <a:gd name="connsiteY1643" fmla="*/ 2083146 h 2993922"/>
              <a:gd name="connsiteX1644" fmla="*/ 7407992 w 8938307"/>
              <a:gd name="connsiteY1644" fmla="*/ 2072557 h 2993922"/>
              <a:gd name="connsiteX1645" fmla="*/ 7413288 w 8938307"/>
              <a:gd name="connsiteY1645" fmla="*/ 2067261 h 2993922"/>
              <a:gd name="connsiteX1646" fmla="*/ 7593326 w 8938307"/>
              <a:gd name="connsiteY1646" fmla="*/ 2061967 h 2993922"/>
              <a:gd name="connsiteX1647" fmla="*/ 7603915 w 8938307"/>
              <a:gd name="connsiteY1647" fmla="*/ 2061967 h 2993922"/>
              <a:gd name="connsiteX1648" fmla="*/ 7593326 w 8938307"/>
              <a:gd name="connsiteY1648" fmla="*/ 2072557 h 2993922"/>
              <a:gd name="connsiteX1649" fmla="*/ 7593326 w 8938307"/>
              <a:gd name="connsiteY1649" fmla="*/ 2061967 h 2993922"/>
              <a:gd name="connsiteX1650" fmla="*/ 7487420 w 8938307"/>
              <a:gd name="connsiteY1650" fmla="*/ 2061967 h 2993922"/>
              <a:gd name="connsiteX1651" fmla="*/ 7487420 w 8938307"/>
              <a:gd name="connsiteY1651" fmla="*/ 2072557 h 2993922"/>
              <a:gd name="connsiteX1652" fmla="*/ 7476830 w 8938307"/>
              <a:gd name="connsiteY1652" fmla="*/ 2072557 h 2993922"/>
              <a:gd name="connsiteX1653" fmla="*/ 6153028 w 8938307"/>
              <a:gd name="connsiteY1653" fmla="*/ 2061967 h 2993922"/>
              <a:gd name="connsiteX1654" fmla="*/ 6131847 w 8938307"/>
              <a:gd name="connsiteY1654" fmla="*/ 2072557 h 2993922"/>
              <a:gd name="connsiteX1655" fmla="*/ 6147734 w 8938307"/>
              <a:gd name="connsiteY1655" fmla="*/ 2072557 h 2993922"/>
              <a:gd name="connsiteX1656" fmla="*/ 6153028 w 8938307"/>
              <a:gd name="connsiteY1656" fmla="*/ 2072557 h 2993922"/>
              <a:gd name="connsiteX1657" fmla="*/ 4977492 w 8938307"/>
              <a:gd name="connsiteY1657" fmla="*/ 2061967 h 2993922"/>
              <a:gd name="connsiteX1658" fmla="*/ 4988084 w 8938307"/>
              <a:gd name="connsiteY1658" fmla="*/ 2072557 h 2993922"/>
              <a:gd name="connsiteX1659" fmla="*/ 4998674 w 8938307"/>
              <a:gd name="connsiteY1659" fmla="*/ 2072557 h 2993922"/>
              <a:gd name="connsiteX1660" fmla="*/ 4988084 w 8938307"/>
              <a:gd name="connsiteY1660" fmla="*/ 2061967 h 2993922"/>
              <a:gd name="connsiteX1661" fmla="*/ 4977492 w 8938307"/>
              <a:gd name="connsiteY1661" fmla="*/ 2061967 h 2993922"/>
              <a:gd name="connsiteX1662" fmla="*/ 7329889 w 8938307"/>
              <a:gd name="connsiteY1662" fmla="*/ 2056671 h 2993922"/>
              <a:gd name="connsiteX1663" fmla="*/ 7333860 w 8938307"/>
              <a:gd name="connsiteY1663" fmla="*/ 2061967 h 2993922"/>
              <a:gd name="connsiteX1664" fmla="*/ 7349745 w 8938307"/>
              <a:gd name="connsiteY1664" fmla="*/ 2067261 h 2993922"/>
              <a:gd name="connsiteX1665" fmla="*/ 7360336 w 8938307"/>
              <a:gd name="connsiteY1665" fmla="*/ 2072557 h 2993922"/>
              <a:gd name="connsiteX1666" fmla="*/ 7339155 w 8938307"/>
              <a:gd name="connsiteY1666" fmla="*/ 2072557 h 2993922"/>
              <a:gd name="connsiteX1667" fmla="*/ 7317974 w 8938307"/>
              <a:gd name="connsiteY1667" fmla="*/ 2072557 h 2993922"/>
              <a:gd name="connsiteX1668" fmla="*/ 7328564 w 8938307"/>
              <a:gd name="connsiteY1668" fmla="*/ 2061967 h 2993922"/>
              <a:gd name="connsiteX1669" fmla="*/ 7329889 w 8938307"/>
              <a:gd name="connsiteY1669" fmla="*/ 2056671 h 2993922"/>
              <a:gd name="connsiteX1670" fmla="*/ 6674607 w 8938307"/>
              <a:gd name="connsiteY1670" fmla="*/ 2055348 h 2993922"/>
              <a:gd name="connsiteX1671" fmla="*/ 6682550 w 8938307"/>
              <a:gd name="connsiteY1671" fmla="*/ 2061967 h 2993922"/>
              <a:gd name="connsiteX1672" fmla="*/ 6682550 w 8938307"/>
              <a:gd name="connsiteY1672" fmla="*/ 2072557 h 2993922"/>
              <a:gd name="connsiteX1673" fmla="*/ 6682550 w 8938307"/>
              <a:gd name="connsiteY1673" fmla="*/ 2083146 h 2993922"/>
              <a:gd name="connsiteX1674" fmla="*/ 6682550 w 8938307"/>
              <a:gd name="connsiteY1674" fmla="*/ 2093738 h 2993922"/>
              <a:gd name="connsiteX1675" fmla="*/ 6650778 w 8938307"/>
              <a:gd name="connsiteY1675" fmla="*/ 2093738 h 2993922"/>
              <a:gd name="connsiteX1676" fmla="*/ 6650778 w 8938307"/>
              <a:gd name="connsiteY1676" fmla="*/ 2083146 h 2993922"/>
              <a:gd name="connsiteX1677" fmla="*/ 6666664 w 8938307"/>
              <a:gd name="connsiteY1677" fmla="*/ 2083146 h 2993922"/>
              <a:gd name="connsiteX1678" fmla="*/ 6671958 w 8938307"/>
              <a:gd name="connsiteY1678" fmla="*/ 2083146 h 2993922"/>
              <a:gd name="connsiteX1679" fmla="*/ 6671958 w 8938307"/>
              <a:gd name="connsiteY1679" fmla="*/ 2072557 h 2993922"/>
              <a:gd name="connsiteX1680" fmla="*/ 6671958 w 8938307"/>
              <a:gd name="connsiteY1680" fmla="*/ 2061967 h 2993922"/>
              <a:gd name="connsiteX1681" fmla="*/ 6671958 w 8938307"/>
              <a:gd name="connsiteY1681" fmla="*/ 2056671 h 2993922"/>
              <a:gd name="connsiteX1682" fmla="*/ 6674607 w 8938307"/>
              <a:gd name="connsiteY1682" fmla="*/ 2055348 h 2993922"/>
              <a:gd name="connsiteX1683" fmla="*/ 5559966 w 8938307"/>
              <a:gd name="connsiteY1683" fmla="*/ 2051376 h 2993922"/>
              <a:gd name="connsiteX1684" fmla="*/ 5570556 w 8938307"/>
              <a:gd name="connsiteY1684" fmla="*/ 2061967 h 2993922"/>
              <a:gd name="connsiteX1685" fmla="*/ 5570556 w 8938307"/>
              <a:gd name="connsiteY1685" fmla="*/ 2051376 h 2993922"/>
              <a:gd name="connsiteX1686" fmla="*/ 5559966 w 8938307"/>
              <a:gd name="connsiteY1686" fmla="*/ 2051376 h 2993922"/>
              <a:gd name="connsiteX1687" fmla="*/ 4045537 w 8938307"/>
              <a:gd name="connsiteY1687" fmla="*/ 2051376 h 2993922"/>
              <a:gd name="connsiteX1688" fmla="*/ 4087898 w 8938307"/>
              <a:gd name="connsiteY1688" fmla="*/ 2061967 h 2993922"/>
              <a:gd name="connsiteX1689" fmla="*/ 4077308 w 8938307"/>
              <a:gd name="connsiteY1689" fmla="*/ 2072557 h 2993922"/>
              <a:gd name="connsiteX1690" fmla="*/ 4045537 w 8938307"/>
              <a:gd name="connsiteY1690" fmla="*/ 2072557 h 2993922"/>
              <a:gd name="connsiteX1691" fmla="*/ 4045537 w 8938307"/>
              <a:gd name="connsiteY1691" fmla="*/ 2061967 h 2993922"/>
              <a:gd name="connsiteX1692" fmla="*/ 7768067 w 8938307"/>
              <a:gd name="connsiteY1692" fmla="*/ 2040786 h 2993922"/>
              <a:gd name="connsiteX1693" fmla="*/ 7773361 w 8938307"/>
              <a:gd name="connsiteY1693" fmla="*/ 2051376 h 2993922"/>
              <a:gd name="connsiteX1694" fmla="*/ 7762772 w 8938307"/>
              <a:gd name="connsiteY1694" fmla="*/ 2046080 h 2993922"/>
              <a:gd name="connsiteX1695" fmla="*/ 7768067 w 8938307"/>
              <a:gd name="connsiteY1695" fmla="*/ 2040786 h 2993922"/>
              <a:gd name="connsiteX1696" fmla="*/ 6142438 w 8938307"/>
              <a:gd name="connsiteY1696" fmla="*/ 2040786 h 2993922"/>
              <a:gd name="connsiteX1697" fmla="*/ 6142438 w 8938307"/>
              <a:gd name="connsiteY1697" fmla="*/ 2046080 h 2993922"/>
              <a:gd name="connsiteX1698" fmla="*/ 6153028 w 8938307"/>
              <a:gd name="connsiteY1698" fmla="*/ 2040786 h 2993922"/>
              <a:gd name="connsiteX1699" fmla="*/ 6153028 w 8938307"/>
              <a:gd name="connsiteY1699" fmla="*/ 2051376 h 2993922"/>
              <a:gd name="connsiteX1700" fmla="*/ 6174209 w 8938307"/>
              <a:gd name="connsiteY1700" fmla="*/ 2051376 h 2993922"/>
              <a:gd name="connsiteX1701" fmla="*/ 6195390 w 8938307"/>
              <a:gd name="connsiteY1701" fmla="*/ 2061967 h 2993922"/>
              <a:gd name="connsiteX1702" fmla="*/ 6216572 w 8938307"/>
              <a:gd name="connsiteY1702" fmla="*/ 2072557 h 2993922"/>
              <a:gd name="connsiteX1703" fmla="*/ 6216572 w 8938307"/>
              <a:gd name="connsiteY1703" fmla="*/ 2061967 h 2993922"/>
              <a:gd name="connsiteX1704" fmla="*/ 6195390 w 8938307"/>
              <a:gd name="connsiteY1704" fmla="*/ 2056671 h 2993922"/>
              <a:gd name="connsiteX1705" fmla="*/ 6174209 w 8938307"/>
              <a:gd name="connsiteY1705" fmla="*/ 2051376 h 2993922"/>
              <a:gd name="connsiteX1706" fmla="*/ 6163620 w 8938307"/>
              <a:gd name="connsiteY1706" fmla="*/ 2046080 h 2993922"/>
              <a:gd name="connsiteX1707" fmla="*/ 6163620 w 8938307"/>
              <a:gd name="connsiteY1707" fmla="*/ 2040786 h 2993922"/>
              <a:gd name="connsiteX1708" fmla="*/ 6153028 w 8938307"/>
              <a:gd name="connsiteY1708" fmla="*/ 2040786 h 2993922"/>
              <a:gd name="connsiteX1709" fmla="*/ 6142438 w 8938307"/>
              <a:gd name="connsiteY1709" fmla="*/ 2040786 h 2993922"/>
              <a:gd name="connsiteX1710" fmla="*/ 4691551 w 8938307"/>
              <a:gd name="connsiteY1710" fmla="*/ 2040786 h 2993922"/>
              <a:gd name="connsiteX1711" fmla="*/ 4691551 w 8938307"/>
              <a:gd name="connsiteY1711" fmla="*/ 2051376 h 2993922"/>
              <a:gd name="connsiteX1712" fmla="*/ 4702142 w 8938307"/>
              <a:gd name="connsiteY1712" fmla="*/ 2051376 h 2993922"/>
              <a:gd name="connsiteX1713" fmla="*/ 4702142 w 8938307"/>
              <a:gd name="connsiteY1713" fmla="*/ 2061967 h 2993922"/>
              <a:gd name="connsiteX1714" fmla="*/ 4670372 w 8938307"/>
              <a:gd name="connsiteY1714" fmla="*/ 2061967 h 2993922"/>
              <a:gd name="connsiteX1715" fmla="*/ 4691551 w 8938307"/>
              <a:gd name="connsiteY1715" fmla="*/ 2040786 h 2993922"/>
              <a:gd name="connsiteX1716" fmla="*/ 4649190 w 8938307"/>
              <a:gd name="connsiteY1716" fmla="*/ 2040786 h 2993922"/>
              <a:gd name="connsiteX1717" fmla="*/ 4659780 w 8938307"/>
              <a:gd name="connsiteY1717" fmla="*/ 2061967 h 2993922"/>
              <a:gd name="connsiteX1718" fmla="*/ 4638599 w 8938307"/>
              <a:gd name="connsiteY1718" fmla="*/ 2061967 h 2993922"/>
              <a:gd name="connsiteX1719" fmla="*/ 4649190 w 8938307"/>
              <a:gd name="connsiteY1719" fmla="*/ 2040786 h 2993922"/>
              <a:gd name="connsiteX1720" fmla="*/ 7171032 w 8938307"/>
              <a:gd name="connsiteY1720" fmla="*/ 2034167 h 2993922"/>
              <a:gd name="connsiteX1721" fmla="*/ 7169708 w 8938307"/>
              <a:gd name="connsiteY1721" fmla="*/ 2040786 h 2993922"/>
              <a:gd name="connsiteX1722" fmla="*/ 7180299 w 8938307"/>
              <a:gd name="connsiteY1722" fmla="*/ 2040786 h 2993922"/>
              <a:gd name="connsiteX1723" fmla="*/ 7180299 w 8938307"/>
              <a:gd name="connsiteY1723" fmla="*/ 2051376 h 2993922"/>
              <a:gd name="connsiteX1724" fmla="*/ 7212070 w 8938307"/>
              <a:gd name="connsiteY1724" fmla="*/ 2051376 h 2993922"/>
              <a:gd name="connsiteX1725" fmla="*/ 7212070 w 8938307"/>
              <a:gd name="connsiteY1725" fmla="*/ 2040786 h 2993922"/>
              <a:gd name="connsiteX1726" fmla="*/ 7201480 w 8938307"/>
              <a:gd name="connsiteY1726" fmla="*/ 2040786 h 2993922"/>
              <a:gd name="connsiteX1727" fmla="*/ 7190889 w 8938307"/>
              <a:gd name="connsiteY1727" fmla="*/ 2040786 h 2993922"/>
              <a:gd name="connsiteX1728" fmla="*/ 7175004 w 8938307"/>
              <a:gd name="connsiteY1728" fmla="*/ 2035490 h 2993922"/>
              <a:gd name="connsiteX1729" fmla="*/ 7171032 w 8938307"/>
              <a:gd name="connsiteY1729" fmla="*/ 2034167 h 2993922"/>
              <a:gd name="connsiteX1730" fmla="*/ 7783952 w 8938307"/>
              <a:gd name="connsiteY1730" fmla="*/ 2030194 h 2993922"/>
              <a:gd name="connsiteX1731" fmla="*/ 7789248 w 8938307"/>
              <a:gd name="connsiteY1731" fmla="*/ 2030194 h 2993922"/>
              <a:gd name="connsiteX1732" fmla="*/ 7794542 w 8938307"/>
              <a:gd name="connsiteY1732" fmla="*/ 2040786 h 2993922"/>
              <a:gd name="connsiteX1733" fmla="*/ 7783952 w 8938307"/>
              <a:gd name="connsiteY1733" fmla="*/ 2040786 h 2993922"/>
              <a:gd name="connsiteX1734" fmla="*/ 7413288 w 8938307"/>
              <a:gd name="connsiteY1734" fmla="*/ 2030194 h 2993922"/>
              <a:gd name="connsiteX1735" fmla="*/ 7423878 w 8938307"/>
              <a:gd name="connsiteY1735" fmla="*/ 2030194 h 2993922"/>
              <a:gd name="connsiteX1736" fmla="*/ 7429174 w 8938307"/>
              <a:gd name="connsiteY1736" fmla="*/ 2035490 h 2993922"/>
              <a:gd name="connsiteX1737" fmla="*/ 7434468 w 8938307"/>
              <a:gd name="connsiteY1737" fmla="*/ 2040786 h 2993922"/>
              <a:gd name="connsiteX1738" fmla="*/ 7423878 w 8938307"/>
              <a:gd name="connsiteY1738" fmla="*/ 2051376 h 2993922"/>
              <a:gd name="connsiteX1739" fmla="*/ 7423878 w 8938307"/>
              <a:gd name="connsiteY1739" fmla="*/ 2061967 h 2993922"/>
              <a:gd name="connsiteX1740" fmla="*/ 7413288 w 8938307"/>
              <a:gd name="connsiteY1740" fmla="*/ 2061967 h 2993922"/>
              <a:gd name="connsiteX1741" fmla="*/ 7402697 w 8938307"/>
              <a:gd name="connsiteY1741" fmla="*/ 2061967 h 2993922"/>
              <a:gd name="connsiteX1742" fmla="*/ 7407992 w 8938307"/>
              <a:gd name="connsiteY1742" fmla="*/ 2056671 h 2993922"/>
              <a:gd name="connsiteX1743" fmla="*/ 7407992 w 8938307"/>
              <a:gd name="connsiteY1743" fmla="*/ 2046080 h 2993922"/>
              <a:gd name="connsiteX1744" fmla="*/ 7413288 w 8938307"/>
              <a:gd name="connsiteY1744" fmla="*/ 2030194 h 2993922"/>
              <a:gd name="connsiteX1745" fmla="*/ 6587236 w 8938307"/>
              <a:gd name="connsiteY1745" fmla="*/ 2030194 h 2993922"/>
              <a:gd name="connsiteX1746" fmla="*/ 6597826 w 8938307"/>
              <a:gd name="connsiteY1746" fmla="*/ 2030194 h 2993922"/>
              <a:gd name="connsiteX1747" fmla="*/ 6597826 w 8938307"/>
              <a:gd name="connsiteY1747" fmla="*/ 2040786 h 2993922"/>
              <a:gd name="connsiteX1748" fmla="*/ 5507014 w 8938307"/>
              <a:gd name="connsiteY1748" fmla="*/ 2030194 h 2993922"/>
              <a:gd name="connsiteX1749" fmla="*/ 5517604 w 8938307"/>
              <a:gd name="connsiteY1749" fmla="*/ 2051376 h 2993922"/>
              <a:gd name="connsiteX1750" fmla="*/ 5528195 w 8938307"/>
              <a:gd name="connsiteY1750" fmla="*/ 2040786 h 2993922"/>
              <a:gd name="connsiteX1751" fmla="*/ 5522900 w 8938307"/>
              <a:gd name="connsiteY1751" fmla="*/ 2035490 h 2993922"/>
              <a:gd name="connsiteX1752" fmla="*/ 5507014 w 8938307"/>
              <a:gd name="connsiteY1752" fmla="*/ 2030194 h 2993922"/>
              <a:gd name="connsiteX1753" fmla="*/ 4034946 w 8938307"/>
              <a:gd name="connsiteY1753" fmla="*/ 2030194 h 2993922"/>
              <a:gd name="connsiteX1754" fmla="*/ 4045537 w 8938307"/>
              <a:gd name="connsiteY1754" fmla="*/ 2030194 h 2993922"/>
              <a:gd name="connsiteX1755" fmla="*/ 4045537 w 8938307"/>
              <a:gd name="connsiteY1755" fmla="*/ 2040786 h 2993922"/>
              <a:gd name="connsiteX1756" fmla="*/ 3918452 w 8938307"/>
              <a:gd name="connsiteY1756" fmla="*/ 2030194 h 2993922"/>
              <a:gd name="connsiteX1757" fmla="*/ 3929042 w 8938307"/>
              <a:gd name="connsiteY1757" fmla="*/ 2030194 h 2993922"/>
              <a:gd name="connsiteX1758" fmla="*/ 3939633 w 8938307"/>
              <a:gd name="connsiteY1758" fmla="*/ 2040786 h 2993922"/>
              <a:gd name="connsiteX1759" fmla="*/ 3929042 w 8938307"/>
              <a:gd name="connsiteY1759" fmla="*/ 2040786 h 2993922"/>
              <a:gd name="connsiteX1760" fmla="*/ 3918452 w 8938307"/>
              <a:gd name="connsiteY1760" fmla="*/ 2030194 h 2993922"/>
              <a:gd name="connsiteX1761" fmla="*/ 5403757 w 8938307"/>
              <a:gd name="connsiteY1761" fmla="*/ 2024900 h 2993922"/>
              <a:gd name="connsiteX1762" fmla="*/ 5401110 w 8938307"/>
              <a:gd name="connsiteY1762" fmla="*/ 2030194 h 2993922"/>
              <a:gd name="connsiteX1763" fmla="*/ 5411700 w 8938307"/>
              <a:gd name="connsiteY1763" fmla="*/ 2030194 h 2993922"/>
              <a:gd name="connsiteX1764" fmla="*/ 5403757 w 8938307"/>
              <a:gd name="connsiteY1764" fmla="*/ 2024900 h 2993922"/>
              <a:gd name="connsiteX1765" fmla="*/ 7741590 w 8938307"/>
              <a:gd name="connsiteY1765" fmla="*/ 2019605 h 2993922"/>
              <a:gd name="connsiteX1766" fmla="*/ 7762772 w 8938307"/>
              <a:gd name="connsiteY1766" fmla="*/ 2040786 h 2993922"/>
              <a:gd name="connsiteX1767" fmla="*/ 7752182 w 8938307"/>
              <a:gd name="connsiteY1767" fmla="*/ 2040786 h 2993922"/>
              <a:gd name="connsiteX1768" fmla="*/ 7736296 w 8938307"/>
              <a:gd name="connsiteY1768" fmla="*/ 2035490 h 2993922"/>
              <a:gd name="connsiteX1769" fmla="*/ 7720409 w 8938307"/>
              <a:gd name="connsiteY1769" fmla="*/ 2024900 h 2993922"/>
              <a:gd name="connsiteX1770" fmla="*/ 7741590 w 8938307"/>
              <a:gd name="connsiteY1770" fmla="*/ 2019605 h 2993922"/>
              <a:gd name="connsiteX1771" fmla="*/ 7243841 w 8938307"/>
              <a:gd name="connsiteY1771" fmla="*/ 2019605 h 2993922"/>
              <a:gd name="connsiteX1772" fmla="*/ 7254432 w 8938307"/>
              <a:gd name="connsiteY1772" fmla="*/ 2024900 h 2993922"/>
              <a:gd name="connsiteX1773" fmla="*/ 7249136 w 8938307"/>
              <a:gd name="connsiteY1773" fmla="*/ 2030194 h 2993922"/>
              <a:gd name="connsiteX1774" fmla="*/ 7243841 w 8938307"/>
              <a:gd name="connsiteY1774" fmla="*/ 2019605 h 2993922"/>
              <a:gd name="connsiteX1775" fmla="*/ 5734708 w 8938307"/>
              <a:gd name="connsiteY1775" fmla="*/ 2019605 h 2993922"/>
              <a:gd name="connsiteX1776" fmla="*/ 5740002 w 8938307"/>
              <a:gd name="connsiteY1776" fmla="*/ 2030194 h 2993922"/>
              <a:gd name="connsiteX1777" fmla="*/ 5729412 w 8938307"/>
              <a:gd name="connsiteY1777" fmla="*/ 2030194 h 2993922"/>
              <a:gd name="connsiteX1778" fmla="*/ 5734708 w 8938307"/>
              <a:gd name="connsiteY1778" fmla="*/ 2019605 h 2993922"/>
              <a:gd name="connsiteX1779" fmla="*/ 3950223 w 8938307"/>
              <a:gd name="connsiteY1779" fmla="*/ 2019605 h 2993922"/>
              <a:gd name="connsiteX1780" fmla="*/ 4003175 w 8938307"/>
              <a:gd name="connsiteY1780" fmla="*/ 2030194 h 2993922"/>
              <a:gd name="connsiteX1781" fmla="*/ 4013765 w 8938307"/>
              <a:gd name="connsiteY1781" fmla="*/ 2051376 h 2993922"/>
              <a:gd name="connsiteX1782" fmla="*/ 3971404 w 8938307"/>
              <a:gd name="connsiteY1782" fmla="*/ 2030194 h 2993922"/>
              <a:gd name="connsiteX1783" fmla="*/ 7341802 w 8938307"/>
              <a:gd name="connsiteY1783" fmla="*/ 2012985 h 2993922"/>
              <a:gd name="connsiteX1784" fmla="*/ 7349745 w 8938307"/>
              <a:gd name="connsiteY1784" fmla="*/ 2014309 h 2993922"/>
              <a:gd name="connsiteX1785" fmla="*/ 7360336 w 8938307"/>
              <a:gd name="connsiteY1785" fmla="*/ 2019605 h 2993922"/>
              <a:gd name="connsiteX1786" fmla="*/ 7370926 w 8938307"/>
              <a:gd name="connsiteY1786" fmla="*/ 2040786 h 2993922"/>
              <a:gd name="connsiteX1787" fmla="*/ 7355040 w 8938307"/>
              <a:gd name="connsiteY1787" fmla="*/ 2040786 h 2993922"/>
              <a:gd name="connsiteX1788" fmla="*/ 7349745 w 8938307"/>
              <a:gd name="connsiteY1788" fmla="*/ 2030194 h 2993922"/>
              <a:gd name="connsiteX1789" fmla="*/ 7339155 w 8938307"/>
              <a:gd name="connsiteY1789" fmla="*/ 2019605 h 2993922"/>
              <a:gd name="connsiteX1790" fmla="*/ 7341802 w 8938307"/>
              <a:gd name="connsiteY1790" fmla="*/ 2012985 h 2993922"/>
              <a:gd name="connsiteX1791" fmla="*/ 7762772 w 8938307"/>
              <a:gd name="connsiteY1791" fmla="*/ 2009015 h 2993922"/>
              <a:gd name="connsiteX1792" fmla="*/ 7773361 w 8938307"/>
              <a:gd name="connsiteY1792" fmla="*/ 2009015 h 2993922"/>
              <a:gd name="connsiteX1793" fmla="*/ 7762772 w 8938307"/>
              <a:gd name="connsiteY1793" fmla="*/ 2019605 h 2993922"/>
              <a:gd name="connsiteX1794" fmla="*/ 7317974 w 8938307"/>
              <a:gd name="connsiteY1794" fmla="*/ 2009015 h 2993922"/>
              <a:gd name="connsiteX1795" fmla="*/ 7328564 w 8938307"/>
              <a:gd name="connsiteY1795" fmla="*/ 2019605 h 2993922"/>
              <a:gd name="connsiteX1796" fmla="*/ 7328564 w 8938307"/>
              <a:gd name="connsiteY1796" fmla="*/ 2030194 h 2993922"/>
              <a:gd name="connsiteX1797" fmla="*/ 7317974 w 8938307"/>
              <a:gd name="connsiteY1797" fmla="*/ 2030194 h 2993922"/>
              <a:gd name="connsiteX1798" fmla="*/ 7317974 w 8938307"/>
              <a:gd name="connsiteY1798" fmla="*/ 2019605 h 2993922"/>
              <a:gd name="connsiteX1799" fmla="*/ 6650778 w 8938307"/>
              <a:gd name="connsiteY1799" fmla="*/ 2009015 h 2993922"/>
              <a:gd name="connsiteX1800" fmla="*/ 6650778 w 8938307"/>
              <a:gd name="connsiteY1800" fmla="*/ 2019605 h 2993922"/>
              <a:gd name="connsiteX1801" fmla="*/ 6671958 w 8938307"/>
              <a:gd name="connsiteY1801" fmla="*/ 2009015 h 2993922"/>
              <a:gd name="connsiteX1802" fmla="*/ 6333066 w 8938307"/>
              <a:gd name="connsiteY1802" fmla="*/ 2009015 h 2993922"/>
              <a:gd name="connsiteX1803" fmla="*/ 6311884 w 8938307"/>
              <a:gd name="connsiteY1803" fmla="*/ 2019605 h 2993922"/>
              <a:gd name="connsiteX1804" fmla="*/ 6311884 w 8938307"/>
              <a:gd name="connsiteY1804" fmla="*/ 2030194 h 2993922"/>
              <a:gd name="connsiteX1805" fmla="*/ 6343656 w 8938307"/>
              <a:gd name="connsiteY1805" fmla="*/ 2035490 h 2993922"/>
              <a:gd name="connsiteX1806" fmla="*/ 6364836 w 8938307"/>
              <a:gd name="connsiteY1806" fmla="*/ 2040786 h 2993922"/>
              <a:gd name="connsiteX1807" fmla="*/ 6386018 w 8938307"/>
              <a:gd name="connsiteY1807" fmla="*/ 2040786 h 2993922"/>
              <a:gd name="connsiteX1808" fmla="*/ 6386018 w 8938307"/>
              <a:gd name="connsiteY1808" fmla="*/ 2030194 h 2993922"/>
              <a:gd name="connsiteX1809" fmla="*/ 6386018 w 8938307"/>
              <a:gd name="connsiteY1809" fmla="*/ 2019605 h 2993922"/>
              <a:gd name="connsiteX1810" fmla="*/ 6370132 w 8938307"/>
              <a:gd name="connsiteY1810" fmla="*/ 2014309 h 2993922"/>
              <a:gd name="connsiteX1811" fmla="*/ 6354246 w 8938307"/>
              <a:gd name="connsiteY1811" fmla="*/ 2019605 h 2993922"/>
              <a:gd name="connsiteX1812" fmla="*/ 6333066 w 8938307"/>
              <a:gd name="connsiteY1812" fmla="*/ 2009015 h 2993922"/>
              <a:gd name="connsiteX1813" fmla="*/ 5263434 w 8938307"/>
              <a:gd name="connsiteY1813" fmla="*/ 2009015 h 2993922"/>
              <a:gd name="connsiteX1814" fmla="*/ 5274025 w 8938307"/>
              <a:gd name="connsiteY1814" fmla="*/ 2009015 h 2993922"/>
              <a:gd name="connsiteX1815" fmla="*/ 5263434 w 8938307"/>
              <a:gd name="connsiteY1815" fmla="*/ 2019605 h 2993922"/>
              <a:gd name="connsiteX1816" fmla="*/ 3783424 w 8938307"/>
              <a:gd name="connsiteY1816" fmla="*/ 2001072 h 2993922"/>
              <a:gd name="connsiteX1817" fmla="*/ 3791367 w 8938307"/>
              <a:gd name="connsiteY1817" fmla="*/ 2003719 h 2993922"/>
              <a:gd name="connsiteX1818" fmla="*/ 3801956 w 8938307"/>
              <a:gd name="connsiteY1818" fmla="*/ 2009015 h 2993922"/>
              <a:gd name="connsiteX1819" fmla="*/ 3780776 w 8938307"/>
              <a:gd name="connsiteY1819" fmla="*/ 2009015 h 2993922"/>
              <a:gd name="connsiteX1820" fmla="*/ 3780776 w 8938307"/>
              <a:gd name="connsiteY1820" fmla="*/ 2003719 h 2993922"/>
              <a:gd name="connsiteX1821" fmla="*/ 3783424 w 8938307"/>
              <a:gd name="connsiteY1821" fmla="*/ 2001072 h 2993922"/>
              <a:gd name="connsiteX1822" fmla="*/ 7540374 w 8938307"/>
              <a:gd name="connsiteY1822" fmla="*/ 1998424 h 2993922"/>
              <a:gd name="connsiteX1823" fmla="*/ 7550963 w 8938307"/>
              <a:gd name="connsiteY1823" fmla="*/ 1998424 h 2993922"/>
              <a:gd name="connsiteX1824" fmla="*/ 7540374 w 8938307"/>
              <a:gd name="connsiteY1824" fmla="*/ 2009015 h 2993922"/>
              <a:gd name="connsiteX1825" fmla="*/ 7540374 w 8938307"/>
              <a:gd name="connsiteY1825" fmla="*/ 1998424 h 2993922"/>
              <a:gd name="connsiteX1826" fmla="*/ 7339155 w 8938307"/>
              <a:gd name="connsiteY1826" fmla="*/ 1998424 h 2993922"/>
              <a:gd name="connsiteX1827" fmla="*/ 7349745 w 8938307"/>
              <a:gd name="connsiteY1827" fmla="*/ 1998424 h 2993922"/>
              <a:gd name="connsiteX1828" fmla="*/ 7339155 w 8938307"/>
              <a:gd name="connsiteY1828" fmla="*/ 2009015 h 2993922"/>
              <a:gd name="connsiteX1829" fmla="*/ 7047918 w 8938307"/>
              <a:gd name="connsiteY1829" fmla="*/ 1998424 h 2993922"/>
              <a:gd name="connsiteX1830" fmla="*/ 7047918 w 8938307"/>
              <a:gd name="connsiteY1830" fmla="*/ 2003719 h 2993922"/>
              <a:gd name="connsiteX1831" fmla="*/ 7074395 w 8938307"/>
              <a:gd name="connsiteY1831" fmla="*/ 2014309 h 2993922"/>
              <a:gd name="connsiteX1832" fmla="*/ 7100870 w 8938307"/>
              <a:gd name="connsiteY1832" fmla="*/ 2019605 h 2993922"/>
              <a:gd name="connsiteX1833" fmla="*/ 7116756 w 8938307"/>
              <a:gd name="connsiteY1833" fmla="*/ 2019605 h 2993922"/>
              <a:gd name="connsiteX1834" fmla="*/ 7127347 w 8938307"/>
              <a:gd name="connsiteY1834" fmla="*/ 2019605 h 2993922"/>
              <a:gd name="connsiteX1835" fmla="*/ 7127347 w 8938307"/>
              <a:gd name="connsiteY1835" fmla="*/ 2009015 h 2993922"/>
              <a:gd name="connsiteX1836" fmla="*/ 7137937 w 8938307"/>
              <a:gd name="connsiteY1836" fmla="*/ 2009015 h 2993922"/>
              <a:gd name="connsiteX1837" fmla="*/ 7095574 w 8938307"/>
              <a:gd name="connsiteY1837" fmla="*/ 1998424 h 2993922"/>
              <a:gd name="connsiteX1838" fmla="*/ 7074395 w 8938307"/>
              <a:gd name="connsiteY1838" fmla="*/ 1998424 h 2993922"/>
              <a:gd name="connsiteX1839" fmla="*/ 7053214 w 8938307"/>
              <a:gd name="connsiteY1839" fmla="*/ 1998424 h 2993922"/>
              <a:gd name="connsiteX1840" fmla="*/ 7047918 w 8938307"/>
              <a:gd name="connsiteY1840" fmla="*/ 1998424 h 2993922"/>
              <a:gd name="connsiteX1841" fmla="*/ 8493510 w 8938307"/>
              <a:gd name="connsiteY1841" fmla="*/ 1987834 h 2993922"/>
              <a:gd name="connsiteX1842" fmla="*/ 8504100 w 8938307"/>
              <a:gd name="connsiteY1842" fmla="*/ 1987834 h 2993922"/>
              <a:gd name="connsiteX1843" fmla="*/ 8514691 w 8938307"/>
              <a:gd name="connsiteY1843" fmla="*/ 1987834 h 2993922"/>
              <a:gd name="connsiteX1844" fmla="*/ 8525281 w 8938307"/>
              <a:gd name="connsiteY1844" fmla="*/ 1987834 h 2993922"/>
              <a:gd name="connsiteX1845" fmla="*/ 8541166 w 8938307"/>
              <a:gd name="connsiteY1845" fmla="*/ 1998424 h 2993922"/>
              <a:gd name="connsiteX1846" fmla="*/ 8546462 w 8938307"/>
              <a:gd name="connsiteY1846" fmla="*/ 1998424 h 2993922"/>
              <a:gd name="connsiteX1847" fmla="*/ 8631185 w 8938307"/>
              <a:gd name="connsiteY1847" fmla="*/ 2030194 h 2993922"/>
              <a:gd name="connsiteX1848" fmla="*/ 8647070 w 8938307"/>
              <a:gd name="connsiteY1848" fmla="*/ 2035490 h 2993922"/>
              <a:gd name="connsiteX1849" fmla="*/ 8662957 w 8938307"/>
              <a:gd name="connsiteY1849" fmla="*/ 2040786 h 2993922"/>
              <a:gd name="connsiteX1850" fmla="*/ 8673545 w 8938307"/>
              <a:gd name="connsiteY1850" fmla="*/ 2040786 h 2993922"/>
              <a:gd name="connsiteX1851" fmla="*/ 8694728 w 8938307"/>
              <a:gd name="connsiteY1851" fmla="*/ 2061967 h 2993922"/>
              <a:gd name="connsiteX1852" fmla="*/ 8715908 w 8938307"/>
              <a:gd name="connsiteY1852" fmla="*/ 2072557 h 2993922"/>
              <a:gd name="connsiteX1853" fmla="*/ 8684137 w 8938307"/>
              <a:gd name="connsiteY1853" fmla="*/ 2072557 h 2993922"/>
              <a:gd name="connsiteX1854" fmla="*/ 8641775 w 8938307"/>
              <a:gd name="connsiteY1854" fmla="*/ 2051376 h 2993922"/>
              <a:gd name="connsiteX1855" fmla="*/ 8610004 w 8938307"/>
              <a:gd name="connsiteY1855" fmla="*/ 2040786 h 2993922"/>
              <a:gd name="connsiteX1856" fmla="*/ 8578233 w 8938307"/>
              <a:gd name="connsiteY1856" fmla="*/ 2030194 h 2993922"/>
              <a:gd name="connsiteX1857" fmla="*/ 8567641 w 8938307"/>
              <a:gd name="connsiteY1857" fmla="*/ 2024900 h 2993922"/>
              <a:gd name="connsiteX1858" fmla="*/ 8514691 w 8938307"/>
              <a:gd name="connsiteY1858" fmla="*/ 2009015 h 2993922"/>
              <a:gd name="connsiteX1859" fmla="*/ 7423878 w 8938307"/>
              <a:gd name="connsiteY1859" fmla="*/ 1987834 h 2993922"/>
              <a:gd name="connsiteX1860" fmla="*/ 7434468 w 8938307"/>
              <a:gd name="connsiteY1860" fmla="*/ 1993128 h 2993922"/>
              <a:gd name="connsiteX1861" fmla="*/ 7423878 w 8938307"/>
              <a:gd name="connsiteY1861" fmla="*/ 1998424 h 2993922"/>
              <a:gd name="connsiteX1862" fmla="*/ 7413288 w 8938307"/>
              <a:gd name="connsiteY1862" fmla="*/ 1998424 h 2993922"/>
              <a:gd name="connsiteX1863" fmla="*/ 7423878 w 8938307"/>
              <a:gd name="connsiteY1863" fmla="*/ 1987834 h 2993922"/>
              <a:gd name="connsiteX1864" fmla="*/ 5972991 w 8938307"/>
              <a:gd name="connsiteY1864" fmla="*/ 1987834 h 2993922"/>
              <a:gd name="connsiteX1865" fmla="*/ 5972991 w 8938307"/>
              <a:gd name="connsiteY1865" fmla="*/ 2009015 h 2993922"/>
              <a:gd name="connsiteX1866" fmla="*/ 6036534 w 8938307"/>
              <a:gd name="connsiteY1866" fmla="*/ 2030194 h 2993922"/>
              <a:gd name="connsiteX1867" fmla="*/ 6057716 w 8938307"/>
              <a:gd name="connsiteY1867" fmla="*/ 2019605 h 2993922"/>
              <a:gd name="connsiteX1868" fmla="*/ 6068305 w 8938307"/>
              <a:gd name="connsiteY1868" fmla="*/ 2030194 h 2993922"/>
              <a:gd name="connsiteX1869" fmla="*/ 6089486 w 8938307"/>
              <a:gd name="connsiteY1869" fmla="*/ 2030194 h 2993922"/>
              <a:gd name="connsiteX1870" fmla="*/ 6036534 w 8938307"/>
              <a:gd name="connsiteY1870" fmla="*/ 2009015 h 2993922"/>
              <a:gd name="connsiteX1871" fmla="*/ 6025943 w 8938307"/>
              <a:gd name="connsiteY1871" fmla="*/ 2009015 h 2993922"/>
              <a:gd name="connsiteX1872" fmla="*/ 6015353 w 8938307"/>
              <a:gd name="connsiteY1872" fmla="*/ 2003719 h 2993922"/>
              <a:gd name="connsiteX1873" fmla="*/ 6025943 w 8938307"/>
              <a:gd name="connsiteY1873" fmla="*/ 1998424 h 2993922"/>
              <a:gd name="connsiteX1874" fmla="*/ 5994172 w 8938307"/>
              <a:gd name="connsiteY1874" fmla="*/ 1987834 h 2993922"/>
              <a:gd name="connsiteX1875" fmla="*/ 5379929 w 8938307"/>
              <a:gd name="connsiteY1875" fmla="*/ 1987834 h 2993922"/>
              <a:gd name="connsiteX1876" fmla="*/ 5369339 w 8938307"/>
              <a:gd name="connsiteY1876" fmla="*/ 1993128 h 2993922"/>
              <a:gd name="connsiteX1877" fmla="*/ 5379929 w 8938307"/>
              <a:gd name="connsiteY1877" fmla="*/ 1998424 h 2993922"/>
              <a:gd name="connsiteX1878" fmla="*/ 5401110 w 8938307"/>
              <a:gd name="connsiteY1878" fmla="*/ 2009015 h 2993922"/>
              <a:gd name="connsiteX1879" fmla="*/ 5411700 w 8938307"/>
              <a:gd name="connsiteY1879" fmla="*/ 2014309 h 2993922"/>
              <a:gd name="connsiteX1880" fmla="*/ 5432881 w 8938307"/>
              <a:gd name="connsiteY1880" fmla="*/ 2019605 h 2993922"/>
              <a:gd name="connsiteX1881" fmla="*/ 5454062 w 8938307"/>
              <a:gd name="connsiteY1881" fmla="*/ 2019605 h 2993922"/>
              <a:gd name="connsiteX1882" fmla="*/ 5443471 w 8938307"/>
              <a:gd name="connsiteY1882" fmla="*/ 2014309 h 2993922"/>
              <a:gd name="connsiteX1883" fmla="*/ 5422291 w 8938307"/>
              <a:gd name="connsiteY1883" fmla="*/ 2009015 h 2993922"/>
              <a:gd name="connsiteX1884" fmla="*/ 5395814 w 8938307"/>
              <a:gd name="connsiteY1884" fmla="*/ 1993128 h 2993922"/>
              <a:gd name="connsiteX1885" fmla="*/ 5379929 w 8938307"/>
              <a:gd name="connsiteY1885" fmla="*/ 1987834 h 2993922"/>
              <a:gd name="connsiteX1886" fmla="*/ 4490334 w 8938307"/>
              <a:gd name="connsiteY1886" fmla="*/ 1987834 h 2993922"/>
              <a:gd name="connsiteX1887" fmla="*/ 4490334 w 8938307"/>
              <a:gd name="connsiteY1887" fmla="*/ 1998424 h 2993922"/>
              <a:gd name="connsiteX1888" fmla="*/ 4479743 w 8938307"/>
              <a:gd name="connsiteY1888" fmla="*/ 1998424 h 2993922"/>
              <a:gd name="connsiteX1889" fmla="*/ 4479743 w 8938307"/>
              <a:gd name="connsiteY1889" fmla="*/ 1993128 h 2993922"/>
              <a:gd name="connsiteX1890" fmla="*/ 4490334 w 8938307"/>
              <a:gd name="connsiteY1890" fmla="*/ 1987834 h 2993922"/>
              <a:gd name="connsiteX1891" fmla="*/ 4426791 w 8938307"/>
              <a:gd name="connsiteY1891" fmla="*/ 1987834 h 2993922"/>
              <a:gd name="connsiteX1892" fmla="*/ 4458562 w 8938307"/>
              <a:gd name="connsiteY1892" fmla="*/ 2009015 h 2993922"/>
              <a:gd name="connsiteX1893" fmla="*/ 4426791 w 8938307"/>
              <a:gd name="connsiteY1893" fmla="*/ 2009015 h 2993922"/>
              <a:gd name="connsiteX1894" fmla="*/ 7339155 w 8938307"/>
              <a:gd name="connsiteY1894" fmla="*/ 1977242 h 2993922"/>
              <a:gd name="connsiteX1895" fmla="*/ 7349745 w 8938307"/>
              <a:gd name="connsiteY1895" fmla="*/ 1977242 h 2993922"/>
              <a:gd name="connsiteX1896" fmla="*/ 7360336 w 8938307"/>
              <a:gd name="connsiteY1896" fmla="*/ 1977242 h 2993922"/>
              <a:gd name="connsiteX1897" fmla="*/ 7360336 w 8938307"/>
              <a:gd name="connsiteY1897" fmla="*/ 1982538 h 2993922"/>
              <a:gd name="connsiteX1898" fmla="*/ 7349745 w 8938307"/>
              <a:gd name="connsiteY1898" fmla="*/ 1987834 h 2993922"/>
              <a:gd name="connsiteX1899" fmla="*/ 7339155 w 8938307"/>
              <a:gd name="connsiteY1899" fmla="*/ 1977242 h 2993922"/>
              <a:gd name="connsiteX1900" fmla="*/ 6550169 w 8938307"/>
              <a:gd name="connsiteY1900" fmla="*/ 1977242 h 2993922"/>
              <a:gd name="connsiteX1901" fmla="*/ 6566054 w 8938307"/>
              <a:gd name="connsiteY1901" fmla="*/ 1977242 h 2993922"/>
              <a:gd name="connsiteX1902" fmla="*/ 6576646 w 8938307"/>
              <a:gd name="connsiteY1902" fmla="*/ 1977242 h 2993922"/>
              <a:gd name="connsiteX1903" fmla="*/ 6576646 w 8938307"/>
              <a:gd name="connsiteY1903" fmla="*/ 1987834 h 2993922"/>
              <a:gd name="connsiteX1904" fmla="*/ 6566054 w 8938307"/>
              <a:gd name="connsiteY1904" fmla="*/ 1987834 h 2993922"/>
              <a:gd name="connsiteX1905" fmla="*/ 6550169 w 8938307"/>
              <a:gd name="connsiteY1905" fmla="*/ 1977242 h 2993922"/>
              <a:gd name="connsiteX1906" fmla="*/ 6428380 w 8938307"/>
              <a:gd name="connsiteY1906" fmla="*/ 1977242 h 2993922"/>
              <a:gd name="connsiteX1907" fmla="*/ 6438970 w 8938307"/>
              <a:gd name="connsiteY1907" fmla="*/ 1977242 h 2993922"/>
              <a:gd name="connsiteX1908" fmla="*/ 6481332 w 8938307"/>
              <a:gd name="connsiteY1908" fmla="*/ 1977242 h 2993922"/>
              <a:gd name="connsiteX1909" fmla="*/ 6523694 w 8938307"/>
              <a:gd name="connsiteY1909" fmla="*/ 1977242 h 2993922"/>
              <a:gd name="connsiteX1910" fmla="*/ 6534284 w 8938307"/>
              <a:gd name="connsiteY1910" fmla="*/ 1977242 h 2993922"/>
              <a:gd name="connsiteX1911" fmla="*/ 6544874 w 8938307"/>
              <a:gd name="connsiteY1911" fmla="*/ 1977242 h 2993922"/>
              <a:gd name="connsiteX1912" fmla="*/ 6550169 w 8938307"/>
              <a:gd name="connsiteY1912" fmla="*/ 1977242 h 2993922"/>
              <a:gd name="connsiteX1913" fmla="*/ 6534284 w 8938307"/>
              <a:gd name="connsiteY1913" fmla="*/ 1982538 h 2993922"/>
              <a:gd name="connsiteX1914" fmla="*/ 6539579 w 8938307"/>
              <a:gd name="connsiteY1914" fmla="*/ 1987834 h 2993922"/>
              <a:gd name="connsiteX1915" fmla="*/ 6544874 w 8938307"/>
              <a:gd name="connsiteY1915" fmla="*/ 1998424 h 2993922"/>
              <a:gd name="connsiteX1916" fmla="*/ 6555464 w 8938307"/>
              <a:gd name="connsiteY1916" fmla="*/ 2009015 h 2993922"/>
              <a:gd name="connsiteX1917" fmla="*/ 6560759 w 8938307"/>
              <a:gd name="connsiteY1917" fmla="*/ 2014309 h 2993922"/>
              <a:gd name="connsiteX1918" fmla="*/ 6534284 w 8938307"/>
              <a:gd name="connsiteY1918" fmla="*/ 2009015 h 2993922"/>
              <a:gd name="connsiteX1919" fmla="*/ 6491922 w 8938307"/>
              <a:gd name="connsiteY1919" fmla="*/ 1998424 h 2993922"/>
              <a:gd name="connsiteX1920" fmla="*/ 6476036 w 8938307"/>
              <a:gd name="connsiteY1920" fmla="*/ 1993128 h 2993922"/>
              <a:gd name="connsiteX1921" fmla="*/ 6470740 w 8938307"/>
              <a:gd name="connsiteY1921" fmla="*/ 1987834 h 2993922"/>
              <a:gd name="connsiteX1922" fmla="*/ 6470740 w 8938307"/>
              <a:gd name="connsiteY1922" fmla="*/ 1998424 h 2993922"/>
              <a:gd name="connsiteX1923" fmla="*/ 6470740 w 8938307"/>
              <a:gd name="connsiteY1923" fmla="*/ 2009015 h 2993922"/>
              <a:gd name="connsiteX1924" fmla="*/ 6449560 w 8938307"/>
              <a:gd name="connsiteY1924" fmla="*/ 1993128 h 2993922"/>
              <a:gd name="connsiteX1925" fmla="*/ 6428380 w 8938307"/>
              <a:gd name="connsiteY1925" fmla="*/ 1977242 h 2993922"/>
              <a:gd name="connsiteX1926" fmla="*/ 5146940 w 8938307"/>
              <a:gd name="connsiteY1926" fmla="*/ 1977242 h 2993922"/>
              <a:gd name="connsiteX1927" fmla="*/ 5168121 w 8938307"/>
              <a:gd name="connsiteY1927" fmla="*/ 1987834 h 2993922"/>
              <a:gd name="connsiteX1928" fmla="*/ 5157530 w 8938307"/>
              <a:gd name="connsiteY1928" fmla="*/ 1987834 h 2993922"/>
              <a:gd name="connsiteX1929" fmla="*/ 5146940 w 8938307"/>
              <a:gd name="connsiteY1929" fmla="*/ 1987834 h 2993922"/>
              <a:gd name="connsiteX1930" fmla="*/ 5157530 w 8938307"/>
              <a:gd name="connsiteY1930" fmla="*/ 1998424 h 2993922"/>
              <a:gd name="connsiteX1931" fmla="*/ 5178710 w 8938307"/>
              <a:gd name="connsiteY1931" fmla="*/ 1987834 h 2993922"/>
              <a:gd name="connsiteX1932" fmla="*/ 5157530 w 8938307"/>
              <a:gd name="connsiteY1932" fmla="*/ 1977242 h 2993922"/>
              <a:gd name="connsiteX1933" fmla="*/ 5009265 w 8938307"/>
              <a:gd name="connsiteY1933" fmla="*/ 1977242 h 2993922"/>
              <a:gd name="connsiteX1934" fmla="*/ 5009265 w 8938307"/>
              <a:gd name="connsiteY1934" fmla="*/ 1987834 h 2993922"/>
              <a:gd name="connsiteX1935" fmla="*/ 5019854 w 8938307"/>
              <a:gd name="connsiteY1935" fmla="*/ 1977242 h 2993922"/>
              <a:gd name="connsiteX1936" fmla="*/ 5009265 w 8938307"/>
              <a:gd name="connsiteY1936" fmla="*/ 1977242 h 2993922"/>
              <a:gd name="connsiteX1937" fmla="*/ 7104842 w 8938307"/>
              <a:gd name="connsiteY1937" fmla="*/ 1971948 h 2993922"/>
              <a:gd name="connsiteX1938" fmla="*/ 7095574 w 8938307"/>
              <a:gd name="connsiteY1938" fmla="*/ 1977242 h 2993922"/>
              <a:gd name="connsiteX1939" fmla="*/ 7106166 w 8938307"/>
              <a:gd name="connsiteY1939" fmla="*/ 1987834 h 2993922"/>
              <a:gd name="connsiteX1940" fmla="*/ 7116756 w 8938307"/>
              <a:gd name="connsiteY1940" fmla="*/ 1987834 h 2993922"/>
              <a:gd name="connsiteX1941" fmla="*/ 7111462 w 8938307"/>
              <a:gd name="connsiteY1941" fmla="*/ 1977242 h 2993922"/>
              <a:gd name="connsiteX1942" fmla="*/ 7104842 w 8938307"/>
              <a:gd name="connsiteY1942" fmla="*/ 1971948 h 2993922"/>
              <a:gd name="connsiteX1943" fmla="*/ 7635686 w 8938307"/>
              <a:gd name="connsiteY1943" fmla="*/ 1966653 h 2993922"/>
              <a:gd name="connsiteX1944" fmla="*/ 7646278 w 8938307"/>
              <a:gd name="connsiteY1944" fmla="*/ 1977242 h 2993922"/>
              <a:gd name="connsiteX1945" fmla="*/ 7667457 w 8938307"/>
              <a:gd name="connsiteY1945" fmla="*/ 1966653 h 2993922"/>
              <a:gd name="connsiteX1946" fmla="*/ 7651572 w 8938307"/>
              <a:gd name="connsiteY1946" fmla="*/ 1966653 h 2993922"/>
              <a:gd name="connsiteX1947" fmla="*/ 7635686 w 8938307"/>
              <a:gd name="connsiteY1947" fmla="*/ 1966653 h 2993922"/>
              <a:gd name="connsiteX1948" fmla="*/ 6608416 w 8938307"/>
              <a:gd name="connsiteY1948" fmla="*/ 1966653 h 2993922"/>
              <a:gd name="connsiteX1949" fmla="*/ 6619006 w 8938307"/>
              <a:gd name="connsiteY1949" fmla="*/ 1977242 h 2993922"/>
              <a:gd name="connsiteX1950" fmla="*/ 6629598 w 8938307"/>
              <a:gd name="connsiteY1950" fmla="*/ 1966653 h 2993922"/>
              <a:gd name="connsiteX1951" fmla="*/ 6619006 w 8938307"/>
              <a:gd name="connsiteY1951" fmla="*/ 1966653 h 2993922"/>
              <a:gd name="connsiteX1952" fmla="*/ 6608416 w 8938307"/>
              <a:gd name="connsiteY1952" fmla="*/ 1966653 h 2993922"/>
              <a:gd name="connsiteX1953" fmla="*/ 6174209 w 8938307"/>
              <a:gd name="connsiteY1953" fmla="*/ 1966653 h 2993922"/>
              <a:gd name="connsiteX1954" fmla="*/ 6174209 w 8938307"/>
              <a:gd name="connsiteY1954" fmla="*/ 1977242 h 2993922"/>
              <a:gd name="connsiteX1955" fmla="*/ 6184800 w 8938307"/>
              <a:gd name="connsiteY1955" fmla="*/ 1977242 h 2993922"/>
              <a:gd name="connsiteX1956" fmla="*/ 6174209 w 8938307"/>
              <a:gd name="connsiteY1956" fmla="*/ 1966653 h 2993922"/>
              <a:gd name="connsiteX1957" fmla="*/ 5941220 w 8938307"/>
              <a:gd name="connsiteY1957" fmla="*/ 1966653 h 2993922"/>
              <a:gd name="connsiteX1958" fmla="*/ 5930630 w 8938307"/>
              <a:gd name="connsiteY1958" fmla="*/ 1977242 h 2993922"/>
              <a:gd name="connsiteX1959" fmla="*/ 5930630 w 8938307"/>
              <a:gd name="connsiteY1959" fmla="*/ 1987834 h 2993922"/>
              <a:gd name="connsiteX1960" fmla="*/ 5941220 w 8938307"/>
              <a:gd name="connsiteY1960" fmla="*/ 1987834 h 2993922"/>
              <a:gd name="connsiteX1961" fmla="*/ 5962401 w 8938307"/>
              <a:gd name="connsiteY1961" fmla="*/ 1987834 h 2993922"/>
              <a:gd name="connsiteX1962" fmla="*/ 5951812 w 8938307"/>
              <a:gd name="connsiteY1962" fmla="*/ 1977242 h 2993922"/>
              <a:gd name="connsiteX1963" fmla="*/ 5941220 w 8938307"/>
              <a:gd name="connsiteY1963" fmla="*/ 1966653 h 2993922"/>
              <a:gd name="connsiteX1964" fmla="*/ 5845908 w 8938307"/>
              <a:gd name="connsiteY1964" fmla="*/ 1966653 h 2993922"/>
              <a:gd name="connsiteX1965" fmla="*/ 5830020 w 8938307"/>
              <a:gd name="connsiteY1965" fmla="*/ 1977242 h 2993922"/>
              <a:gd name="connsiteX1966" fmla="*/ 5845908 w 8938307"/>
              <a:gd name="connsiteY1966" fmla="*/ 1998424 h 2993922"/>
              <a:gd name="connsiteX1967" fmla="*/ 5877678 w 8938307"/>
              <a:gd name="connsiteY1967" fmla="*/ 1998424 h 2993922"/>
              <a:gd name="connsiteX1968" fmla="*/ 5882972 w 8938307"/>
              <a:gd name="connsiteY1968" fmla="*/ 1977242 h 2993922"/>
              <a:gd name="connsiteX1969" fmla="*/ 5867087 w 8938307"/>
              <a:gd name="connsiteY1969" fmla="*/ 1977242 h 2993922"/>
              <a:gd name="connsiteX1970" fmla="*/ 5856497 w 8938307"/>
              <a:gd name="connsiteY1970" fmla="*/ 1966653 h 2993922"/>
              <a:gd name="connsiteX1971" fmla="*/ 5845908 w 8938307"/>
              <a:gd name="connsiteY1971" fmla="*/ 1966653 h 2993922"/>
              <a:gd name="connsiteX1972" fmla="*/ 5687051 w 8938307"/>
              <a:gd name="connsiteY1972" fmla="*/ 1966653 h 2993922"/>
              <a:gd name="connsiteX1973" fmla="*/ 5676460 w 8938307"/>
              <a:gd name="connsiteY1973" fmla="*/ 1977242 h 2993922"/>
              <a:gd name="connsiteX1974" fmla="*/ 5681756 w 8938307"/>
              <a:gd name="connsiteY1974" fmla="*/ 1987834 h 2993922"/>
              <a:gd name="connsiteX1975" fmla="*/ 5687051 w 8938307"/>
              <a:gd name="connsiteY1975" fmla="*/ 1977242 h 2993922"/>
              <a:gd name="connsiteX1976" fmla="*/ 5687051 w 8938307"/>
              <a:gd name="connsiteY1976" fmla="*/ 1966653 h 2993922"/>
              <a:gd name="connsiteX1977" fmla="*/ 8424672 w 8938307"/>
              <a:gd name="connsiteY1977" fmla="*/ 1963344 h 2993922"/>
              <a:gd name="connsiteX1978" fmla="*/ 8440558 w 8938307"/>
              <a:gd name="connsiteY1978" fmla="*/ 1977242 h 2993922"/>
              <a:gd name="connsiteX1979" fmla="*/ 8451148 w 8938307"/>
              <a:gd name="connsiteY1979" fmla="*/ 1987834 h 2993922"/>
              <a:gd name="connsiteX1980" fmla="*/ 8429968 w 8938307"/>
              <a:gd name="connsiteY1980" fmla="*/ 1977242 h 2993922"/>
              <a:gd name="connsiteX1981" fmla="*/ 8419377 w 8938307"/>
              <a:gd name="connsiteY1981" fmla="*/ 1966653 h 2993922"/>
              <a:gd name="connsiteX1982" fmla="*/ 8424672 w 8938307"/>
              <a:gd name="connsiteY1982" fmla="*/ 1963344 h 2993922"/>
              <a:gd name="connsiteX1983" fmla="*/ 7540374 w 8938307"/>
              <a:gd name="connsiteY1983" fmla="*/ 1956063 h 2993922"/>
              <a:gd name="connsiteX1984" fmla="*/ 7529782 w 8938307"/>
              <a:gd name="connsiteY1984" fmla="*/ 1966653 h 2993922"/>
              <a:gd name="connsiteX1985" fmla="*/ 7540374 w 8938307"/>
              <a:gd name="connsiteY1985" fmla="*/ 1966653 h 2993922"/>
              <a:gd name="connsiteX1986" fmla="*/ 7434468 w 8938307"/>
              <a:gd name="connsiteY1986" fmla="*/ 1956063 h 2993922"/>
              <a:gd name="connsiteX1987" fmla="*/ 7445059 w 8938307"/>
              <a:gd name="connsiteY1987" fmla="*/ 1966653 h 2993922"/>
              <a:gd name="connsiteX1988" fmla="*/ 7455649 w 8938307"/>
              <a:gd name="connsiteY1988" fmla="*/ 1977242 h 2993922"/>
              <a:gd name="connsiteX1989" fmla="*/ 7466240 w 8938307"/>
              <a:gd name="connsiteY1989" fmla="*/ 1982538 h 2993922"/>
              <a:gd name="connsiteX1990" fmla="*/ 7455649 w 8938307"/>
              <a:gd name="connsiteY1990" fmla="*/ 1987834 h 2993922"/>
              <a:gd name="connsiteX1991" fmla="*/ 7445059 w 8938307"/>
              <a:gd name="connsiteY1991" fmla="*/ 1987834 h 2993922"/>
              <a:gd name="connsiteX1992" fmla="*/ 7434468 w 8938307"/>
              <a:gd name="connsiteY1992" fmla="*/ 1977242 h 2993922"/>
              <a:gd name="connsiteX1993" fmla="*/ 7233251 w 8938307"/>
              <a:gd name="connsiteY1993" fmla="*/ 1956063 h 2993922"/>
              <a:gd name="connsiteX1994" fmla="*/ 7233251 w 8938307"/>
              <a:gd name="connsiteY1994" fmla="*/ 1966653 h 2993922"/>
              <a:gd name="connsiteX1995" fmla="*/ 7243841 w 8938307"/>
              <a:gd name="connsiteY1995" fmla="*/ 1971948 h 2993922"/>
              <a:gd name="connsiteX1996" fmla="*/ 7254432 w 8938307"/>
              <a:gd name="connsiteY1996" fmla="*/ 1966653 h 2993922"/>
              <a:gd name="connsiteX1997" fmla="*/ 7254432 w 8938307"/>
              <a:gd name="connsiteY1997" fmla="*/ 1956063 h 2993922"/>
              <a:gd name="connsiteX1998" fmla="*/ 7243841 w 8938307"/>
              <a:gd name="connsiteY1998" fmla="*/ 1956063 h 2993922"/>
              <a:gd name="connsiteX1999" fmla="*/ 5623508 w 8938307"/>
              <a:gd name="connsiteY1999" fmla="*/ 1956063 h 2993922"/>
              <a:gd name="connsiteX2000" fmla="*/ 5634099 w 8938307"/>
              <a:gd name="connsiteY2000" fmla="*/ 1966653 h 2993922"/>
              <a:gd name="connsiteX2001" fmla="*/ 5649984 w 8938307"/>
              <a:gd name="connsiteY2001" fmla="*/ 1977242 h 2993922"/>
              <a:gd name="connsiteX2002" fmla="*/ 5655279 w 8938307"/>
              <a:gd name="connsiteY2002" fmla="*/ 1966653 h 2993922"/>
              <a:gd name="connsiteX2003" fmla="*/ 5623508 w 8938307"/>
              <a:gd name="connsiteY2003" fmla="*/ 1956063 h 2993922"/>
              <a:gd name="connsiteX2004" fmla="*/ 5570556 w 8938307"/>
              <a:gd name="connsiteY2004" fmla="*/ 1956063 h 2993922"/>
              <a:gd name="connsiteX2005" fmla="*/ 5559966 w 8938307"/>
              <a:gd name="connsiteY2005" fmla="*/ 1966653 h 2993922"/>
              <a:gd name="connsiteX2006" fmla="*/ 5570556 w 8938307"/>
              <a:gd name="connsiteY2006" fmla="*/ 1961357 h 2993922"/>
              <a:gd name="connsiteX2007" fmla="*/ 5570556 w 8938307"/>
              <a:gd name="connsiteY2007" fmla="*/ 1956063 h 2993922"/>
              <a:gd name="connsiteX2008" fmla="*/ 5115169 w 8938307"/>
              <a:gd name="connsiteY2008" fmla="*/ 1956063 h 2993922"/>
              <a:gd name="connsiteX2009" fmla="*/ 5104578 w 8938307"/>
              <a:gd name="connsiteY2009" fmla="*/ 1966653 h 2993922"/>
              <a:gd name="connsiteX2010" fmla="*/ 5104578 w 8938307"/>
              <a:gd name="connsiteY2010" fmla="*/ 1977242 h 2993922"/>
              <a:gd name="connsiteX2011" fmla="*/ 5115169 w 8938307"/>
              <a:gd name="connsiteY2011" fmla="*/ 1977242 h 2993922"/>
              <a:gd name="connsiteX2012" fmla="*/ 5125758 w 8938307"/>
              <a:gd name="connsiteY2012" fmla="*/ 1966653 h 2993922"/>
              <a:gd name="connsiteX2013" fmla="*/ 5125758 w 8938307"/>
              <a:gd name="connsiteY2013" fmla="*/ 1961357 h 2993922"/>
              <a:gd name="connsiteX2014" fmla="*/ 5115169 w 8938307"/>
              <a:gd name="connsiteY2014" fmla="*/ 1956063 h 2993922"/>
              <a:gd name="connsiteX2015" fmla="*/ 4522106 w 8938307"/>
              <a:gd name="connsiteY2015" fmla="*/ 1956063 h 2993922"/>
              <a:gd name="connsiteX2016" fmla="*/ 4522106 w 8938307"/>
              <a:gd name="connsiteY2016" fmla="*/ 1966653 h 2993922"/>
              <a:gd name="connsiteX2017" fmla="*/ 4532695 w 8938307"/>
              <a:gd name="connsiteY2017" fmla="*/ 1966653 h 2993922"/>
              <a:gd name="connsiteX2018" fmla="*/ 4522106 w 8938307"/>
              <a:gd name="connsiteY2018" fmla="*/ 1956063 h 2993922"/>
              <a:gd name="connsiteX2019" fmla="*/ 4160708 w 8938307"/>
              <a:gd name="connsiteY2019" fmla="*/ 1949444 h 2993922"/>
              <a:gd name="connsiteX2020" fmla="*/ 4156736 w 8938307"/>
              <a:gd name="connsiteY2020" fmla="*/ 1950767 h 2993922"/>
              <a:gd name="connsiteX2021" fmla="*/ 4162031 w 8938307"/>
              <a:gd name="connsiteY2021" fmla="*/ 1961357 h 2993922"/>
              <a:gd name="connsiteX2022" fmla="*/ 4172621 w 8938307"/>
              <a:gd name="connsiteY2022" fmla="*/ 1966653 h 2993922"/>
              <a:gd name="connsiteX2023" fmla="*/ 4162031 w 8938307"/>
              <a:gd name="connsiteY2023" fmla="*/ 1956063 h 2993922"/>
              <a:gd name="connsiteX2024" fmla="*/ 4160708 w 8938307"/>
              <a:gd name="connsiteY2024" fmla="*/ 1949444 h 2993922"/>
              <a:gd name="connsiteX2025" fmla="*/ 7699230 w 8938307"/>
              <a:gd name="connsiteY2025" fmla="*/ 1945472 h 2993922"/>
              <a:gd name="connsiteX2026" fmla="*/ 7699230 w 8938307"/>
              <a:gd name="connsiteY2026" fmla="*/ 1966653 h 2993922"/>
              <a:gd name="connsiteX2027" fmla="*/ 7720409 w 8938307"/>
              <a:gd name="connsiteY2027" fmla="*/ 1966653 h 2993922"/>
              <a:gd name="connsiteX2028" fmla="*/ 7731000 w 8938307"/>
              <a:gd name="connsiteY2028" fmla="*/ 1966653 h 2993922"/>
              <a:gd name="connsiteX2029" fmla="*/ 7709820 w 8938307"/>
              <a:gd name="connsiteY2029" fmla="*/ 1956063 h 2993922"/>
              <a:gd name="connsiteX2030" fmla="*/ 7699230 w 8938307"/>
              <a:gd name="connsiteY2030" fmla="*/ 1945472 h 2993922"/>
              <a:gd name="connsiteX2031" fmla="*/ 7646278 w 8938307"/>
              <a:gd name="connsiteY2031" fmla="*/ 1945472 h 2993922"/>
              <a:gd name="connsiteX2032" fmla="*/ 7656867 w 8938307"/>
              <a:gd name="connsiteY2032" fmla="*/ 1956063 h 2993922"/>
              <a:gd name="connsiteX2033" fmla="*/ 7656867 w 8938307"/>
              <a:gd name="connsiteY2033" fmla="*/ 1945472 h 2993922"/>
              <a:gd name="connsiteX2034" fmla="*/ 7646278 w 8938307"/>
              <a:gd name="connsiteY2034" fmla="*/ 1945472 h 2993922"/>
              <a:gd name="connsiteX2035" fmla="*/ 7593326 w 8938307"/>
              <a:gd name="connsiteY2035" fmla="*/ 1945472 h 2993922"/>
              <a:gd name="connsiteX2036" fmla="*/ 7582734 w 8938307"/>
              <a:gd name="connsiteY2036" fmla="*/ 1977242 h 2993922"/>
              <a:gd name="connsiteX2037" fmla="*/ 7593326 w 8938307"/>
              <a:gd name="connsiteY2037" fmla="*/ 1966653 h 2993922"/>
              <a:gd name="connsiteX2038" fmla="*/ 7370926 w 8938307"/>
              <a:gd name="connsiteY2038" fmla="*/ 1945472 h 2993922"/>
              <a:gd name="connsiteX2039" fmla="*/ 7370926 w 8938307"/>
              <a:gd name="connsiteY2039" fmla="*/ 1956063 h 2993922"/>
              <a:gd name="connsiteX2040" fmla="*/ 7381516 w 8938307"/>
              <a:gd name="connsiteY2040" fmla="*/ 1956063 h 2993922"/>
              <a:gd name="connsiteX2041" fmla="*/ 7376222 w 8938307"/>
              <a:gd name="connsiteY2041" fmla="*/ 1945472 h 2993922"/>
              <a:gd name="connsiteX2042" fmla="*/ 7370926 w 8938307"/>
              <a:gd name="connsiteY2042" fmla="*/ 1945472 h 2993922"/>
              <a:gd name="connsiteX2043" fmla="*/ 3685463 w 8938307"/>
              <a:gd name="connsiteY2043" fmla="*/ 1945472 h 2993922"/>
              <a:gd name="connsiteX2044" fmla="*/ 3706644 w 8938307"/>
              <a:gd name="connsiteY2044" fmla="*/ 1945472 h 2993922"/>
              <a:gd name="connsiteX2045" fmla="*/ 3706644 w 8938307"/>
              <a:gd name="connsiteY2045" fmla="*/ 1956063 h 2993922"/>
              <a:gd name="connsiteX2046" fmla="*/ 3685463 w 8938307"/>
              <a:gd name="connsiteY2046" fmla="*/ 1945472 h 2993922"/>
              <a:gd name="connsiteX2047" fmla="*/ 7519192 w 8938307"/>
              <a:gd name="connsiteY2047" fmla="*/ 1934882 h 2993922"/>
              <a:gd name="connsiteX2048" fmla="*/ 7519192 w 8938307"/>
              <a:gd name="connsiteY2048" fmla="*/ 1945472 h 2993922"/>
              <a:gd name="connsiteX2049" fmla="*/ 7519192 w 8938307"/>
              <a:gd name="connsiteY2049" fmla="*/ 1956063 h 2993922"/>
              <a:gd name="connsiteX2050" fmla="*/ 7529782 w 8938307"/>
              <a:gd name="connsiteY2050" fmla="*/ 1945472 h 2993922"/>
              <a:gd name="connsiteX2051" fmla="*/ 7519192 w 8938307"/>
              <a:gd name="connsiteY2051" fmla="*/ 1934882 h 2993922"/>
              <a:gd name="connsiteX2052" fmla="*/ 7434468 w 8938307"/>
              <a:gd name="connsiteY2052" fmla="*/ 1934882 h 2993922"/>
              <a:gd name="connsiteX2053" fmla="*/ 7445059 w 8938307"/>
              <a:gd name="connsiteY2053" fmla="*/ 1934882 h 2993922"/>
              <a:gd name="connsiteX2054" fmla="*/ 7445059 w 8938307"/>
              <a:gd name="connsiteY2054" fmla="*/ 1945472 h 2993922"/>
              <a:gd name="connsiteX2055" fmla="*/ 7434468 w 8938307"/>
              <a:gd name="connsiteY2055" fmla="*/ 1934882 h 2993922"/>
              <a:gd name="connsiteX2056" fmla="*/ 7296793 w 8938307"/>
              <a:gd name="connsiteY2056" fmla="*/ 1934882 h 2993922"/>
              <a:gd name="connsiteX2057" fmla="*/ 7317974 w 8938307"/>
              <a:gd name="connsiteY2057" fmla="*/ 1945472 h 2993922"/>
              <a:gd name="connsiteX2058" fmla="*/ 7317974 w 8938307"/>
              <a:gd name="connsiteY2058" fmla="*/ 1934882 h 2993922"/>
              <a:gd name="connsiteX2059" fmla="*/ 7169708 w 8938307"/>
              <a:gd name="connsiteY2059" fmla="*/ 1934882 h 2993922"/>
              <a:gd name="connsiteX2060" fmla="*/ 7175004 w 8938307"/>
              <a:gd name="connsiteY2060" fmla="*/ 1950767 h 2993922"/>
              <a:gd name="connsiteX2061" fmla="*/ 7190889 w 8938307"/>
              <a:gd name="connsiteY2061" fmla="*/ 1956063 h 2993922"/>
              <a:gd name="connsiteX2062" fmla="*/ 7180299 w 8938307"/>
              <a:gd name="connsiteY2062" fmla="*/ 1934882 h 2993922"/>
              <a:gd name="connsiteX2063" fmla="*/ 7137937 w 8938307"/>
              <a:gd name="connsiteY2063" fmla="*/ 1934882 h 2993922"/>
              <a:gd name="connsiteX2064" fmla="*/ 7148526 w 8938307"/>
              <a:gd name="connsiteY2064" fmla="*/ 1945472 h 2993922"/>
              <a:gd name="connsiteX2065" fmla="*/ 7159118 w 8938307"/>
              <a:gd name="connsiteY2065" fmla="*/ 1934882 h 2993922"/>
              <a:gd name="connsiteX2066" fmla="*/ 5856497 w 8938307"/>
              <a:gd name="connsiteY2066" fmla="*/ 1934882 h 2993922"/>
              <a:gd name="connsiteX2067" fmla="*/ 5867087 w 8938307"/>
              <a:gd name="connsiteY2067" fmla="*/ 1945472 h 2993922"/>
              <a:gd name="connsiteX2068" fmla="*/ 5867087 w 8938307"/>
              <a:gd name="connsiteY2068" fmla="*/ 1934882 h 2993922"/>
              <a:gd name="connsiteX2069" fmla="*/ 5856497 w 8938307"/>
              <a:gd name="connsiteY2069" fmla="*/ 1934882 h 2993922"/>
              <a:gd name="connsiteX2070" fmla="*/ 5528195 w 8938307"/>
              <a:gd name="connsiteY2070" fmla="*/ 1934882 h 2993922"/>
              <a:gd name="connsiteX2071" fmla="*/ 5528195 w 8938307"/>
              <a:gd name="connsiteY2071" fmla="*/ 1945472 h 2993922"/>
              <a:gd name="connsiteX2072" fmla="*/ 5538785 w 8938307"/>
              <a:gd name="connsiteY2072" fmla="*/ 1945472 h 2993922"/>
              <a:gd name="connsiteX2073" fmla="*/ 5538785 w 8938307"/>
              <a:gd name="connsiteY2073" fmla="*/ 1934882 h 2993922"/>
              <a:gd name="connsiteX2074" fmla="*/ 5528195 w 8938307"/>
              <a:gd name="connsiteY2074" fmla="*/ 1934882 h 2993922"/>
              <a:gd name="connsiteX2075" fmla="*/ 5125758 w 8938307"/>
              <a:gd name="connsiteY2075" fmla="*/ 1934882 h 2993922"/>
              <a:gd name="connsiteX2076" fmla="*/ 5136350 w 8938307"/>
              <a:gd name="connsiteY2076" fmla="*/ 1945472 h 2993922"/>
              <a:gd name="connsiteX2077" fmla="*/ 5146940 w 8938307"/>
              <a:gd name="connsiteY2077" fmla="*/ 1945472 h 2993922"/>
              <a:gd name="connsiteX2078" fmla="*/ 5146940 w 8938307"/>
              <a:gd name="connsiteY2078" fmla="*/ 1934882 h 2993922"/>
              <a:gd name="connsiteX2079" fmla="*/ 5136350 w 8938307"/>
              <a:gd name="connsiteY2079" fmla="*/ 1934882 h 2993922"/>
              <a:gd name="connsiteX2080" fmla="*/ 5125758 w 8938307"/>
              <a:gd name="connsiteY2080" fmla="*/ 1934882 h 2993922"/>
              <a:gd name="connsiteX2081" fmla="*/ 4098489 w 8938307"/>
              <a:gd name="connsiteY2081" fmla="*/ 1934882 h 2993922"/>
              <a:gd name="connsiteX2082" fmla="*/ 4087898 w 8938307"/>
              <a:gd name="connsiteY2082" fmla="*/ 1945472 h 2993922"/>
              <a:gd name="connsiteX2083" fmla="*/ 4098489 w 8938307"/>
              <a:gd name="connsiteY2083" fmla="*/ 1945472 h 2993922"/>
              <a:gd name="connsiteX2084" fmla="*/ 7257080 w 8938307"/>
              <a:gd name="connsiteY2084" fmla="*/ 1929586 h 2993922"/>
              <a:gd name="connsiteX2085" fmla="*/ 7254432 w 8938307"/>
              <a:gd name="connsiteY2085" fmla="*/ 1934882 h 2993922"/>
              <a:gd name="connsiteX2086" fmla="*/ 7265022 w 8938307"/>
              <a:gd name="connsiteY2086" fmla="*/ 1934882 h 2993922"/>
              <a:gd name="connsiteX2087" fmla="*/ 7257080 w 8938307"/>
              <a:gd name="connsiteY2087" fmla="*/ 1929586 h 2993922"/>
              <a:gd name="connsiteX2088" fmla="*/ 6194067 w 8938307"/>
              <a:gd name="connsiteY2088" fmla="*/ 1929586 h 2993922"/>
              <a:gd name="connsiteX2089" fmla="*/ 6184800 w 8938307"/>
              <a:gd name="connsiteY2089" fmla="*/ 1934882 h 2993922"/>
              <a:gd name="connsiteX2090" fmla="*/ 6200686 w 8938307"/>
              <a:gd name="connsiteY2090" fmla="*/ 1950767 h 2993922"/>
              <a:gd name="connsiteX2091" fmla="*/ 6248342 w 8938307"/>
              <a:gd name="connsiteY2091" fmla="*/ 1956063 h 2993922"/>
              <a:gd name="connsiteX2092" fmla="*/ 6237752 w 8938307"/>
              <a:gd name="connsiteY2092" fmla="*/ 1945472 h 2993922"/>
              <a:gd name="connsiteX2093" fmla="*/ 6216572 w 8938307"/>
              <a:gd name="connsiteY2093" fmla="*/ 1934882 h 2993922"/>
              <a:gd name="connsiteX2094" fmla="*/ 6200686 w 8938307"/>
              <a:gd name="connsiteY2094" fmla="*/ 1934882 h 2993922"/>
              <a:gd name="connsiteX2095" fmla="*/ 6194067 w 8938307"/>
              <a:gd name="connsiteY2095" fmla="*/ 1929586 h 2993922"/>
              <a:gd name="connsiteX2096" fmla="*/ 7212070 w 8938307"/>
              <a:gd name="connsiteY2096" fmla="*/ 1924290 h 2993922"/>
              <a:gd name="connsiteX2097" fmla="*/ 7201480 w 8938307"/>
              <a:gd name="connsiteY2097" fmla="*/ 1934882 h 2993922"/>
              <a:gd name="connsiteX2098" fmla="*/ 7196184 w 8938307"/>
              <a:gd name="connsiteY2098" fmla="*/ 1945472 h 2993922"/>
              <a:gd name="connsiteX2099" fmla="*/ 7190889 w 8938307"/>
              <a:gd name="connsiteY2099" fmla="*/ 1950767 h 2993922"/>
              <a:gd name="connsiteX2100" fmla="*/ 7206774 w 8938307"/>
              <a:gd name="connsiteY2100" fmla="*/ 1950767 h 2993922"/>
              <a:gd name="connsiteX2101" fmla="*/ 7222660 w 8938307"/>
              <a:gd name="connsiteY2101" fmla="*/ 1945472 h 2993922"/>
              <a:gd name="connsiteX2102" fmla="*/ 7222660 w 8938307"/>
              <a:gd name="connsiteY2102" fmla="*/ 1934882 h 2993922"/>
              <a:gd name="connsiteX2103" fmla="*/ 7233251 w 8938307"/>
              <a:gd name="connsiteY2103" fmla="*/ 1929586 h 2993922"/>
              <a:gd name="connsiteX2104" fmla="*/ 7222660 w 8938307"/>
              <a:gd name="connsiteY2104" fmla="*/ 1924290 h 2993922"/>
              <a:gd name="connsiteX2105" fmla="*/ 5994172 w 8938307"/>
              <a:gd name="connsiteY2105" fmla="*/ 1924290 h 2993922"/>
              <a:gd name="connsiteX2106" fmla="*/ 6004764 w 8938307"/>
              <a:gd name="connsiteY2106" fmla="*/ 1934882 h 2993922"/>
              <a:gd name="connsiteX2107" fmla="*/ 6015353 w 8938307"/>
              <a:gd name="connsiteY2107" fmla="*/ 1934882 h 2993922"/>
              <a:gd name="connsiteX2108" fmla="*/ 5994172 w 8938307"/>
              <a:gd name="connsiteY2108" fmla="*/ 1924290 h 2993922"/>
              <a:gd name="connsiteX2109" fmla="*/ 5814135 w 8938307"/>
              <a:gd name="connsiteY2109" fmla="*/ 1924290 h 2993922"/>
              <a:gd name="connsiteX2110" fmla="*/ 5803545 w 8938307"/>
              <a:gd name="connsiteY2110" fmla="*/ 1934882 h 2993922"/>
              <a:gd name="connsiteX2111" fmla="*/ 5803545 w 8938307"/>
              <a:gd name="connsiteY2111" fmla="*/ 1945472 h 2993922"/>
              <a:gd name="connsiteX2112" fmla="*/ 5814135 w 8938307"/>
              <a:gd name="connsiteY2112" fmla="*/ 1945472 h 2993922"/>
              <a:gd name="connsiteX2113" fmla="*/ 5824726 w 8938307"/>
              <a:gd name="connsiteY2113" fmla="*/ 1934882 h 2993922"/>
              <a:gd name="connsiteX2114" fmla="*/ 5830020 w 8938307"/>
              <a:gd name="connsiteY2114" fmla="*/ 1929586 h 2993922"/>
              <a:gd name="connsiteX2115" fmla="*/ 5814135 w 8938307"/>
              <a:gd name="connsiteY2115" fmla="*/ 1924290 h 2993922"/>
              <a:gd name="connsiteX2116" fmla="*/ 5729412 w 8938307"/>
              <a:gd name="connsiteY2116" fmla="*/ 1924290 h 2993922"/>
              <a:gd name="connsiteX2117" fmla="*/ 5718822 w 8938307"/>
              <a:gd name="connsiteY2117" fmla="*/ 1934882 h 2993922"/>
              <a:gd name="connsiteX2118" fmla="*/ 5750593 w 8938307"/>
              <a:gd name="connsiteY2118" fmla="*/ 1945472 h 2993922"/>
              <a:gd name="connsiteX2119" fmla="*/ 5750593 w 8938307"/>
              <a:gd name="connsiteY2119" fmla="*/ 1934882 h 2993922"/>
              <a:gd name="connsiteX2120" fmla="*/ 5734708 w 8938307"/>
              <a:gd name="connsiteY2120" fmla="*/ 1934882 h 2993922"/>
              <a:gd name="connsiteX2121" fmla="*/ 5729412 w 8938307"/>
              <a:gd name="connsiteY2121" fmla="*/ 1924290 h 2993922"/>
              <a:gd name="connsiteX2122" fmla="*/ 5507014 w 8938307"/>
              <a:gd name="connsiteY2122" fmla="*/ 1924290 h 2993922"/>
              <a:gd name="connsiteX2123" fmla="*/ 5507014 w 8938307"/>
              <a:gd name="connsiteY2123" fmla="*/ 1934882 h 2993922"/>
              <a:gd name="connsiteX2124" fmla="*/ 5517604 w 8938307"/>
              <a:gd name="connsiteY2124" fmla="*/ 1934882 h 2993922"/>
              <a:gd name="connsiteX2125" fmla="*/ 5517604 w 8938307"/>
              <a:gd name="connsiteY2125" fmla="*/ 1924290 h 2993922"/>
              <a:gd name="connsiteX2126" fmla="*/ 5507014 w 8938307"/>
              <a:gd name="connsiteY2126" fmla="*/ 1924290 h 2993922"/>
              <a:gd name="connsiteX2127" fmla="*/ 5395814 w 8938307"/>
              <a:gd name="connsiteY2127" fmla="*/ 1924290 h 2993922"/>
              <a:gd name="connsiteX2128" fmla="*/ 5401110 w 8938307"/>
              <a:gd name="connsiteY2128" fmla="*/ 1934882 h 2993922"/>
              <a:gd name="connsiteX2129" fmla="*/ 5416996 w 8938307"/>
              <a:gd name="connsiteY2129" fmla="*/ 1945472 h 2993922"/>
              <a:gd name="connsiteX2130" fmla="*/ 5422291 w 8938307"/>
              <a:gd name="connsiteY2130" fmla="*/ 1934882 h 2993922"/>
              <a:gd name="connsiteX2131" fmla="*/ 5411700 w 8938307"/>
              <a:gd name="connsiteY2131" fmla="*/ 1934882 h 2993922"/>
              <a:gd name="connsiteX2132" fmla="*/ 5406404 w 8938307"/>
              <a:gd name="connsiteY2132" fmla="*/ 1934882 h 2993922"/>
              <a:gd name="connsiteX2133" fmla="*/ 5401110 w 8938307"/>
              <a:gd name="connsiteY2133" fmla="*/ 1924290 h 2993922"/>
              <a:gd name="connsiteX2134" fmla="*/ 5395814 w 8938307"/>
              <a:gd name="connsiteY2134" fmla="*/ 1924290 h 2993922"/>
              <a:gd name="connsiteX2135" fmla="*/ 4236164 w 8938307"/>
              <a:gd name="connsiteY2135" fmla="*/ 1924290 h 2993922"/>
              <a:gd name="connsiteX2136" fmla="*/ 4246754 w 8938307"/>
              <a:gd name="connsiteY2136" fmla="*/ 1924290 h 2993922"/>
              <a:gd name="connsiteX2137" fmla="*/ 4236164 w 8938307"/>
              <a:gd name="connsiteY2137" fmla="*/ 1934882 h 2993922"/>
              <a:gd name="connsiteX2138" fmla="*/ 7234573 w 8938307"/>
              <a:gd name="connsiteY2138" fmla="*/ 1916348 h 2993922"/>
              <a:gd name="connsiteX2139" fmla="*/ 7227956 w 8938307"/>
              <a:gd name="connsiteY2139" fmla="*/ 1918996 h 2993922"/>
              <a:gd name="connsiteX2140" fmla="*/ 7238546 w 8938307"/>
              <a:gd name="connsiteY2140" fmla="*/ 1924290 h 2993922"/>
              <a:gd name="connsiteX2141" fmla="*/ 7243841 w 8938307"/>
              <a:gd name="connsiteY2141" fmla="*/ 1918996 h 2993922"/>
              <a:gd name="connsiteX2142" fmla="*/ 7234573 w 8938307"/>
              <a:gd name="connsiteY2142" fmla="*/ 1916348 h 2993922"/>
              <a:gd name="connsiteX2143" fmla="*/ 7974579 w 8938307"/>
              <a:gd name="connsiteY2143" fmla="*/ 1913701 h 2993922"/>
              <a:gd name="connsiteX2144" fmla="*/ 7985171 w 8938307"/>
              <a:gd name="connsiteY2144" fmla="*/ 1924290 h 2993922"/>
              <a:gd name="connsiteX2145" fmla="*/ 7974579 w 8938307"/>
              <a:gd name="connsiteY2145" fmla="*/ 1924290 h 2993922"/>
              <a:gd name="connsiteX2146" fmla="*/ 7974579 w 8938307"/>
              <a:gd name="connsiteY2146" fmla="*/ 1913701 h 2993922"/>
              <a:gd name="connsiteX2147" fmla="*/ 5972991 w 8938307"/>
              <a:gd name="connsiteY2147" fmla="*/ 1913701 h 2993922"/>
              <a:gd name="connsiteX2148" fmla="*/ 5983582 w 8938307"/>
              <a:gd name="connsiteY2148" fmla="*/ 1924290 h 2993922"/>
              <a:gd name="connsiteX2149" fmla="*/ 5983582 w 8938307"/>
              <a:gd name="connsiteY2149" fmla="*/ 1913701 h 2993922"/>
              <a:gd name="connsiteX2150" fmla="*/ 5443471 w 8938307"/>
              <a:gd name="connsiteY2150" fmla="*/ 1913701 h 2993922"/>
              <a:gd name="connsiteX2151" fmla="*/ 5448766 w 8938307"/>
              <a:gd name="connsiteY2151" fmla="*/ 1924290 h 2993922"/>
              <a:gd name="connsiteX2152" fmla="*/ 5454062 w 8938307"/>
              <a:gd name="connsiteY2152" fmla="*/ 1913701 h 2993922"/>
              <a:gd name="connsiteX2153" fmla="*/ 5443471 w 8938307"/>
              <a:gd name="connsiteY2153" fmla="*/ 1913701 h 2993922"/>
              <a:gd name="connsiteX2154" fmla="*/ 5358748 w 8938307"/>
              <a:gd name="connsiteY2154" fmla="*/ 1913701 h 2993922"/>
              <a:gd name="connsiteX2155" fmla="*/ 5348158 w 8938307"/>
              <a:gd name="connsiteY2155" fmla="*/ 1924290 h 2993922"/>
              <a:gd name="connsiteX2156" fmla="*/ 5369339 w 8938307"/>
              <a:gd name="connsiteY2156" fmla="*/ 1913701 h 2993922"/>
              <a:gd name="connsiteX2157" fmla="*/ 7611858 w 8938307"/>
              <a:gd name="connsiteY2157" fmla="*/ 1908405 h 2993922"/>
              <a:gd name="connsiteX2158" fmla="*/ 7603915 w 8938307"/>
              <a:gd name="connsiteY2158" fmla="*/ 1913701 h 2993922"/>
              <a:gd name="connsiteX2159" fmla="*/ 7614505 w 8938307"/>
              <a:gd name="connsiteY2159" fmla="*/ 1913701 h 2993922"/>
              <a:gd name="connsiteX2160" fmla="*/ 7611858 w 8938307"/>
              <a:gd name="connsiteY2160" fmla="*/ 1908405 h 2993922"/>
              <a:gd name="connsiteX2161" fmla="*/ 5943868 w 8938307"/>
              <a:gd name="connsiteY2161" fmla="*/ 1908405 h 2993922"/>
              <a:gd name="connsiteX2162" fmla="*/ 5941220 w 8938307"/>
              <a:gd name="connsiteY2162" fmla="*/ 1913701 h 2993922"/>
              <a:gd name="connsiteX2163" fmla="*/ 5946516 w 8938307"/>
              <a:gd name="connsiteY2163" fmla="*/ 1924290 h 2993922"/>
              <a:gd name="connsiteX2164" fmla="*/ 5951812 w 8938307"/>
              <a:gd name="connsiteY2164" fmla="*/ 1913701 h 2993922"/>
              <a:gd name="connsiteX2165" fmla="*/ 5943868 w 8938307"/>
              <a:gd name="connsiteY2165" fmla="*/ 1908405 h 2993922"/>
              <a:gd name="connsiteX2166" fmla="*/ 7911038 w 8938307"/>
              <a:gd name="connsiteY2166" fmla="*/ 1903111 h 2993922"/>
              <a:gd name="connsiteX2167" fmla="*/ 7921627 w 8938307"/>
              <a:gd name="connsiteY2167" fmla="*/ 1913701 h 2993922"/>
              <a:gd name="connsiteX2168" fmla="*/ 7911038 w 8938307"/>
              <a:gd name="connsiteY2168" fmla="*/ 1913701 h 2993922"/>
              <a:gd name="connsiteX2169" fmla="*/ 7911038 w 8938307"/>
              <a:gd name="connsiteY2169" fmla="*/ 1903111 h 2993922"/>
              <a:gd name="connsiteX2170" fmla="*/ 7725704 w 8938307"/>
              <a:gd name="connsiteY2170" fmla="*/ 1903111 h 2993922"/>
              <a:gd name="connsiteX2171" fmla="*/ 7720409 w 8938307"/>
              <a:gd name="connsiteY2171" fmla="*/ 1913701 h 2993922"/>
              <a:gd name="connsiteX2172" fmla="*/ 7720409 w 8938307"/>
              <a:gd name="connsiteY2172" fmla="*/ 1924290 h 2993922"/>
              <a:gd name="connsiteX2173" fmla="*/ 7731000 w 8938307"/>
              <a:gd name="connsiteY2173" fmla="*/ 1913701 h 2993922"/>
              <a:gd name="connsiteX2174" fmla="*/ 7725704 w 8938307"/>
              <a:gd name="connsiteY2174" fmla="*/ 1903111 h 2993922"/>
              <a:gd name="connsiteX2175" fmla="*/ 7423878 w 8938307"/>
              <a:gd name="connsiteY2175" fmla="*/ 1903111 h 2993922"/>
              <a:gd name="connsiteX2176" fmla="*/ 7413288 w 8938307"/>
              <a:gd name="connsiteY2176" fmla="*/ 1913701 h 2993922"/>
              <a:gd name="connsiteX2177" fmla="*/ 7434468 w 8938307"/>
              <a:gd name="connsiteY2177" fmla="*/ 1913701 h 2993922"/>
              <a:gd name="connsiteX2178" fmla="*/ 7423878 w 8938307"/>
              <a:gd name="connsiteY2178" fmla="*/ 1903111 h 2993922"/>
              <a:gd name="connsiteX2179" fmla="*/ 7169708 w 8938307"/>
              <a:gd name="connsiteY2179" fmla="*/ 1903111 h 2993922"/>
              <a:gd name="connsiteX2180" fmla="*/ 7169708 w 8938307"/>
              <a:gd name="connsiteY2180" fmla="*/ 1904434 h 2993922"/>
              <a:gd name="connsiteX2181" fmla="*/ 7169708 w 8938307"/>
              <a:gd name="connsiteY2181" fmla="*/ 1913701 h 2993922"/>
              <a:gd name="connsiteX2182" fmla="*/ 7185593 w 8938307"/>
              <a:gd name="connsiteY2182" fmla="*/ 1924290 h 2993922"/>
              <a:gd name="connsiteX2183" fmla="*/ 7201480 w 8938307"/>
              <a:gd name="connsiteY2183" fmla="*/ 1913701 h 2993922"/>
              <a:gd name="connsiteX2184" fmla="*/ 7201480 w 8938307"/>
              <a:gd name="connsiteY2184" fmla="*/ 1903111 h 2993922"/>
              <a:gd name="connsiteX2185" fmla="*/ 7190889 w 8938307"/>
              <a:gd name="connsiteY2185" fmla="*/ 1903111 h 2993922"/>
              <a:gd name="connsiteX2186" fmla="*/ 7095574 w 8938307"/>
              <a:gd name="connsiteY2186" fmla="*/ 1903111 h 2993922"/>
              <a:gd name="connsiteX2187" fmla="*/ 7095574 w 8938307"/>
              <a:gd name="connsiteY2187" fmla="*/ 1924290 h 2993922"/>
              <a:gd name="connsiteX2188" fmla="*/ 7127347 w 8938307"/>
              <a:gd name="connsiteY2188" fmla="*/ 1924290 h 2993922"/>
              <a:gd name="connsiteX2189" fmla="*/ 7116756 w 8938307"/>
              <a:gd name="connsiteY2189" fmla="*/ 1913701 h 2993922"/>
              <a:gd name="connsiteX2190" fmla="*/ 7106166 w 8938307"/>
              <a:gd name="connsiteY2190" fmla="*/ 1913701 h 2993922"/>
              <a:gd name="connsiteX2191" fmla="*/ 7095574 w 8938307"/>
              <a:gd name="connsiteY2191" fmla="*/ 1903111 h 2993922"/>
              <a:gd name="connsiteX2192" fmla="*/ 6253638 w 8938307"/>
              <a:gd name="connsiteY2192" fmla="*/ 1903111 h 2993922"/>
              <a:gd name="connsiteX2193" fmla="*/ 6248342 w 8938307"/>
              <a:gd name="connsiteY2193" fmla="*/ 1908405 h 2993922"/>
              <a:gd name="connsiteX2194" fmla="*/ 6258932 w 8938307"/>
              <a:gd name="connsiteY2194" fmla="*/ 1913701 h 2993922"/>
              <a:gd name="connsiteX2195" fmla="*/ 6253638 w 8938307"/>
              <a:gd name="connsiteY2195" fmla="*/ 1903111 h 2993922"/>
              <a:gd name="connsiteX2196" fmla="*/ 5697641 w 8938307"/>
              <a:gd name="connsiteY2196" fmla="*/ 1903111 h 2993922"/>
              <a:gd name="connsiteX2197" fmla="*/ 5708232 w 8938307"/>
              <a:gd name="connsiteY2197" fmla="*/ 1913701 h 2993922"/>
              <a:gd name="connsiteX2198" fmla="*/ 5708232 w 8938307"/>
              <a:gd name="connsiteY2198" fmla="*/ 1903111 h 2993922"/>
              <a:gd name="connsiteX2199" fmla="*/ 7002910 w 8938307"/>
              <a:gd name="connsiteY2199" fmla="*/ 1896491 h 2993922"/>
              <a:gd name="connsiteX2200" fmla="*/ 7000262 w 8938307"/>
              <a:gd name="connsiteY2200" fmla="*/ 1903111 h 2993922"/>
              <a:gd name="connsiteX2201" fmla="*/ 6973785 w 8938307"/>
              <a:gd name="connsiteY2201" fmla="*/ 1897815 h 2993922"/>
              <a:gd name="connsiteX2202" fmla="*/ 6961872 w 8938307"/>
              <a:gd name="connsiteY2202" fmla="*/ 1896492 h 2993922"/>
              <a:gd name="connsiteX2203" fmla="*/ 6957900 w 8938307"/>
              <a:gd name="connsiteY2203" fmla="*/ 1903111 h 2993922"/>
              <a:gd name="connsiteX2204" fmla="*/ 6979081 w 8938307"/>
              <a:gd name="connsiteY2204" fmla="*/ 1903111 h 2993922"/>
              <a:gd name="connsiteX2205" fmla="*/ 7000262 w 8938307"/>
              <a:gd name="connsiteY2205" fmla="*/ 1903111 h 2993922"/>
              <a:gd name="connsiteX2206" fmla="*/ 7021443 w 8938307"/>
              <a:gd name="connsiteY2206" fmla="*/ 1913701 h 2993922"/>
              <a:gd name="connsiteX2207" fmla="*/ 7010852 w 8938307"/>
              <a:gd name="connsiteY2207" fmla="*/ 1897815 h 2993922"/>
              <a:gd name="connsiteX2208" fmla="*/ 7002910 w 8938307"/>
              <a:gd name="connsiteY2208" fmla="*/ 1896491 h 2993922"/>
              <a:gd name="connsiteX2209" fmla="*/ 7868675 w 8938307"/>
              <a:gd name="connsiteY2209" fmla="*/ 1892520 h 2993922"/>
              <a:gd name="connsiteX2210" fmla="*/ 7873971 w 8938307"/>
              <a:gd name="connsiteY2210" fmla="*/ 1897815 h 2993922"/>
              <a:gd name="connsiteX2211" fmla="*/ 7879267 w 8938307"/>
              <a:gd name="connsiteY2211" fmla="*/ 1903111 h 2993922"/>
              <a:gd name="connsiteX2212" fmla="*/ 7868675 w 8938307"/>
              <a:gd name="connsiteY2212" fmla="*/ 1903111 h 2993922"/>
              <a:gd name="connsiteX2213" fmla="*/ 7455649 w 8938307"/>
              <a:gd name="connsiteY2213" fmla="*/ 1892520 h 2993922"/>
              <a:gd name="connsiteX2214" fmla="*/ 7450355 w 8938307"/>
              <a:gd name="connsiteY2214" fmla="*/ 1908405 h 2993922"/>
              <a:gd name="connsiteX2215" fmla="*/ 7466240 w 8938307"/>
              <a:gd name="connsiteY2215" fmla="*/ 1913701 h 2993922"/>
              <a:gd name="connsiteX2216" fmla="*/ 7370926 w 8938307"/>
              <a:gd name="connsiteY2216" fmla="*/ 1892520 h 2993922"/>
              <a:gd name="connsiteX2217" fmla="*/ 7376222 w 8938307"/>
              <a:gd name="connsiteY2217" fmla="*/ 1903111 h 2993922"/>
              <a:gd name="connsiteX2218" fmla="*/ 7381516 w 8938307"/>
              <a:gd name="connsiteY2218" fmla="*/ 1892520 h 2993922"/>
              <a:gd name="connsiteX2219" fmla="*/ 7370926 w 8938307"/>
              <a:gd name="connsiteY2219" fmla="*/ 1892520 h 2993922"/>
              <a:gd name="connsiteX2220" fmla="*/ 7159118 w 8938307"/>
              <a:gd name="connsiteY2220" fmla="*/ 1892520 h 2993922"/>
              <a:gd name="connsiteX2221" fmla="*/ 7169708 w 8938307"/>
              <a:gd name="connsiteY2221" fmla="*/ 1897815 h 2993922"/>
              <a:gd name="connsiteX2222" fmla="*/ 7169708 w 8938307"/>
              <a:gd name="connsiteY2222" fmla="*/ 1892520 h 2993922"/>
              <a:gd name="connsiteX2223" fmla="*/ 6904948 w 8938307"/>
              <a:gd name="connsiteY2223" fmla="*/ 1892520 h 2993922"/>
              <a:gd name="connsiteX2224" fmla="*/ 6915539 w 8938307"/>
              <a:gd name="connsiteY2224" fmla="*/ 1903111 h 2993922"/>
              <a:gd name="connsiteX2225" fmla="*/ 6926129 w 8938307"/>
              <a:gd name="connsiteY2225" fmla="*/ 1892520 h 2993922"/>
              <a:gd name="connsiteX2226" fmla="*/ 6904948 w 8938307"/>
              <a:gd name="connsiteY2226" fmla="*/ 1892520 h 2993922"/>
              <a:gd name="connsiteX2227" fmla="*/ 5427586 w 8938307"/>
              <a:gd name="connsiteY2227" fmla="*/ 1892520 h 2993922"/>
              <a:gd name="connsiteX2228" fmla="*/ 5422291 w 8938307"/>
              <a:gd name="connsiteY2228" fmla="*/ 1903111 h 2993922"/>
              <a:gd name="connsiteX2229" fmla="*/ 5432881 w 8938307"/>
              <a:gd name="connsiteY2229" fmla="*/ 1897815 h 2993922"/>
              <a:gd name="connsiteX2230" fmla="*/ 5427586 w 8938307"/>
              <a:gd name="connsiteY2230" fmla="*/ 1892520 h 2993922"/>
              <a:gd name="connsiteX2231" fmla="*/ 7614505 w 8938307"/>
              <a:gd name="connsiteY2231" fmla="*/ 1881930 h 2993922"/>
              <a:gd name="connsiteX2232" fmla="*/ 7614505 w 8938307"/>
              <a:gd name="connsiteY2232" fmla="*/ 1892520 h 2993922"/>
              <a:gd name="connsiteX2233" fmla="*/ 7635686 w 8938307"/>
              <a:gd name="connsiteY2233" fmla="*/ 1892520 h 2993922"/>
              <a:gd name="connsiteX2234" fmla="*/ 7625096 w 8938307"/>
              <a:gd name="connsiteY2234" fmla="*/ 1887224 h 2993922"/>
              <a:gd name="connsiteX2235" fmla="*/ 7614505 w 8938307"/>
              <a:gd name="connsiteY2235" fmla="*/ 1881930 h 2993922"/>
              <a:gd name="connsiteX2236" fmla="*/ 6216572 w 8938307"/>
              <a:gd name="connsiteY2236" fmla="*/ 1881930 h 2993922"/>
              <a:gd name="connsiteX2237" fmla="*/ 6216572 w 8938307"/>
              <a:gd name="connsiteY2237" fmla="*/ 1892520 h 2993922"/>
              <a:gd name="connsiteX2238" fmla="*/ 6227161 w 8938307"/>
              <a:gd name="connsiteY2238" fmla="*/ 1892520 h 2993922"/>
              <a:gd name="connsiteX2239" fmla="*/ 6216572 w 8938307"/>
              <a:gd name="connsiteY2239" fmla="*/ 1881930 h 2993922"/>
              <a:gd name="connsiteX2240" fmla="*/ 6057716 w 8938307"/>
              <a:gd name="connsiteY2240" fmla="*/ 1881930 h 2993922"/>
              <a:gd name="connsiteX2241" fmla="*/ 6068305 w 8938307"/>
              <a:gd name="connsiteY2241" fmla="*/ 1892520 h 2993922"/>
              <a:gd name="connsiteX2242" fmla="*/ 6068305 w 8938307"/>
              <a:gd name="connsiteY2242" fmla="*/ 1881930 h 2993922"/>
              <a:gd name="connsiteX2243" fmla="*/ 4151441 w 8938307"/>
              <a:gd name="connsiteY2243" fmla="*/ 1881930 h 2993922"/>
              <a:gd name="connsiteX2244" fmla="*/ 4162031 w 8938307"/>
              <a:gd name="connsiteY2244" fmla="*/ 1892520 h 2993922"/>
              <a:gd name="connsiteX2245" fmla="*/ 4151441 w 8938307"/>
              <a:gd name="connsiteY2245" fmla="*/ 1892520 h 2993922"/>
              <a:gd name="connsiteX2246" fmla="*/ 4140850 w 8938307"/>
              <a:gd name="connsiteY2246" fmla="*/ 1892520 h 2993922"/>
              <a:gd name="connsiteX2247" fmla="*/ 4151441 w 8938307"/>
              <a:gd name="connsiteY2247" fmla="*/ 1881930 h 2993922"/>
              <a:gd name="connsiteX2248" fmla="*/ 3518664 w 8938307"/>
              <a:gd name="connsiteY2248" fmla="*/ 1878619 h 2993922"/>
              <a:gd name="connsiteX2249" fmla="*/ 3558378 w 8938307"/>
              <a:gd name="connsiteY2249" fmla="*/ 1892520 h 2993922"/>
              <a:gd name="connsiteX2250" fmla="*/ 3579559 w 8938307"/>
              <a:gd name="connsiteY2250" fmla="*/ 1903111 h 2993922"/>
              <a:gd name="connsiteX2251" fmla="*/ 3590148 w 8938307"/>
              <a:gd name="connsiteY2251" fmla="*/ 1903111 h 2993922"/>
              <a:gd name="connsiteX2252" fmla="*/ 3606034 w 8938307"/>
              <a:gd name="connsiteY2252" fmla="*/ 1913701 h 2993922"/>
              <a:gd name="connsiteX2253" fmla="*/ 3643100 w 8938307"/>
              <a:gd name="connsiteY2253" fmla="*/ 1929586 h 2993922"/>
              <a:gd name="connsiteX2254" fmla="*/ 3674872 w 8938307"/>
              <a:gd name="connsiteY2254" fmla="*/ 1934882 h 2993922"/>
              <a:gd name="connsiteX2255" fmla="*/ 3674872 w 8938307"/>
              <a:gd name="connsiteY2255" fmla="*/ 1945472 h 2993922"/>
              <a:gd name="connsiteX2256" fmla="*/ 3627215 w 8938307"/>
              <a:gd name="connsiteY2256" fmla="*/ 1934882 h 2993922"/>
              <a:gd name="connsiteX2257" fmla="*/ 3563673 w 8938307"/>
              <a:gd name="connsiteY2257" fmla="*/ 1913701 h 2993922"/>
              <a:gd name="connsiteX2258" fmla="*/ 3537196 w 8938307"/>
              <a:gd name="connsiteY2258" fmla="*/ 1892520 h 2993922"/>
              <a:gd name="connsiteX2259" fmla="*/ 3516016 w 8938307"/>
              <a:gd name="connsiteY2259" fmla="*/ 1881930 h 2993922"/>
              <a:gd name="connsiteX2260" fmla="*/ 3518664 w 8938307"/>
              <a:gd name="connsiteY2260" fmla="*/ 1878619 h 2993922"/>
              <a:gd name="connsiteX2261" fmla="*/ 6881120 w 8938307"/>
              <a:gd name="connsiteY2261" fmla="*/ 1876634 h 2993922"/>
              <a:gd name="connsiteX2262" fmla="*/ 6873177 w 8938307"/>
              <a:gd name="connsiteY2262" fmla="*/ 1881930 h 2993922"/>
              <a:gd name="connsiteX2263" fmla="*/ 6883766 w 8938307"/>
              <a:gd name="connsiteY2263" fmla="*/ 1881930 h 2993922"/>
              <a:gd name="connsiteX2264" fmla="*/ 6881120 w 8938307"/>
              <a:gd name="connsiteY2264" fmla="*/ 1876634 h 2993922"/>
              <a:gd name="connsiteX2265" fmla="*/ 5631782 w 8938307"/>
              <a:gd name="connsiteY2265" fmla="*/ 1875641 h 2993922"/>
              <a:gd name="connsiteX2266" fmla="*/ 5628804 w 8938307"/>
              <a:gd name="connsiteY2266" fmla="*/ 1876634 h 2993922"/>
              <a:gd name="connsiteX2267" fmla="*/ 5623508 w 8938307"/>
              <a:gd name="connsiteY2267" fmla="*/ 1887224 h 2993922"/>
              <a:gd name="connsiteX2268" fmla="*/ 5612918 w 8938307"/>
              <a:gd name="connsiteY2268" fmla="*/ 1892520 h 2993922"/>
              <a:gd name="connsiteX2269" fmla="*/ 5612918 w 8938307"/>
              <a:gd name="connsiteY2269" fmla="*/ 1903111 h 2993922"/>
              <a:gd name="connsiteX2270" fmla="*/ 5623508 w 8938307"/>
              <a:gd name="connsiteY2270" fmla="*/ 1913701 h 2993922"/>
              <a:gd name="connsiteX2271" fmla="*/ 5634099 w 8938307"/>
              <a:gd name="connsiteY2271" fmla="*/ 1913701 h 2993922"/>
              <a:gd name="connsiteX2272" fmla="*/ 5655279 w 8938307"/>
              <a:gd name="connsiteY2272" fmla="*/ 1924290 h 2993922"/>
              <a:gd name="connsiteX2273" fmla="*/ 5673813 w 8938307"/>
              <a:gd name="connsiteY2273" fmla="*/ 1924290 h 2993922"/>
              <a:gd name="connsiteX2274" fmla="*/ 5676460 w 8938307"/>
              <a:gd name="connsiteY2274" fmla="*/ 1924290 h 2993922"/>
              <a:gd name="connsiteX2275" fmla="*/ 5676460 w 8938307"/>
              <a:gd name="connsiteY2275" fmla="*/ 1913701 h 2993922"/>
              <a:gd name="connsiteX2276" fmla="*/ 5687051 w 8938307"/>
              <a:gd name="connsiteY2276" fmla="*/ 1908405 h 2993922"/>
              <a:gd name="connsiteX2277" fmla="*/ 5676460 w 8938307"/>
              <a:gd name="connsiteY2277" fmla="*/ 1897815 h 2993922"/>
              <a:gd name="connsiteX2278" fmla="*/ 5665870 w 8938307"/>
              <a:gd name="connsiteY2278" fmla="*/ 1892520 h 2993922"/>
              <a:gd name="connsiteX2279" fmla="*/ 5644689 w 8938307"/>
              <a:gd name="connsiteY2279" fmla="*/ 1892520 h 2993922"/>
              <a:gd name="connsiteX2280" fmla="*/ 5631782 w 8938307"/>
              <a:gd name="connsiteY2280" fmla="*/ 1875641 h 2993922"/>
              <a:gd name="connsiteX2281" fmla="*/ 7688638 w 8938307"/>
              <a:gd name="connsiteY2281" fmla="*/ 1871338 h 2993922"/>
              <a:gd name="connsiteX2282" fmla="*/ 7688638 w 8938307"/>
              <a:gd name="connsiteY2282" fmla="*/ 1881930 h 2993922"/>
              <a:gd name="connsiteX2283" fmla="*/ 7699230 w 8938307"/>
              <a:gd name="connsiteY2283" fmla="*/ 1881930 h 2993922"/>
              <a:gd name="connsiteX2284" fmla="*/ 7720409 w 8938307"/>
              <a:gd name="connsiteY2284" fmla="*/ 1881930 h 2993922"/>
              <a:gd name="connsiteX2285" fmla="*/ 7715115 w 8938307"/>
              <a:gd name="connsiteY2285" fmla="*/ 1876634 h 2993922"/>
              <a:gd name="connsiteX2286" fmla="*/ 7699230 w 8938307"/>
              <a:gd name="connsiteY2286" fmla="*/ 1871338 h 2993922"/>
              <a:gd name="connsiteX2287" fmla="*/ 7280908 w 8938307"/>
              <a:gd name="connsiteY2287" fmla="*/ 1871338 h 2993922"/>
              <a:gd name="connsiteX2288" fmla="*/ 7275612 w 8938307"/>
              <a:gd name="connsiteY2288" fmla="*/ 1876634 h 2993922"/>
              <a:gd name="connsiteX2289" fmla="*/ 7286203 w 8938307"/>
              <a:gd name="connsiteY2289" fmla="*/ 1881930 h 2993922"/>
              <a:gd name="connsiteX2290" fmla="*/ 7280908 w 8938307"/>
              <a:gd name="connsiteY2290" fmla="*/ 1871338 h 2993922"/>
              <a:gd name="connsiteX2291" fmla="*/ 7839551 w 8938307"/>
              <a:gd name="connsiteY2291" fmla="*/ 1866044 h 2993922"/>
              <a:gd name="connsiteX2292" fmla="*/ 7847494 w 8938307"/>
              <a:gd name="connsiteY2292" fmla="*/ 1871338 h 2993922"/>
              <a:gd name="connsiteX2293" fmla="*/ 7836904 w 8938307"/>
              <a:gd name="connsiteY2293" fmla="*/ 1881930 h 2993922"/>
              <a:gd name="connsiteX2294" fmla="*/ 7826313 w 8938307"/>
              <a:gd name="connsiteY2294" fmla="*/ 1881930 h 2993922"/>
              <a:gd name="connsiteX2295" fmla="*/ 7836904 w 8938307"/>
              <a:gd name="connsiteY2295" fmla="*/ 1871338 h 2993922"/>
              <a:gd name="connsiteX2296" fmla="*/ 7839551 w 8938307"/>
              <a:gd name="connsiteY2296" fmla="*/ 1866044 h 2993922"/>
              <a:gd name="connsiteX2297" fmla="*/ 6817578 w 8938307"/>
              <a:gd name="connsiteY2297" fmla="*/ 1866044 h 2993922"/>
              <a:gd name="connsiteX2298" fmla="*/ 6809634 w 8938307"/>
              <a:gd name="connsiteY2298" fmla="*/ 1871338 h 2993922"/>
              <a:gd name="connsiteX2299" fmla="*/ 6820224 w 8938307"/>
              <a:gd name="connsiteY2299" fmla="*/ 1871338 h 2993922"/>
              <a:gd name="connsiteX2300" fmla="*/ 6817578 w 8938307"/>
              <a:gd name="connsiteY2300" fmla="*/ 1866044 h 2993922"/>
              <a:gd name="connsiteX2301" fmla="*/ 4890122 w 8938307"/>
              <a:gd name="connsiteY2301" fmla="*/ 1866044 h 2993922"/>
              <a:gd name="connsiteX2302" fmla="*/ 4882180 w 8938307"/>
              <a:gd name="connsiteY2302" fmla="*/ 1871338 h 2993922"/>
              <a:gd name="connsiteX2303" fmla="*/ 4892770 w 8938307"/>
              <a:gd name="connsiteY2303" fmla="*/ 1871338 h 2993922"/>
              <a:gd name="connsiteX2304" fmla="*/ 4890122 w 8938307"/>
              <a:gd name="connsiteY2304" fmla="*/ 1866044 h 2993922"/>
              <a:gd name="connsiteX2305" fmla="*/ 4293087 w 8938307"/>
              <a:gd name="connsiteY2305" fmla="*/ 1866044 h 2993922"/>
              <a:gd name="connsiteX2306" fmla="*/ 4305002 w 8938307"/>
              <a:gd name="connsiteY2306" fmla="*/ 1871338 h 2993922"/>
              <a:gd name="connsiteX2307" fmla="*/ 4320887 w 8938307"/>
              <a:gd name="connsiteY2307" fmla="*/ 1881930 h 2993922"/>
              <a:gd name="connsiteX2308" fmla="*/ 4299706 w 8938307"/>
              <a:gd name="connsiteY2308" fmla="*/ 1881930 h 2993922"/>
              <a:gd name="connsiteX2309" fmla="*/ 4289116 w 8938307"/>
              <a:gd name="connsiteY2309" fmla="*/ 1871338 h 2993922"/>
              <a:gd name="connsiteX2310" fmla="*/ 4293087 w 8938307"/>
              <a:gd name="connsiteY2310" fmla="*/ 1866044 h 2993922"/>
              <a:gd name="connsiteX2311" fmla="*/ 7625096 w 8938307"/>
              <a:gd name="connsiteY2311" fmla="*/ 1860749 h 2993922"/>
              <a:gd name="connsiteX2312" fmla="*/ 7614505 w 8938307"/>
              <a:gd name="connsiteY2312" fmla="*/ 1871338 h 2993922"/>
              <a:gd name="connsiteX2313" fmla="*/ 7635686 w 8938307"/>
              <a:gd name="connsiteY2313" fmla="*/ 1860749 h 2993922"/>
              <a:gd name="connsiteX2314" fmla="*/ 7625096 w 8938307"/>
              <a:gd name="connsiteY2314" fmla="*/ 1860749 h 2993922"/>
              <a:gd name="connsiteX2315" fmla="*/ 7529782 w 8938307"/>
              <a:gd name="connsiteY2315" fmla="*/ 1860749 h 2993922"/>
              <a:gd name="connsiteX2316" fmla="*/ 7540374 w 8938307"/>
              <a:gd name="connsiteY2316" fmla="*/ 1871338 h 2993922"/>
              <a:gd name="connsiteX2317" fmla="*/ 7540374 w 8938307"/>
              <a:gd name="connsiteY2317" fmla="*/ 1860749 h 2993922"/>
              <a:gd name="connsiteX2318" fmla="*/ 6883766 w 8938307"/>
              <a:gd name="connsiteY2318" fmla="*/ 1860749 h 2993922"/>
              <a:gd name="connsiteX2319" fmla="*/ 6894358 w 8938307"/>
              <a:gd name="connsiteY2319" fmla="*/ 1871338 h 2993922"/>
              <a:gd name="connsiteX2320" fmla="*/ 6915539 w 8938307"/>
              <a:gd name="connsiteY2320" fmla="*/ 1881930 h 2993922"/>
              <a:gd name="connsiteX2321" fmla="*/ 6904948 w 8938307"/>
              <a:gd name="connsiteY2321" fmla="*/ 1871338 h 2993922"/>
              <a:gd name="connsiteX2322" fmla="*/ 6904948 w 8938307"/>
              <a:gd name="connsiteY2322" fmla="*/ 1860749 h 2993922"/>
              <a:gd name="connsiteX2323" fmla="*/ 6894358 w 8938307"/>
              <a:gd name="connsiteY2323" fmla="*/ 1860749 h 2993922"/>
              <a:gd name="connsiteX2324" fmla="*/ 6883766 w 8938307"/>
              <a:gd name="connsiteY2324" fmla="*/ 1860749 h 2993922"/>
              <a:gd name="connsiteX2325" fmla="*/ 6746092 w 8938307"/>
              <a:gd name="connsiteY2325" fmla="*/ 1860749 h 2993922"/>
              <a:gd name="connsiteX2326" fmla="*/ 6756682 w 8938307"/>
              <a:gd name="connsiteY2326" fmla="*/ 1871338 h 2993922"/>
              <a:gd name="connsiteX2327" fmla="*/ 6756682 w 8938307"/>
              <a:gd name="connsiteY2327" fmla="*/ 1866044 h 2993922"/>
              <a:gd name="connsiteX2328" fmla="*/ 6746092 w 8938307"/>
              <a:gd name="connsiteY2328" fmla="*/ 1860749 h 2993922"/>
              <a:gd name="connsiteX2329" fmla="*/ 6004764 w 8938307"/>
              <a:gd name="connsiteY2329" fmla="*/ 1860749 h 2993922"/>
              <a:gd name="connsiteX2330" fmla="*/ 6004764 w 8938307"/>
              <a:gd name="connsiteY2330" fmla="*/ 1871338 h 2993922"/>
              <a:gd name="connsiteX2331" fmla="*/ 6015353 w 8938307"/>
              <a:gd name="connsiteY2331" fmla="*/ 1860749 h 2993922"/>
              <a:gd name="connsiteX2332" fmla="*/ 5835316 w 8938307"/>
              <a:gd name="connsiteY2332" fmla="*/ 1860749 h 2993922"/>
              <a:gd name="connsiteX2333" fmla="*/ 5830020 w 8938307"/>
              <a:gd name="connsiteY2333" fmla="*/ 1866044 h 2993922"/>
              <a:gd name="connsiteX2334" fmla="*/ 5835316 w 8938307"/>
              <a:gd name="connsiteY2334" fmla="*/ 1871338 h 2993922"/>
              <a:gd name="connsiteX2335" fmla="*/ 5835316 w 8938307"/>
              <a:gd name="connsiteY2335" fmla="*/ 1860749 h 2993922"/>
              <a:gd name="connsiteX2336" fmla="*/ 4670372 w 8938307"/>
              <a:gd name="connsiteY2336" fmla="*/ 1860749 h 2993922"/>
              <a:gd name="connsiteX2337" fmla="*/ 4659780 w 8938307"/>
              <a:gd name="connsiteY2337" fmla="*/ 1871338 h 2993922"/>
              <a:gd name="connsiteX2338" fmla="*/ 4680962 w 8938307"/>
              <a:gd name="connsiteY2338" fmla="*/ 1871338 h 2993922"/>
              <a:gd name="connsiteX2339" fmla="*/ 8313473 w 8938307"/>
              <a:gd name="connsiteY2339" fmla="*/ 1850157 h 2993922"/>
              <a:gd name="connsiteX2340" fmla="*/ 8345244 w 8938307"/>
              <a:gd name="connsiteY2340" fmla="*/ 1860749 h 2993922"/>
              <a:gd name="connsiteX2341" fmla="*/ 8324064 w 8938307"/>
              <a:gd name="connsiteY2341" fmla="*/ 1860749 h 2993922"/>
              <a:gd name="connsiteX2342" fmla="*/ 7169708 w 8938307"/>
              <a:gd name="connsiteY2342" fmla="*/ 1850157 h 2993922"/>
              <a:gd name="connsiteX2343" fmla="*/ 7180299 w 8938307"/>
              <a:gd name="connsiteY2343" fmla="*/ 1860749 h 2993922"/>
              <a:gd name="connsiteX2344" fmla="*/ 7180299 w 8938307"/>
              <a:gd name="connsiteY2344" fmla="*/ 1850157 h 2993922"/>
              <a:gd name="connsiteX2345" fmla="*/ 5528195 w 8938307"/>
              <a:gd name="connsiteY2345" fmla="*/ 1850157 h 2993922"/>
              <a:gd name="connsiteX2346" fmla="*/ 5528195 w 8938307"/>
              <a:gd name="connsiteY2346" fmla="*/ 1860749 h 2993922"/>
              <a:gd name="connsiteX2347" fmla="*/ 5517604 w 8938307"/>
              <a:gd name="connsiteY2347" fmla="*/ 1860749 h 2993922"/>
              <a:gd name="connsiteX2348" fmla="*/ 5528195 w 8938307"/>
              <a:gd name="connsiteY2348" fmla="*/ 1850157 h 2993922"/>
              <a:gd name="connsiteX2349" fmla="*/ 4744504 w 8938307"/>
              <a:gd name="connsiteY2349" fmla="*/ 1850157 h 2993922"/>
              <a:gd name="connsiteX2350" fmla="*/ 4733914 w 8938307"/>
              <a:gd name="connsiteY2350" fmla="*/ 1860749 h 2993922"/>
              <a:gd name="connsiteX2351" fmla="*/ 4755094 w 8938307"/>
              <a:gd name="connsiteY2351" fmla="*/ 1860749 h 2993922"/>
              <a:gd name="connsiteX2352" fmla="*/ 4776276 w 8938307"/>
              <a:gd name="connsiteY2352" fmla="*/ 1871338 h 2993922"/>
              <a:gd name="connsiteX2353" fmla="*/ 4808046 w 8938307"/>
              <a:gd name="connsiteY2353" fmla="*/ 1881930 h 2993922"/>
              <a:gd name="connsiteX2354" fmla="*/ 4834523 w 8938307"/>
              <a:gd name="connsiteY2354" fmla="*/ 1897815 h 2993922"/>
              <a:gd name="connsiteX2355" fmla="*/ 4882180 w 8938307"/>
              <a:gd name="connsiteY2355" fmla="*/ 1903111 h 2993922"/>
              <a:gd name="connsiteX2356" fmla="*/ 4892770 w 8938307"/>
              <a:gd name="connsiteY2356" fmla="*/ 1908405 h 2993922"/>
              <a:gd name="connsiteX2357" fmla="*/ 4903360 w 8938307"/>
              <a:gd name="connsiteY2357" fmla="*/ 1913701 h 2993922"/>
              <a:gd name="connsiteX2358" fmla="*/ 4913950 w 8938307"/>
              <a:gd name="connsiteY2358" fmla="*/ 1924290 h 2993922"/>
              <a:gd name="connsiteX2359" fmla="*/ 4892770 w 8938307"/>
              <a:gd name="connsiteY2359" fmla="*/ 1924290 h 2993922"/>
              <a:gd name="connsiteX2360" fmla="*/ 4871588 w 8938307"/>
              <a:gd name="connsiteY2360" fmla="*/ 1908405 h 2993922"/>
              <a:gd name="connsiteX2361" fmla="*/ 4860998 w 8938307"/>
              <a:gd name="connsiteY2361" fmla="*/ 1913701 h 2993922"/>
              <a:gd name="connsiteX2362" fmla="*/ 4850408 w 8938307"/>
              <a:gd name="connsiteY2362" fmla="*/ 1913701 h 2993922"/>
              <a:gd name="connsiteX2363" fmla="*/ 4839818 w 8938307"/>
              <a:gd name="connsiteY2363" fmla="*/ 1903111 h 2993922"/>
              <a:gd name="connsiteX2364" fmla="*/ 4776276 w 8938307"/>
              <a:gd name="connsiteY2364" fmla="*/ 1892520 h 2993922"/>
              <a:gd name="connsiteX2365" fmla="*/ 4765684 w 8938307"/>
              <a:gd name="connsiteY2365" fmla="*/ 1892520 h 2993922"/>
              <a:gd name="connsiteX2366" fmla="*/ 4755094 w 8938307"/>
              <a:gd name="connsiteY2366" fmla="*/ 1892520 h 2993922"/>
              <a:gd name="connsiteX2367" fmla="*/ 4723324 w 8938307"/>
              <a:gd name="connsiteY2367" fmla="*/ 1871338 h 2993922"/>
              <a:gd name="connsiteX2368" fmla="*/ 4723324 w 8938307"/>
              <a:gd name="connsiteY2368" fmla="*/ 1892520 h 2993922"/>
              <a:gd name="connsiteX2369" fmla="*/ 4744504 w 8938307"/>
              <a:gd name="connsiteY2369" fmla="*/ 1897815 h 2993922"/>
              <a:gd name="connsiteX2370" fmla="*/ 4760390 w 8938307"/>
              <a:gd name="connsiteY2370" fmla="*/ 1908405 h 2993922"/>
              <a:gd name="connsiteX2371" fmla="*/ 4786866 w 8938307"/>
              <a:gd name="connsiteY2371" fmla="*/ 1913701 h 2993922"/>
              <a:gd name="connsiteX2372" fmla="*/ 4802751 w 8938307"/>
              <a:gd name="connsiteY2372" fmla="*/ 1918996 h 2993922"/>
              <a:gd name="connsiteX2373" fmla="*/ 4808046 w 8938307"/>
              <a:gd name="connsiteY2373" fmla="*/ 1924290 h 2993922"/>
              <a:gd name="connsiteX2374" fmla="*/ 4829228 w 8938307"/>
              <a:gd name="connsiteY2374" fmla="*/ 1934882 h 2993922"/>
              <a:gd name="connsiteX2375" fmla="*/ 4839818 w 8938307"/>
              <a:gd name="connsiteY2375" fmla="*/ 1934882 h 2993922"/>
              <a:gd name="connsiteX2376" fmla="*/ 4892770 w 8938307"/>
              <a:gd name="connsiteY2376" fmla="*/ 1945472 h 2993922"/>
              <a:gd name="connsiteX2377" fmla="*/ 4898065 w 8938307"/>
              <a:gd name="connsiteY2377" fmla="*/ 1934882 h 2993922"/>
              <a:gd name="connsiteX2378" fmla="*/ 4903360 w 8938307"/>
              <a:gd name="connsiteY2378" fmla="*/ 1945472 h 2993922"/>
              <a:gd name="connsiteX2379" fmla="*/ 4956312 w 8938307"/>
              <a:gd name="connsiteY2379" fmla="*/ 1966653 h 2993922"/>
              <a:gd name="connsiteX2380" fmla="*/ 4977492 w 8938307"/>
              <a:gd name="connsiteY2380" fmla="*/ 1966653 h 2993922"/>
              <a:gd name="connsiteX2381" fmla="*/ 4966902 w 8938307"/>
              <a:gd name="connsiteY2381" fmla="*/ 1956063 h 2993922"/>
              <a:gd name="connsiteX2382" fmla="*/ 4977492 w 8938307"/>
              <a:gd name="connsiteY2382" fmla="*/ 1945472 h 2993922"/>
              <a:gd name="connsiteX2383" fmla="*/ 5009265 w 8938307"/>
              <a:gd name="connsiteY2383" fmla="*/ 1961357 h 2993922"/>
              <a:gd name="connsiteX2384" fmla="*/ 5062217 w 8938307"/>
              <a:gd name="connsiteY2384" fmla="*/ 1966653 h 2993922"/>
              <a:gd name="connsiteX2385" fmla="*/ 5093988 w 8938307"/>
              <a:gd name="connsiteY2385" fmla="*/ 1966653 h 2993922"/>
              <a:gd name="connsiteX2386" fmla="*/ 5088692 w 8938307"/>
              <a:gd name="connsiteY2386" fmla="*/ 1961357 h 2993922"/>
              <a:gd name="connsiteX2387" fmla="*/ 5072806 w 8938307"/>
              <a:gd name="connsiteY2387" fmla="*/ 1956063 h 2993922"/>
              <a:gd name="connsiteX2388" fmla="*/ 5062217 w 8938307"/>
              <a:gd name="connsiteY2388" fmla="*/ 1945472 h 2993922"/>
              <a:gd name="connsiteX2389" fmla="*/ 5030446 w 8938307"/>
              <a:gd name="connsiteY2389" fmla="*/ 1945472 h 2993922"/>
              <a:gd name="connsiteX2390" fmla="*/ 5009265 w 8938307"/>
              <a:gd name="connsiteY2390" fmla="*/ 1934882 h 2993922"/>
              <a:gd name="connsiteX2391" fmla="*/ 4988084 w 8938307"/>
              <a:gd name="connsiteY2391" fmla="*/ 1924290 h 2993922"/>
              <a:gd name="connsiteX2392" fmla="*/ 4982788 w 8938307"/>
              <a:gd name="connsiteY2392" fmla="*/ 1940176 h 2993922"/>
              <a:gd name="connsiteX2393" fmla="*/ 4977492 w 8938307"/>
              <a:gd name="connsiteY2393" fmla="*/ 1934882 h 2993922"/>
              <a:gd name="connsiteX2394" fmla="*/ 4977492 w 8938307"/>
              <a:gd name="connsiteY2394" fmla="*/ 1924290 h 2993922"/>
              <a:gd name="connsiteX2395" fmla="*/ 4966902 w 8938307"/>
              <a:gd name="connsiteY2395" fmla="*/ 1913701 h 2993922"/>
              <a:gd name="connsiteX2396" fmla="*/ 4966902 w 8938307"/>
              <a:gd name="connsiteY2396" fmla="*/ 1903111 h 2993922"/>
              <a:gd name="connsiteX2397" fmla="*/ 4988084 w 8938307"/>
              <a:gd name="connsiteY2397" fmla="*/ 1903111 h 2993922"/>
              <a:gd name="connsiteX2398" fmla="*/ 5030446 w 8938307"/>
              <a:gd name="connsiteY2398" fmla="*/ 1913701 h 2993922"/>
              <a:gd name="connsiteX2399" fmla="*/ 5030446 w 8938307"/>
              <a:gd name="connsiteY2399" fmla="*/ 1924290 h 2993922"/>
              <a:gd name="connsiteX2400" fmla="*/ 5041036 w 8938307"/>
              <a:gd name="connsiteY2400" fmla="*/ 1929586 h 2993922"/>
              <a:gd name="connsiteX2401" fmla="*/ 5051626 w 8938307"/>
              <a:gd name="connsiteY2401" fmla="*/ 1934882 h 2993922"/>
              <a:gd name="connsiteX2402" fmla="*/ 5078102 w 8938307"/>
              <a:gd name="connsiteY2402" fmla="*/ 1940176 h 2993922"/>
              <a:gd name="connsiteX2403" fmla="*/ 5099284 w 8938307"/>
              <a:gd name="connsiteY2403" fmla="*/ 1934882 h 2993922"/>
              <a:gd name="connsiteX2404" fmla="*/ 5115169 w 8938307"/>
              <a:gd name="connsiteY2404" fmla="*/ 1924290 h 2993922"/>
              <a:gd name="connsiteX2405" fmla="*/ 5041036 w 8938307"/>
              <a:gd name="connsiteY2405" fmla="*/ 1903111 h 2993922"/>
              <a:gd name="connsiteX2406" fmla="*/ 5030446 w 8938307"/>
              <a:gd name="connsiteY2406" fmla="*/ 1913701 h 2993922"/>
              <a:gd name="connsiteX2407" fmla="*/ 5030446 w 8938307"/>
              <a:gd name="connsiteY2407" fmla="*/ 1903111 h 2993922"/>
              <a:gd name="connsiteX2408" fmla="*/ 4977492 w 8938307"/>
              <a:gd name="connsiteY2408" fmla="*/ 1892520 h 2993922"/>
              <a:gd name="connsiteX2409" fmla="*/ 4956312 w 8938307"/>
              <a:gd name="connsiteY2409" fmla="*/ 1892520 h 2993922"/>
              <a:gd name="connsiteX2410" fmla="*/ 4935132 w 8938307"/>
              <a:gd name="connsiteY2410" fmla="*/ 1903111 h 2993922"/>
              <a:gd name="connsiteX2411" fmla="*/ 4903360 w 8938307"/>
              <a:gd name="connsiteY2411" fmla="*/ 1903111 h 2993922"/>
              <a:gd name="connsiteX2412" fmla="*/ 4860998 w 8938307"/>
              <a:gd name="connsiteY2412" fmla="*/ 1881930 h 2993922"/>
              <a:gd name="connsiteX2413" fmla="*/ 4834523 w 8938307"/>
              <a:gd name="connsiteY2413" fmla="*/ 1876634 h 2993922"/>
              <a:gd name="connsiteX2414" fmla="*/ 4808046 w 8938307"/>
              <a:gd name="connsiteY2414" fmla="*/ 1871338 h 2993922"/>
              <a:gd name="connsiteX2415" fmla="*/ 4755094 w 8938307"/>
              <a:gd name="connsiteY2415" fmla="*/ 1860749 h 2993922"/>
              <a:gd name="connsiteX2416" fmla="*/ 4744504 w 8938307"/>
              <a:gd name="connsiteY2416" fmla="*/ 1850157 h 2993922"/>
              <a:gd name="connsiteX2417" fmla="*/ 7149852 w 8938307"/>
              <a:gd name="connsiteY2417" fmla="*/ 1843540 h 2993922"/>
              <a:gd name="connsiteX2418" fmla="*/ 7148526 w 8938307"/>
              <a:gd name="connsiteY2418" fmla="*/ 1850157 h 2993922"/>
              <a:gd name="connsiteX2419" fmla="*/ 7159118 w 8938307"/>
              <a:gd name="connsiteY2419" fmla="*/ 1850157 h 2993922"/>
              <a:gd name="connsiteX2420" fmla="*/ 7153822 w 8938307"/>
              <a:gd name="connsiteY2420" fmla="*/ 1844863 h 2993922"/>
              <a:gd name="connsiteX2421" fmla="*/ 7149852 w 8938307"/>
              <a:gd name="connsiteY2421" fmla="*/ 1843540 h 2993922"/>
              <a:gd name="connsiteX2422" fmla="*/ 7942808 w 8938307"/>
              <a:gd name="connsiteY2422" fmla="*/ 1839567 h 2993922"/>
              <a:gd name="connsiteX2423" fmla="*/ 7953398 w 8938307"/>
              <a:gd name="connsiteY2423" fmla="*/ 1850157 h 2993922"/>
              <a:gd name="connsiteX2424" fmla="*/ 7942808 w 8938307"/>
              <a:gd name="connsiteY2424" fmla="*/ 1850157 h 2993922"/>
              <a:gd name="connsiteX2425" fmla="*/ 7582734 w 8938307"/>
              <a:gd name="connsiteY2425" fmla="*/ 1839567 h 2993922"/>
              <a:gd name="connsiteX2426" fmla="*/ 7582734 w 8938307"/>
              <a:gd name="connsiteY2426" fmla="*/ 1844863 h 2993922"/>
              <a:gd name="connsiteX2427" fmla="*/ 7572144 w 8938307"/>
              <a:gd name="connsiteY2427" fmla="*/ 1850157 h 2993922"/>
              <a:gd name="connsiteX2428" fmla="*/ 7561553 w 8938307"/>
              <a:gd name="connsiteY2428" fmla="*/ 1871338 h 2993922"/>
              <a:gd name="connsiteX2429" fmla="*/ 7550963 w 8938307"/>
              <a:gd name="connsiteY2429" fmla="*/ 1881930 h 2993922"/>
              <a:gd name="connsiteX2430" fmla="*/ 7529782 w 8938307"/>
              <a:gd name="connsiteY2430" fmla="*/ 1892520 h 2993922"/>
              <a:gd name="connsiteX2431" fmla="*/ 7519192 w 8938307"/>
              <a:gd name="connsiteY2431" fmla="*/ 1903111 h 2993922"/>
              <a:gd name="connsiteX2432" fmla="*/ 7529782 w 8938307"/>
              <a:gd name="connsiteY2432" fmla="*/ 1903111 h 2993922"/>
              <a:gd name="connsiteX2433" fmla="*/ 7550963 w 8938307"/>
              <a:gd name="connsiteY2433" fmla="*/ 1903111 h 2993922"/>
              <a:gd name="connsiteX2434" fmla="*/ 7582734 w 8938307"/>
              <a:gd name="connsiteY2434" fmla="*/ 1881930 h 2993922"/>
              <a:gd name="connsiteX2435" fmla="*/ 7577438 w 8938307"/>
              <a:gd name="connsiteY2435" fmla="*/ 1876634 h 2993922"/>
              <a:gd name="connsiteX2436" fmla="*/ 7572144 w 8938307"/>
              <a:gd name="connsiteY2436" fmla="*/ 1860749 h 2993922"/>
              <a:gd name="connsiteX2437" fmla="*/ 7593326 w 8938307"/>
              <a:gd name="connsiteY2437" fmla="*/ 1850157 h 2993922"/>
              <a:gd name="connsiteX2438" fmla="*/ 7582734 w 8938307"/>
              <a:gd name="connsiteY2438" fmla="*/ 1839567 h 2993922"/>
              <a:gd name="connsiteX2439" fmla="*/ 4680962 w 8938307"/>
              <a:gd name="connsiteY2439" fmla="*/ 1839567 h 2993922"/>
              <a:gd name="connsiteX2440" fmla="*/ 4680962 w 8938307"/>
              <a:gd name="connsiteY2440" fmla="*/ 1850157 h 2993922"/>
              <a:gd name="connsiteX2441" fmla="*/ 4691551 w 8938307"/>
              <a:gd name="connsiteY2441" fmla="*/ 1850157 h 2993922"/>
              <a:gd name="connsiteX2442" fmla="*/ 4680962 w 8938307"/>
              <a:gd name="connsiteY2442" fmla="*/ 1839567 h 2993922"/>
              <a:gd name="connsiteX2443" fmla="*/ 3406141 w 8938307"/>
              <a:gd name="connsiteY2443" fmla="*/ 1836920 h 2993922"/>
              <a:gd name="connsiteX2444" fmla="*/ 3441882 w 8938307"/>
              <a:gd name="connsiteY2444" fmla="*/ 1860749 h 2993922"/>
              <a:gd name="connsiteX2445" fmla="*/ 3452474 w 8938307"/>
              <a:gd name="connsiteY2445" fmla="*/ 1860749 h 2993922"/>
              <a:gd name="connsiteX2446" fmla="*/ 3463064 w 8938307"/>
              <a:gd name="connsiteY2446" fmla="*/ 1860749 h 2993922"/>
              <a:gd name="connsiteX2447" fmla="*/ 3473655 w 8938307"/>
              <a:gd name="connsiteY2447" fmla="*/ 1881930 h 2993922"/>
              <a:gd name="connsiteX2448" fmla="*/ 3463064 w 8938307"/>
              <a:gd name="connsiteY2448" fmla="*/ 1881930 h 2993922"/>
              <a:gd name="connsiteX2449" fmla="*/ 3441882 w 8938307"/>
              <a:gd name="connsiteY2449" fmla="*/ 1881930 h 2993922"/>
              <a:gd name="connsiteX2450" fmla="*/ 3410112 w 8938307"/>
              <a:gd name="connsiteY2450" fmla="*/ 1881930 h 2993922"/>
              <a:gd name="connsiteX2451" fmla="*/ 3388931 w 8938307"/>
              <a:gd name="connsiteY2451" fmla="*/ 1892520 h 2993922"/>
              <a:gd name="connsiteX2452" fmla="*/ 3378341 w 8938307"/>
              <a:gd name="connsiteY2452" fmla="*/ 1881930 h 2993922"/>
              <a:gd name="connsiteX2453" fmla="*/ 3346570 w 8938307"/>
              <a:gd name="connsiteY2453" fmla="*/ 1860749 h 2993922"/>
              <a:gd name="connsiteX2454" fmla="*/ 3399522 w 8938307"/>
              <a:gd name="connsiteY2454" fmla="*/ 1860749 h 2993922"/>
              <a:gd name="connsiteX2455" fmla="*/ 3388931 w 8938307"/>
              <a:gd name="connsiteY2455" fmla="*/ 1839567 h 2993922"/>
              <a:gd name="connsiteX2456" fmla="*/ 3378341 w 8938307"/>
              <a:gd name="connsiteY2456" fmla="*/ 1839567 h 2993922"/>
              <a:gd name="connsiteX2457" fmla="*/ 3406141 w 8938307"/>
              <a:gd name="connsiteY2457" fmla="*/ 1836920 h 2993922"/>
              <a:gd name="connsiteX2458" fmla="*/ 4810694 w 8938307"/>
              <a:gd name="connsiteY2458" fmla="*/ 1831625 h 2993922"/>
              <a:gd name="connsiteX2459" fmla="*/ 4797456 w 8938307"/>
              <a:gd name="connsiteY2459" fmla="*/ 1834272 h 2993922"/>
              <a:gd name="connsiteX2460" fmla="*/ 4786866 w 8938307"/>
              <a:gd name="connsiteY2460" fmla="*/ 1839567 h 2993922"/>
              <a:gd name="connsiteX2461" fmla="*/ 4797456 w 8938307"/>
              <a:gd name="connsiteY2461" fmla="*/ 1850157 h 2993922"/>
              <a:gd name="connsiteX2462" fmla="*/ 4818636 w 8938307"/>
              <a:gd name="connsiteY2462" fmla="*/ 1860749 h 2993922"/>
              <a:gd name="connsiteX2463" fmla="*/ 4829228 w 8938307"/>
              <a:gd name="connsiteY2463" fmla="*/ 1850157 h 2993922"/>
              <a:gd name="connsiteX2464" fmla="*/ 4839818 w 8938307"/>
              <a:gd name="connsiteY2464" fmla="*/ 1850157 h 2993922"/>
              <a:gd name="connsiteX2465" fmla="*/ 4860998 w 8938307"/>
              <a:gd name="connsiteY2465" fmla="*/ 1839567 h 2993922"/>
              <a:gd name="connsiteX2466" fmla="*/ 4829228 w 8938307"/>
              <a:gd name="connsiteY2466" fmla="*/ 1834272 h 2993922"/>
              <a:gd name="connsiteX2467" fmla="*/ 4810694 w 8938307"/>
              <a:gd name="connsiteY2467" fmla="*/ 1831625 h 2993922"/>
              <a:gd name="connsiteX2468" fmla="*/ 7635686 w 8938307"/>
              <a:gd name="connsiteY2468" fmla="*/ 1828978 h 2993922"/>
              <a:gd name="connsiteX2469" fmla="*/ 7640982 w 8938307"/>
              <a:gd name="connsiteY2469" fmla="*/ 1834272 h 2993922"/>
              <a:gd name="connsiteX2470" fmla="*/ 7646278 w 8938307"/>
              <a:gd name="connsiteY2470" fmla="*/ 1839567 h 2993922"/>
              <a:gd name="connsiteX2471" fmla="*/ 7656867 w 8938307"/>
              <a:gd name="connsiteY2471" fmla="*/ 1834272 h 2993922"/>
              <a:gd name="connsiteX2472" fmla="*/ 7646278 w 8938307"/>
              <a:gd name="connsiteY2472" fmla="*/ 1828978 h 2993922"/>
              <a:gd name="connsiteX2473" fmla="*/ 7635686 w 8938307"/>
              <a:gd name="connsiteY2473" fmla="*/ 1828978 h 2993922"/>
              <a:gd name="connsiteX2474" fmla="*/ 7492716 w 8938307"/>
              <a:gd name="connsiteY2474" fmla="*/ 1828978 h 2993922"/>
              <a:gd name="connsiteX2475" fmla="*/ 7445059 w 8938307"/>
              <a:gd name="connsiteY2475" fmla="*/ 1839567 h 2993922"/>
              <a:gd name="connsiteX2476" fmla="*/ 7450355 w 8938307"/>
              <a:gd name="connsiteY2476" fmla="*/ 1844863 h 2993922"/>
              <a:gd name="connsiteX2477" fmla="*/ 7460944 w 8938307"/>
              <a:gd name="connsiteY2477" fmla="*/ 1850157 h 2993922"/>
              <a:gd name="connsiteX2478" fmla="*/ 7466240 w 8938307"/>
              <a:gd name="connsiteY2478" fmla="*/ 1850157 h 2993922"/>
              <a:gd name="connsiteX2479" fmla="*/ 7466240 w 8938307"/>
              <a:gd name="connsiteY2479" fmla="*/ 1860749 h 2993922"/>
              <a:gd name="connsiteX2480" fmla="*/ 7482126 w 8938307"/>
              <a:gd name="connsiteY2480" fmla="*/ 1855453 h 2993922"/>
              <a:gd name="connsiteX2481" fmla="*/ 7513896 w 8938307"/>
              <a:gd name="connsiteY2481" fmla="*/ 1850157 h 2993922"/>
              <a:gd name="connsiteX2482" fmla="*/ 7529782 w 8938307"/>
              <a:gd name="connsiteY2482" fmla="*/ 1844863 h 2993922"/>
              <a:gd name="connsiteX2483" fmla="*/ 7535078 w 8938307"/>
              <a:gd name="connsiteY2483" fmla="*/ 1834272 h 2993922"/>
              <a:gd name="connsiteX2484" fmla="*/ 7492716 w 8938307"/>
              <a:gd name="connsiteY2484" fmla="*/ 1828978 h 2993922"/>
              <a:gd name="connsiteX2485" fmla="*/ 6015353 w 8938307"/>
              <a:gd name="connsiteY2485" fmla="*/ 1828978 h 2993922"/>
              <a:gd name="connsiteX2486" fmla="*/ 6004764 w 8938307"/>
              <a:gd name="connsiteY2486" fmla="*/ 1839567 h 2993922"/>
              <a:gd name="connsiteX2487" fmla="*/ 6015353 w 8938307"/>
              <a:gd name="connsiteY2487" fmla="*/ 1839567 h 2993922"/>
              <a:gd name="connsiteX2488" fmla="*/ 6004764 w 8938307"/>
              <a:gd name="connsiteY2488" fmla="*/ 1850157 h 2993922"/>
              <a:gd name="connsiteX2489" fmla="*/ 6015353 w 8938307"/>
              <a:gd name="connsiteY2489" fmla="*/ 1850157 h 2993922"/>
              <a:gd name="connsiteX2490" fmla="*/ 6020649 w 8938307"/>
              <a:gd name="connsiteY2490" fmla="*/ 1844863 h 2993922"/>
              <a:gd name="connsiteX2491" fmla="*/ 6025943 w 8938307"/>
              <a:gd name="connsiteY2491" fmla="*/ 1834272 h 2993922"/>
              <a:gd name="connsiteX2492" fmla="*/ 6015353 w 8938307"/>
              <a:gd name="connsiteY2492" fmla="*/ 1828978 h 2993922"/>
              <a:gd name="connsiteX2493" fmla="*/ 5348158 w 8938307"/>
              <a:gd name="connsiteY2493" fmla="*/ 1828978 h 2993922"/>
              <a:gd name="connsiteX2494" fmla="*/ 5337566 w 8938307"/>
              <a:gd name="connsiteY2494" fmla="*/ 1834272 h 2993922"/>
              <a:gd name="connsiteX2495" fmla="*/ 5348158 w 8938307"/>
              <a:gd name="connsiteY2495" fmla="*/ 1839567 h 2993922"/>
              <a:gd name="connsiteX2496" fmla="*/ 5337566 w 8938307"/>
              <a:gd name="connsiteY2496" fmla="*/ 1850157 h 2993922"/>
              <a:gd name="connsiteX2497" fmla="*/ 5348158 w 8938307"/>
              <a:gd name="connsiteY2497" fmla="*/ 1850157 h 2993922"/>
              <a:gd name="connsiteX2498" fmla="*/ 5348158 w 8938307"/>
              <a:gd name="connsiteY2498" fmla="*/ 1839567 h 2993922"/>
              <a:gd name="connsiteX2499" fmla="*/ 5358748 w 8938307"/>
              <a:gd name="connsiteY2499" fmla="*/ 1834272 h 2993922"/>
              <a:gd name="connsiteX2500" fmla="*/ 5348158 w 8938307"/>
              <a:gd name="connsiteY2500" fmla="*/ 1828978 h 2993922"/>
              <a:gd name="connsiteX2501" fmla="*/ 4013765 w 8938307"/>
              <a:gd name="connsiteY2501" fmla="*/ 1828978 h 2993922"/>
              <a:gd name="connsiteX2502" fmla="*/ 4003175 w 8938307"/>
              <a:gd name="connsiteY2502" fmla="*/ 1834272 h 2993922"/>
              <a:gd name="connsiteX2503" fmla="*/ 4008470 w 8938307"/>
              <a:gd name="connsiteY2503" fmla="*/ 1839567 h 2993922"/>
              <a:gd name="connsiteX2504" fmla="*/ 4013765 w 8938307"/>
              <a:gd name="connsiteY2504" fmla="*/ 1828978 h 2993922"/>
              <a:gd name="connsiteX2505" fmla="*/ 5951812 w 8938307"/>
              <a:gd name="connsiteY2505" fmla="*/ 1818386 h 2993922"/>
              <a:gd name="connsiteX2506" fmla="*/ 5957106 w 8938307"/>
              <a:gd name="connsiteY2506" fmla="*/ 1823682 h 2993922"/>
              <a:gd name="connsiteX2507" fmla="*/ 5962401 w 8938307"/>
              <a:gd name="connsiteY2507" fmla="*/ 1828978 h 2993922"/>
              <a:gd name="connsiteX2508" fmla="*/ 5972991 w 8938307"/>
              <a:gd name="connsiteY2508" fmla="*/ 1818386 h 2993922"/>
              <a:gd name="connsiteX2509" fmla="*/ 5411700 w 8938307"/>
              <a:gd name="connsiteY2509" fmla="*/ 1818386 h 2993922"/>
              <a:gd name="connsiteX2510" fmla="*/ 5411700 w 8938307"/>
              <a:gd name="connsiteY2510" fmla="*/ 1839567 h 2993922"/>
              <a:gd name="connsiteX2511" fmla="*/ 5422291 w 8938307"/>
              <a:gd name="connsiteY2511" fmla="*/ 1839567 h 2993922"/>
              <a:gd name="connsiteX2512" fmla="*/ 5459356 w 8938307"/>
              <a:gd name="connsiteY2512" fmla="*/ 1855453 h 2993922"/>
              <a:gd name="connsiteX2513" fmla="*/ 5496423 w 8938307"/>
              <a:gd name="connsiteY2513" fmla="*/ 1881930 h 2993922"/>
              <a:gd name="connsiteX2514" fmla="*/ 5517604 w 8938307"/>
              <a:gd name="connsiteY2514" fmla="*/ 1881930 h 2993922"/>
              <a:gd name="connsiteX2515" fmla="*/ 5538785 w 8938307"/>
              <a:gd name="connsiteY2515" fmla="*/ 1887224 h 2993922"/>
              <a:gd name="connsiteX2516" fmla="*/ 5549375 w 8938307"/>
              <a:gd name="connsiteY2516" fmla="*/ 1892520 h 2993922"/>
              <a:gd name="connsiteX2517" fmla="*/ 5570556 w 8938307"/>
              <a:gd name="connsiteY2517" fmla="*/ 1881930 h 2993922"/>
              <a:gd name="connsiteX2518" fmla="*/ 5581147 w 8938307"/>
              <a:gd name="connsiteY2518" fmla="*/ 1871338 h 2993922"/>
              <a:gd name="connsiteX2519" fmla="*/ 5591737 w 8938307"/>
              <a:gd name="connsiteY2519" fmla="*/ 1871338 h 2993922"/>
              <a:gd name="connsiteX2520" fmla="*/ 5602327 w 8938307"/>
              <a:gd name="connsiteY2520" fmla="*/ 1860749 h 2993922"/>
              <a:gd name="connsiteX2521" fmla="*/ 5586442 w 8938307"/>
              <a:gd name="connsiteY2521" fmla="*/ 1855453 h 2993922"/>
              <a:gd name="connsiteX2522" fmla="*/ 5581147 w 8938307"/>
              <a:gd name="connsiteY2522" fmla="*/ 1850157 h 2993922"/>
              <a:gd name="connsiteX2523" fmla="*/ 5559966 w 8938307"/>
              <a:gd name="connsiteY2523" fmla="*/ 1850157 h 2993922"/>
              <a:gd name="connsiteX2524" fmla="*/ 5544080 w 8938307"/>
              <a:gd name="connsiteY2524" fmla="*/ 1850157 h 2993922"/>
              <a:gd name="connsiteX2525" fmla="*/ 5533490 w 8938307"/>
              <a:gd name="connsiteY2525" fmla="*/ 1844863 h 2993922"/>
              <a:gd name="connsiteX2526" fmla="*/ 5517604 w 8938307"/>
              <a:gd name="connsiteY2526" fmla="*/ 1839567 h 2993922"/>
              <a:gd name="connsiteX2527" fmla="*/ 5501718 w 8938307"/>
              <a:gd name="connsiteY2527" fmla="*/ 1828978 h 2993922"/>
              <a:gd name="connsiteX2528" fmla="*/ 5469948 w 8938307"/>
              <a:gd name="connsiteY2528" fmla="*/ 1818386 h 2993922"/>
              <a:gd name="connsiteX2529" fmla="*/ 5438176 w 8938307"/>
              <a:gd name="connsiteY2529" fmla="*/ 1823682 h 2993922"/>
              <a:gd name="connsiteX2530" fmla="*/ 5422291 w 8938307"/>
              <a:gd name="connsiteY2530" fmla="*/ 1828978 h 2993922"/>
              <a:gd name="connsiteX2531" fmla="*/ 5411700 w 8938307"/>
              <a:gd name="connsiteY2531" fmla="*/ 1818386 h 2993922"/>
              <a:gd name="connsiteX2532" fmla="*/ 5390518 w 8938307"/>
              <a:gd name="connsiteY2532" fmla="*/ 1818386 h 2993922"/>
              <a:gd name="connsiteX2533" fmla="*/ 5395814 w 8938307"/>
              <a:gd name="connsiteY2533" fmla="*/ 1828978 h 2993922"/>
              <a:gd name="connsiteX2534" fmla="*/ 5401110 w 8938307"/>
              <a:gd name="connsiteY2534" fmla="*/ 1823682 h 2993922"/>
              <a:gd name="connsiteX2535" fmla="*/ 5390518 w 8938307"/>
              <a:gd name="connsiteY2535" fmla="*/ 1818386 h 2993922"/>
              <a:gd name="connsiteX2536" fmla="*/ 4744504 w 8938307"/>
              <a:gd name="connsiteY2536" fmla="*/ 1818386 h 2993922"/>
              <a:gd name="connsiteX2537" fmla="*/ 4755094 w 8938307"/>
              <a:gd name="connsiteY2537" fmla="*/ 1828978 h 2993922"/>
              <a:gd name="connsiteX2538" fmla="*/ 4755094 w 8938307"/>
              <a:gd name="connsiteY2538" fmla="*/ 1823682 h 2993922"/>
              <a:gd name="connsiteX2539" fmla="*/ 4744504 w 8938307"/>
              <a:gd name="connsiteY2539" fmla="*/ 1818386 h 2993922"/>
              <a:gd name="connsiteX2540" fmla="*/ 4151441 w 8938307"/>
              <a:gd name="connsiteY2540" fmla="*/ 1818386 h 2993922"/>
              <a:gd name="connsiteX2541" fmla="*/ 4162031 w 8938307"/>
              <a:gd name="connsiteY2541" fmla="*/ 1828978 h 2993922"/>
              <a:gd name="connsiteX2542" fmla="*/ 4162031 w 8938307"/>
              <a:gd name="connsiteY2542" fmla="*/ 1818386 h 2993922"/>
              <a:gd name="connsiteX2543" fmla="*/ 4530048 w 8938307"/>
              <a:gd name="connsiteY2543" fmla="*/ 1813092 h 2993922"/>
              <a:gd name="connsiteX2544" fmla="*/ 4511514 w 8938307"/>
              <a:gd name="connsiteY2544" fmla="*/ 1818386 h 2993922"/>
              <a:gd name="connsiteX2545" fmla="*/ 4537991 w 8938307"/>
              <a:gd name="connsiteY2545" fmla="*/ 1828978 h 2993922"/>
              <a:gd name="connsiteX2546" fmla="*/ 4596238 w 8938307"/>
              <a:gd name="connsiteY2546" fmla="*/ 1844863 h 2993922"/>
              <a:gd name="connsiteX2547" fmla="*/ 4633305 w 8938307"/>
              <a:gd name="connsiteY2547" fmla="*/ 1850157 h 2993922"/>
              <a:gd name="connsiteX2548" fmla="*/ 4633305 w 8938307"/>
              <a:gd name="connsiteY2548" fmla="*/ 1844863 h 2993922"/>
              <a:gd name="connsiteX2549" fmla="*/ 4617420 w 8938307"/>
              <a:gd name="connsiteY2549" fmla="*/ 1839567 h 2993922"/>
              <a:gd name="connsiteX2550" fmla="*/ 4606828 w 8938307"/>
              <a:gd name="connsiteY2550" fmla="*/ 1839567 h 2993922"/>
              <a:gd name="connsiteX2551" fmla="*/ 4564468 w 8938307"/>
              <a:gd name="connsiteY2551" fmla="*/ 1818386 h 2993922"/>
              <a:gd name="connsiteX2552" fmla="*/ 4530048 w 8938307"/>
              <a:gd name="connsiteY2552" fmla="*/ 1813092 h 2993922"/>
              <a:gd name="connsiteX2553" fmla="*/ 7414612 w 8938307"/>
              <a:gd name="connsiteY2553" fmla="*/ 1811767 h 2993922"/>
              <a:gd name="connsiteX2554" fmla="*/ 7407992 w 8938307"/>
              <a:gd name="connsiteY2554" fmla="*/ 1813092 h 2993922"/>
              <a:gd name="connsiteX2555" fmla="*/ 7413288 w 8938307"/>
              <a:gd name="connsiteY2555" fmla="*/ 1828978 h 2993922"/>
              <a:gd name="connsiteX2556" fmla="*/ 7423878 w 8938307"/>
              <a:gd name="connsiteY2556" fmla="*/ 1839567 h 2993922"/>
              <a:gd name="connsiteX2557" fmla="*/ 7423878 w 8938307"/>
              <a:gd name="connsiteY2557" fmla="*/ 1818386 h 2993922"/>
              <a:gd name="connsiteX2558" fmla="*/ 7414612 w 8938307"/>
              <a:gd name="connsiteY2558" fmla="*/ 1811767 h 2993922"/>
              <a:gd name="connsiteX2559" fmla="*/ 5855174 w 8938307"/>
              <a:gd name="connsiteY2559" fmla="*/ 1811767 h 2993922"/>
              <a:gd name="connsiteX2560" fmla="*/ 5851202 w 8938307"/>
              <a:gd name="connsiteY2560" fmla="*/ 1813092 h 2993922"/>
              <a:gd name="connsiteX2561" fmla="*/ 5845908 w 8938307"/>
              <a:gd name="connsiteY2561" fmla="*/ 1818386 h 2993922"/>
              <a:gd name="connsiteX2562" fmla="*/ 5856497 w 8938307"/>
              <a:gd name="connsiteY2562" fmla="*/ 1818386 h 2993922"/>
              <a:gd name="connsiteX2563" fmla="*/ 5855174 w 8938307"/>
              <a:gd name="connsiteY2563" fmla="*/ 1811767 h 2993922"/>
              <a:gd name="connsiteX2564" fmla="*/ 7900446 w 8938307"/>
              <a:gd name="connsiteY2564" fmla="*/ 1807797 h 2993922"/>
              <a:gd name="connsiteX2565" fmla="*/ 7905742 w 8938307"/>
              <a:gd name="connsiteY2565" fmla="*/ 1807797 h 2993922"/>
              <a:gd name="connsiteX2566" fmla="*/ 7932219 w 8938307"/>
              <a:gd name="connsiteY2566" fmla="*/ 1807797 h 2993922"/>
              <a:gd name="connsiteX2567" fmla="*/ 7969284 w 8938307"/>
              <a:gd name="connsiteY2567" fmla="*/ 1823682 h 2993922"/>
              <a:gd name="connsiteX2568" fmla="*/ 7985171 w 8938307"/>
              <a:gd name="connsiteY2568" fmla="*/ 1828978 h 2993922"/>
              <a:gd name="connsiteX2569" fmla="*/ 7995760 w 8938307"/>
              <a:gd name="connsiteY2569" fmla="*/ 1834272 h 2993922"/>
              <a:gd name="connsiteX2570" fmla="*/ 8006350 w 8938307"/>
              <a:gd name="connsiteY2570" fmla="*/ 1839567 h 2993922"/>
              <a:gd name="connsiteX2571" fmla="*/ 8016942 w 8938307"/>
              <a:gd name="connsiteY2571" fmla="*/ 1850157 h 2993922"/>
              <a:gd name="connsiteX2572" fmla="*/ 7995760 w 8938307"/>
              <a:gd name="connsiteY2572" fmla="*/ 1839567 h 2993922"/>
              <a:gd name="connsiteX2573" fmla="*/ 7921627 w 8938307"/>
              <a:gd name="connsiteY2573" fmla="*/ 1828978 h 2993922"/>
              <a:gd name="connsiteX2574" fmla="*/ 7911038 w 8938307"/>
              <a:gd name="connsiteY2574" fmla="*/ 1828978 h 2993922"/>
              <a:gd name="connsiteX2575" fmla="*/ 7905742 w 8938307"/>
              <a:gd name="connsiteY2575" fmla="*/ 1839567 h 2993922"/>
              <a:gd name="connsiteX2576" fmla="*/ 7900446 w 8938307"/>
              <a:gd name="connsiteY2576" fmla="*/ 1828978 h 2993922"/>
              <a:gd name="connsiteX2577" fmla="*/ 7900446 w 8938307"/>
              <a:gd name="connsiteY2577" fmla="*/ 1818386 h 2993922"/>
              <a:gd name="connsiteX2578" fmla="*/ 7370926 w 8938307"/>
              <a:gd name="connsiteY2578" fmla="*/ 1807797 h 2993922"/>
              <a:gd name="connsiteX2579" fmla="*/ 7360336 w 8938307"/>
              <a:gd name="connsiteY2579" fmla="*/ 1818386 h 2993922"/>
              <a:gd name="connsiteX2580" fmla="*/ 7370926 w 8938307"/>
              <a:gd name="connsiteY2580" fmla="*/ 1818386 h 2993922"/>
              <a:gd name="connsiteX2581" fmla="*/ 7370926 w 8938307"/>
              <a:gd name="connsiteY2581" fmla="*/ 1807797 h 2993922"/>
              <a:gd name="connsiteX2582" fmla="*/ 5274025 w 8938307"/>
              <a:gd name="connsiteY2582" fmla="*/ 1807797 h 2993922"/>
              <a:gd name="connsiteX2583" fmla="*/ 5284614 w 8938307"/>
              <a:gd name="connsiteY2583" fmla="*/ 1818386 h 2993922"/>
              <a:gd name="connsiteX2584" fmla="*/ 5326977 w 8938307"/>
              <a:gd name="connsiteY2584" fmla="*/ 1828978 h 2993922"/>
              <a:gd name="connsiteX2585" fmla="*/ 5316386 w 8938307"/>
              <a:gd name="connsiteY2585" fmla="*/ 1818386 h 2993922"/>
              <a:gd name="connsiteX2586" fmla="*/ 5300500 w 8938307"/>
              <a:gd name="connsiteY2586" fmla="*/ 1813092 h 2993922"/>
              <a:gd name="connsiteX2587" fmla="*/ 5289910 w 8938307"/>
              <a:gd name="connsiteY2587" fmla="*/ 1807797 h 2993922"/>
              <a:gd name="connsiteX2588" fmla="*/ 5284614 w 8938307"/>
              <a:gd name="connsiteY2588" fmla="*/ 1807797 h 2993922"/>
              <a:gd name="connsiteX2589" fmla="*/ 5274025 w 8938307"/>
              <a:gd name="connsiteY2589" fmla="*/ 1807797 h 2993922"/>
              <a:gd name="connsiteX2590" fmla="*/ 4723324 w 8938307"/>
              <a:gd name="connsiteY2590" fmla="*/ 1807797 h 2993922"/>
              <a:gd name="connsiteX2591" fmla="*/ 4707438 w 8938307"/>
              <a:gd name="connsiteY2591" fmla="*/ 1813092 h 2993922"/>
              <a:gd name="connsiteX2592" fmla="*/ 4712732 w 8938307"/>
              <a:gd name="connsiteY2592" fmla="*/ 1818386 h 2993922"/>
              <a:gd name="connsiteX2593" fmla="*/ 4723324 w 8938307"/>
              <a:gd name="connsiteY2593" fmla="*/ 1818386 h 2993922"/>
              <a:gd name="connsiteX2594" fmla="*/ 4723324 w 8938307"/>
              <a:gd name="connsiteY2594" fmla="*/ 1807797 h 2993922"/>
              <a:gd name="connsiteX2595" fmla="*/ 3876090 w 8938307"/>
              <a:gd name="connsiteY2595" fmla="*/ 1807797 h 2993922"/>
              <a:gd name="connsiteX2596" fmla="*/ 3897271 w 8938307"/>
              <a:gd name="connsiteY2596" fmla="*/ 1818386 h 2993922"/>
              <a:gd name="connsiteX2597" fmla="*/ 3897271 w 8938307"/>
              <a:gd name="connsiteY2597" fmla="*/ 1807797 h 2993922"/>
              <a:gd name="connsiteX2598" fmla="*/ 3886681 w 8938307"/>
              <a:gd name="connsiteY2598" fmla="*/ 1807797 h 2993922"/>
              <a:gd name="connsiteX2599" fmla="*/ 3876090 w 8938307"/>
              <a:gd name="connsiteY2599" fmla="*/ 1807797 h 2993922"/>
              <a:gd name="connsiteX2600" fmla="*/ 7509924 w 8938307"/>
              <a:gd name="connsiteY2600" fmla="*/ 1801177 h 2993922"/>
              <a:gd name="connsiteX2601" fmla="*/ 7503307 w 8938307"/>
              <a:gd name="connsiteY2601" fmla="*/ 1802501 h 2993922"/>
              <a:gd name="connsiteX2602" fmla="*/ 7466240 w 8938307"/>
              <a:gd name="connsiteY2602" fmla="*/ 1807797 h 2993922"/>
              <a:gd name="connsiteX2603" fmla="*/ 7455649 w 8938307"/>
              <a:gd name="connsiteY2603" fmla="*/ 1807797 h 2993922"/>
              <a:gd name="connsiteX2604" fmla="*/ 7508601 w 8938307"/>
              <a:gd name="connsiteY2604" fmla="*/ 1828978 h 2993922"/>
              <a:gd name="connsiteX2605" fmla="*/ 7508601 w 8938307"/>
              <a:gd name="connsiteY2605" fmla="*/ 1818386 h 2993922"/>
              <a:gd name="connsiteX2606" fmla="*/ 7519192 w 8938307"/>
              <a:gd name="connsiteY2606" fmla="*/ 1807797 h 2993922"/>
              <a:gd name="connsiteX2607" fmla="*/ 7509924 w 8938307"/>
              <a:gd name="connsiteY2607" fmla="*/ 1801177 h 2993922"/>
              <a:gd name="connsiteX2608" fmla="*/ 7434468 w 8938307"/>
              <a:gd name="connsiteY2608" fmla="*/ 1797205 h 2993922"/>
              <a:gd name="connsiteX2609" fmla="*/ 7434468 w 8938307"/>
              <a:gd name="connsiteY2609" fmla="*/ 1807797 h 2993922"/>
              <a:gd name="connsiteX2610" fmla="*/ 7445059 w 8938307"/>
              <a:gd name="connsiteY2610" fmla="*/ 1807797 h 2993922"/>
              <a:gd name="connsiteX2611" fmla="*/ 7386812 w 8938307"/>
              <a:gd name="connsiteY2611" fmla="*/ 1797205 h 2993922"/>
              <a:gd name="connsiteX2612" fmla="*/ 7381516 w 8938307"/>
              <a:gd name="connsiteY2612" fmla="*/ 1807797 h 2993922"/>
              <a:gd name="connsiteX2613" fmla="*/ 7392107 w 8938307"/>
              <a:gd name="connsiteY2613" fmla="*/ 1818386 h 2993922"/>
              <a:gd name="connsiteX2614" fmla="*/ 7397403 w 8938307"/>
              <a:gd name="connsiteY2614" fmla="*/ 1813092 h 2993922"/>
              <a:gd name="connsiteX2615" fmla="*/ 7402697 w 8938307"/>
              <a:gd name="connsiteY2615" fmla="*/ 1807797 h 2993922"/>
              <a:gd name="connsiteX2616" fmla="*/ 7392107 w 8938307"/>
              <a:gd name="connsiteY2616" fmla="*/ 1797205 h 2993922"/>
              <a:gd name="connsiteX2617" fmla="*/ 7386812 w 8938307"/>
              <a:gd name="connsiteY2617" fmla="*/ 1797205 h 2993922"/>
              <a:gd name="connsiteX2618" fmla="*/ 7307384 w 8938307"/>
              <a:gd name="connsiteY2618" fmla="*/ 1797205 h 2993922"/>
              <a:gd name="connsiteX2619" fmla="*/ 7296793 w 8938307"/>
              <a:gd name="connsiteY2619" fmla="*/ 1807797 h 2993922"/>
              <a:gd name="connsiteX2620" fmla="*/ 7296793 w 8938307"/>
              <a:gd name="connsiteY2620" fmla="*/ 1818386 h 2993922"/>
              <a:gd name="connsiteX2621" fmla="*/ 7307384 w 8938307"/>
              <a:gd name="connsiteY2621" fmla="*/ 1818386 h 2993922"/>
              <a:gd name="connsiteX2622" fmla="*/ 7317974 w 8938307"/>
              <a:gd name="connsiteY2622" fmla="*/ 1807797 h 2993922"/>
              <a:gd name="connsiteX2623" fmla="*/ 7317974 w 8938307"/>
              <a:gd name="connsiteY2623" fmla="*/ 1797205 h 2993922"/>
              <a:gd name="connsiteX2624" fmla="*/ 7307384 w 8938307"/>
              <a:gd name="connsiteY2624" fmla="*/ 1797205 h 2993922"/>
              <a:gd name="connsiteX2625" fmla="*/ 4490334 w 8938307"/>
              <a:gd name="connsiteY2625" fmla="*/ 1797205 h 2993922"/>
              <a:gd name="connsiteX2626" fmla="*/ 4490334 w 8938307"/>
              <a:gd name="connsiteY2626" fmla="*/ 1818386 h 2993922"/>
              <a:gd name="connsiteX2627" fmla="*/ 4500924 w 8938307"/>
              <a:gd name="connsiteY2627" fmla="*/ 1818386 h 2993922"/>
              <a:gd name="connsiteX2628" fmla="*/ 4500924 w 8938307"/>
              <a:gd name="connsiteY2628" fmla="*/ 1807797 h 2993922"/>
              <a:gd name="connsiteX2629" fmla="*/ 2838230 w 8938307"/>
              <a:gd name="connsiteY2629" fmla="*/ 1797205 h 2993922"/>
              <a:gd name="connsiteX2630" fmla="*/ 2875296 w 8938307"/>
              <a:gd name="connsiteY2630" fmla="*/ 1813092 h 2993922"/>
              <a:gd name="connsiteX2631" fmla="*/ 2922954 w 8938307"/>
              <a:gd name="connsiteY2631" fmla="*/ 1828978 h 2993922"/>
              <a:gd name="connsiteX2632" fmla="*/ 2954724 w 8938307"/>
              <a:gd name="connsiteY2632" fmla="*/ 1850157 h 2993922"/>
              <a:gd name="connsiteX2633" fmla="*/ 3018266 w 8938307"/>
              <a:gd name="connsiteY2633" fmla="*/ 1871338 h 2993922"/>
              <a:gd name="connsiteX2634" fmla="*/ 3050039 w 8938307"/>
              <a:gd name="connsiteY2634" fmla="*/ 1887224 h 2993922"/>
              <a:gd name="connsiteX2635" fmla="*/ 3071218 w 8938307"/>
              <a:gd name="connsiteY2635" fmla="*/ 1892520 h 2993922"/>
              <a:gd name="connsiteX2636" fmla="*/ 3124171 w 8938307"/>
              <a:gd name="connsiteY2636" fmla="*/ 1918996 h 2993922"/>
              <a:gd name="connsiteX2637" fmla="*/ 3155942 w 8938307"/>
              <a:gd name="connsiteY2637" fmla="*/ 1934882 h 2993922"/>
              <a:gd name="connsiteX2638" fmla="*/ 3124171 w 8938307"/>
              <a:gd name="connsiteY2638" fmla="*/ 1934882 h 2993922"/>
              <a:gd name="connsiteX2639" fmla="*/ 3018266 w 8938307"/>
              <a:gd name="connsiteY2639" fmla="*/ 1892520 h 2993922"/>
              <a:gd name="connsiteX2640" fmla="*/ 2997086 w 8938307"/>
              <a:gd name="connsiteY2640" fmla="*/ 1881930 h 2993922"/>
              <a:gd name="connsiteX2641" fmla="*/ 2922954 w 8938307"/>
              <a:gd name="connsiteY2641" fmla="*/ 1850157 h 2993922"/>
              <a:gd name="connsiteX2642" fmla="*/ 2870002 w 8938307"/>
              <a:gd name="connsiteY2642" fmla="*/ 1828978 h 2993922"/>
              <a:gd name="connsiteX2643" fmla="*/ 2854115 w 8938307"/>
              <a:gd name="connsiteY2643" fmla="*/ 1823682 h 2993922"/>
              <a:gd name="connsiteX2644" fmla="*/ 2838230 w 8938307"/>
              <a:gd name="connsiteY2644" fmla="*/ 1818386 h 2993922"/>
              <a:gd name="connsiteX2645" fmla="*/ 4665738 w 8938307"/>
              <a:gd name="connsiteY2645" fmla="*/ 1793896 h 2993922"/>
              <a:gd name="connsiteX2646" fmla="*/ 4659780 w 8938307"/>
              <a:gd name="connsiteY2646" fmla="*/ 1797205 h 2993922"/>
              <a:gd name="connsiteX2647" fmla="*/ 4659780 w 8938307"/>
              <a:gd name="connsiteY2647" fmla="*/ 1813092 h 2993922"/>
              <a:gd name="connsiteX2648" fmla="*/ 4670372 w 8938307"/>
              <a:gd name="connsiteY2648" fmla="*/ 1807797 h 2993922"/>
              <a:gd name="connsiteX2649" fmla="*/ 4675666 w 8938307"/>
              <a:gd name="connsiteY2649" fmla="*/ 1807797 h 2993922"/>
              <a:gd name="connsiteX2650" fmla="*/ 4680962 w 8938307"/>
              <a:gd name="connsiteY2650" fmla="*/ 1818386 h 2993922"/>
              <a:gd name="connsiteX2651" fmla="*/ 4702142 w 8938307"/>
              <a:gd name="connsiteY2651" fmla="*/ 1818386 h 2993922"/>
              <a:gd name="connsiteX2652" fmla="*/ 4691551 w 8938307"/>
              <a:gd name="connsiteY2652" fmla="*/ 1807797 h 2993922"/>
              <a:gd name="connsiteX2653" fmla="*/ 4665738 w 8938307"/>
              <a:gd name="connsiteY2653" fmla="*/ 1793896 h 2993922"/>
              <a:gd name="connsiteX2654" fmla="*/ 7234574 w 8938307"/>
              <a:gd name="connsiteY2654" fmla="*/ 1791911 h 2993922"/>
              <a:gd name="connsiteX2655" fmla="*/ 7238546 w 8938307"/>
              <a:gd name="connsiteY2655" fmla="*/ 1797205 h 2993922"/>
              <a:gd name="connsiteX2656" fmla="*/ 7233251 w 8938307"/>
              <a:gd name="connsiteY2656" fmla="*/ 1797205 h 2993922"/>
              <a:gd name="connsiteX2657" fmla="*/ 7234574 w 8938307"/>
              <a:gd name="connsiteY2657" fmla="*/ 1791911 h 2993922"/>
              <a:gd name="connsiteX2658" fmla="*/ 7201480 w 8938307"/>
              <a:gd name="connsiteY2658" fmla="*/ 1786615 h 2993922"/>
              <a:gd name="connsiteX2659" fmla="*/ 7212070 w 8938307"/>
              <a:gd name="connsiteY2659" fmla="*/ 1797205 h 2993922"/>
              <a:gd name="connsiteX2660" fmla="*/ 7212070 w 8938307"/>
              <a:gd name="connsiteY2660" fmla="*/ 1786615 h 2993922"/>
              <a:gd name="connsiteX2661" fmla="*/ 7201480 w 8938307"/>
              <a:gd name="connsiteY2661" fmla="*/ 1786615 h 2993922"/>
              <a:gd name="connsiteX2662" fmla="*/ 5316386 w 8938307"/>
              <a:gd name="connsiteY2662" fmla="*/ 1786615 h 2993922"/>
              <a:gd name="connsiteX2663" fmla="*/ 5316386 w 8938307"/>
              <a:gd name="connsiteY2663" fmla="*/ 1807797 h 2993922"/>
              <a:gd name="connsiteX2664" fmla="*/ 5348158 w 8938307"/>
              <a:gd name="connsiteY2664" fmla="*/ 1807797 h 2993922"/>
              <a:gd name="connsiteX2665" fmla="*/ 5337566 w 8938307"/>
              <a:gd name="connsiteY2665" fmla="*/ 1797205 h 2993922"/>
              <a:gd name="connsiteX2666" fmla="*/ 5326977 w 8938307"/>
              <a:gd name="connsiteY2666" fmla="*/ 1786615 h 2993922"/>
              <a:gd name="connsiteX2667" fmla="*/ 3929042 w 8938307"/>
              <a:gd name="connsiteY2667" fmla="*/ 1786615 h 2993922"/>
              <a:gd name="connsiteX2668" fmla="*/ 3939633 w 8938307"/>
              <a:gd name="connsiteY2668" fmla="*/ 1797205 h 2993922"/>
              <a:gd name="connsiteX2669" fmla="*/ 3950223 w 8938307"/>
              <a:gd name="connsiteY2669" fmla="*/ 1797205 h 2993922"/>
              <a:gd name="connsiteX2670" fmla="*/ 3944928 w 8938307"/>
              <a:gd name="connsiteY2670" fmla="*/ 1786615 h 2993922"/>
              <a:gd name="connsiteX2671" fmla="*/ 3929042 w 8938307"/>
              <a:gd name="connsiteY2671" fmla="*/ 1786615 h 2993922"/>
              <a:gd name="connsiteX2672" fmla="*/ 3155942 w 8938307"/>
              <a:gd name="connsiteY2672" fmla="*/ 1786615 h 2993922"/>
              <a:gd name="connsiteX2673" fmla="*/ 3171829 w 8938307"/>
              <a:gd name="connsiteY2673" fmla="*/ 1797205 h 2993922"/>
              <a:gd name="connsiteX2674" fmla="*/ 3171829 w 8938307"/>
              <a:gd name="connsiteY2674" fmla="*/ 1807797 h 2993922"/>
              <a:gd name="connsiteX2675" fmla="*/ 3155942 w 8938307"/>
              <a:gd name="connsiteY2675" fmla="*/ 1807797 h 2993922"/>
              <a:gd name="connsiteX2676" fmla="*/ 3145351 w 8938307"/>
              <a:gd name="connsiteY2676" fmla="*/ 1797205 h 2993922"/>
              <a:gd name="connsiteX2677" fmla="*/ 3155942 w 8938307"/>
              <a:gd name="connsiteY2677" fmla="*/ 1786615 h 2993922"/>
              <a:gd name="connsiteX2678" fmla="*/ 7341802 w 8938307"/>
              <a:gd name="connsiteY2678" fmla="*/ 1781320 h 2993922"/>
              <a:gd name="connsiteX2679" fmla="*/ 7339155 w 8938307"/>
              <a:gd name="connsiteY2679" fmla="*/ 1786615 h 2993922"/>
              <a:gd name="connsiteX2680" fmla="*/ 7349745 w 8938307"/>
              <a:gd name="connsiteY2680" fmla="*/ 1786615 h 2993922"/>
              <a:gd name="connsiteX2681" fmla="*/ 7341802 w 8938307"/>
              <a:gd name="connsiteY2681" fmla="*/ 1781320 h 2993922"/>
              <a:gd name="connsiteX2682" fmla="*/ 7259726 w 8938307"/>
              <a:gd name="connsiteY2682" fmla="*/ 1781320 h 2993922"/>
              <a:gd name="connsiteX2683" fmla="*/ 7243841 w 8938307"/>
              <a:gd name="connsiteY2683" fmla="*/ 1786615 h 2993922"/>
              <a:gd name="connsiteX2684" fmla="*/ 7222660 w 8938307"/>
              <a:gd name="connsiteY2684" fmla="*/ 1786615 h 2993922"/>
              <a:gd name="connsiteX2685" fmla="*/ 7233251 w 8938307"/>
              <a:gd name="connsiteY2685" fmla="*/ 1797205 h 2993922"/>
              <a:gd name="connsiteX2686" fmla="*/ 7222660 w 8938307"/>
              <a:gd name="connsiteY2686" fmla="*/ 1807797 h 2993922"/>
              <a:gd name="connsiteX2687" fmla="*/ 7222660 w 8938307"/>
              <a:gd name="connsiteY2687" fmla="*/ 1818386 h 2993922"/>
              <a:gd name="connsiteX2688" fmla="*/ 7233251 w 8938307"/>
              <a:gd name="connsiteY2688" fmla="*/ 1818386 h 2993922"/>
              <a:gd name="connsiteX2689" fmla="*/ 7259726 w 8938307"/>
              <a:gd name="connsiteY2689" fmla="*/ 1813092 h 2993922"/>
              <a:gd name="connsiteX2690" fmla="*/ 7270318 w 8938307"/>
              <a:gd name="connsiteY2690" fmla="*/ 1802501 h 2993922"/>
              <a:gd name="connsiteX2691" fmla="*/ 7265022 w 8938307"/>
              <a:gd name="connsiteY2691" fmla="*/ 1786615 h 2993922"/>
              <a:gd name="connsiteX2692" fmla="*/ 7259726 w 8938307"/>
              <a:gd name="connsiteY2692" fmla="*/ 1781320 h 2993922"/>
              <a:gd name="connsiteX2693" fmla="*/ 7794542 w 8938307"/>
              <a:gd name="connsiteY2693" fmla="*/ 1776026 h 2993922"/>
              <a:gd name="connsiteX2694" fmla="*/ 7783952 w 8938307"/>
              <a:gd name="connsiteY2694" fmla="*/ 1781320 h 2993922"/>
              <a:gd name="connsiteX2695" fmla="*/ 7789248 w 8938307"/>
              <a:gd name="connsiteY2695" fmla="*/ 1786615 h 2993922"/>
              <a:gd name="connsiteX2696" fmla="*/ 7794542 w 8938307"/>
              <a:gd name="connsiteY2696" fmla="*/ 1776026 h 2993922"/>
              <a:gd name="connsiteX2697" fmla="*/ 7688638 w 8938307"/>
              <a:gd name="connsiteY2697" fmla="*/ 1776026 h 2993922"/>
              <a:gd name="connsiteX2698" fmla="*/ 7688638 w 8938307"/>
              <a:gd name="connsiteY2698" fmla="*/ 1786615 h 2993922"/>
              <a:gd name="connsiteX2699" fmla="*/ 7699230 w 8938307"/>
              <a:gd name="connsiteY2699" fmla="*/ 1797205 h 2993922"/>
              <a:gd name="connsiteX2700" fmla="*/ 7709820 w 8938307"/>
              <a:gd name="connsiteY2700" fmla="*/ 1781320 h 2993922"/>
              <a:gd name="connsiteX2701" fmla="*/ 7699230 w 8938307"/>
              <a:gd name="connsiteY2701" fmla="*/ 1776026 h 2993922"/>
              <a:gd name="connsiteX2702" fmla="*/ 7286203 w 8938307"/>
              <a:gd name="connsiteY2702" fmla="*/ 1776026 h 2993922"/>
              <a:gd name="connsiteX2703" fmla="*/ 7275612 w 8938307"/>
              <a:gd name="connsiteY2703" fmla="*/ 1786615 h 2993922"/>
              <a:gd name="connsiteX2704" fmla="*/ 7286203 w 8938307"/>
              <a:gd name="connsiteY2704" fmla="*/ 1786615 h 2993922"/>
              <a:gd name="connsiteX2705" fmla="*/ 5221073 w 8938307"/>
              <a:gd name="connsiteY2705" fmla="*/ 1776026 h 2993922"/>
              <a:gd name="connsiteX2706" fmla="*/ 5221073 w 8938307"/>
              <a:gd name="connsiteY2706" fmla="*/ 1786615 h 2993922"/>
              <a:gd name="connsiteX2707" fmla="*/ 5231662 w 8938307"/>
              <a:gd name="connsiteY2707" fmla="*/ 1786615 h 2993922"/>
              <a:gd name="connsiteX2708" fmla="*/ 5221073 w 8938307"/>
              <a:gd name="connsiteY2708" fmla="*/ 1776026 h 2993922"/>
              <a:gd name="connsiteX2709" fmla="*/ 4447972 w 8938307"/>
              <a:gd name="connsiteY2709" fmla="*/ 1776026 h 2993922"/>
              <a:gd name="connsiteX2710" fmla="*/ 4416202 w 8938307"/>
              <a:gd name="connsiteY2710" fmla="*/ 1786615 h 2993922"/>
              <a:gd name="connsiteX2711" fmla="*/ 4458562 w 8938307"/>
              <a:gd name="connsiteY2711" fmla="*/ 1786615 h 2993922"/>
              <a:gd name="connsiteX2712" fmla="*/ 3749004 w 8938307"/>
              <a:gd name="connsiteY2712" fmla="*/ 1776026 h 2993922"/>
              <a:gd name="connsiteX2713" fmla="*/ 3749004 w 8938307"/>
              <a:gd name="connsiteY2713" fmla="*/ 1786615 h 2993922"/>
              <a:gd name="connsiteX2714" fmla="*/ 3743710 w 8938307"/>
              <a:gd name="connsiteY2714" fmla="*/ 1786615 h 2993922"/>
              <a:gd name="connsiteX2715" fmla="*/ 3738415 w 8938307"/>
              <a:gd name="connsiteY2715" fmla="*/ 1781320 h 2993922"/>
              <a:gd name="connsiteX2716" fmla="*/ 3749004 w 8938307"/>
              <a:gd name="connsiteY2716" fmla="*/ 1776026 h 2993922"/>
              <a:gd name="connsiteX2717" fmla="*/ 3335979 w 8938307"/>
              <a:gd name="connsiteY2717" fmla="*/ 1776026 h 2993922"/>
              <a:gd name="connsiteX2718" fmla="*/ 3335979 w 8938307"/>
              <a:gd name="connsiteY2718" fmla="*/ 1786615 h 2993922"/>
              <a:gd name="connsiteX2719" fmla="*/ 3330685 w 8938307"/>
              <a:gd name="connsiteY2719" fmla="*/ 1791911 h 2993922"/>
              <a:gd name="connsiteX2720" fmla="*/ 3346570 w 8938307"/>
              <a:gd name="connsiteY2720" fmla="*/ 1797205 h 2993922"/>
              <a:gd name="connsiteX2721" fmla="*/ 3367751 w 8938307"/>
              <a:gd name="connsiteY2721" fmla="*/ 1807797 h 2993922"/>
              <a:gd name="connsiteX2722" fmla="*/ 3378341 w 8938307"/>
              <a:gd name="connsiteY2722" fmla="*/ 1797205 h 2993922"/>
              <a:gd name="connsiteX2723" fmla="*/ 3388931 w 8938307"/>
              <a:gd name="connsiteY2723" fmla="*/ 1797205 h 2993922"/>
              <a:gd name="connsiteX2724" fmla="*/ 3410112 w 8938307"/>
              <a:gd name="connsiteY2724" fmla="*/ 1797205 h 2993922"/>
              <a:gd name="connsiteX2725" fmla="*/ 3441882 w 8938307"/>
              <a:gd name="connsiteY2725" fmla="*/ 1797205 h 2993922"/>
              <a:gd name="connsiteX2726" fmla="*/ 3463064 w 8938307"/>
              <a:gd name="connsiteY2726" fmla="*/ 1807797 h 2993922"/>
              <a:gd name="connsiteX2727" fmla="*/ 3526607 w 8938307"/>
              <a:gd name="connsiteY2727" fmla="*/ 1839567 h 2993922"/>
              <a:gd name="connsiteX2728" fmla="*/ 3516016 w 8938307"/>
              <a:gd name="connsiteY2728" fmla="*/ 1839567 h 2993922"/>
              <a:gd name="connsiteX2729" fmla="*/ 3505426 w 8938307"/>
              <a:gd name="connsiteY2729" fmla="*/ 1839567 h 2993922"/>
              <a:gd name="connsiteX2730" fmla="*/ 3558378 w 8938307"/>
              <a:gd name="connsiteY2730" fmla="*/ 1850157 h 2993922"/>
              <a:gd name="connsiteX2731" fmla="*/ 3664282 w 8938307"/>
              <a:gd name="connsiteY2731" fmla="*/ 1881930 h 2993922"/>
              <a:gd name="connsiteX2732" fmla="*/ 3690758 w 8938307"/>
              <a:gd name="connsiteY2732" fmla="*/ 1887224 h 2993922"/>
              <a:gd name="connsiteX2733" fmla="*/ 3706644 w 8938307"/>
              <a:gd name="connsiteY2733" fmla="*/ 1892520 h 2993922"/>
              <a:gd name="connsiteX2734" fmla="*/ 3823138 w 8938307"/>
              <a:gd name="connsiteY2734" fmla="*/ 1934882 h 2993922"/>
              <a:gd name="connsiteX2735" fmla="*/ 3854908 w 8938307"/>
              <a:gd name="connsiteY2735" fmla="*/ 1940176 h 2993922"/>
              <a:gd name="connsiteX2736" fmla="*/ 3876090 w 8938307"/>
              <a:gd name="connsiteY2736" fmla="*/ 1934882 h 2993922"/>
              <a:gd name="connsiteX2737" fmla="*/ 3918452 w 8938307"/>
              <a:gd name="connsiteY2737" fmla="*/ 1956063 h 2993922"/>
              <a:gd name="connsiteX2738" fmla="*/ 3907860 w 8938307"/>
              <a:gd name="connsiteY2738" fmla="*/ 1956063 h 2993922"/>
              <a:gd name="connsiteX2739" fmla="*/ 3897271 w 8938307"/>
              <a:gd name="connsiteY2739" fmla="*/ 1966653 h 2993922"/>
              <a:gd name="connsiteX2740" fmla="*/ 3929042 w 8938307"/>
              <a:gd name="connsiteY2740" fmla="*/ 1966653 h 2993922"/>
              <a:gd name="connsiteX2741" fmla="*/ 3939633 w 8938307"/>
              <a:gd name="connsiteY2741" fmla="*/ 1971948 h 2993922"/>
              <a:gd name="connsiteX2742" fmla="*/ 3960812 w 8938307"/>
              <a:gd name="connsiteY2742" fmla="*/ 1982538 h 2993922"/>
              <a:gd name="connsiteX2743" fmla="*/ 3981994 w 8938307"/>
              <a:gd name="connsiteY2743" fmla="*/ 1987834 h 2993922"/>
              <a:gd name="connsiteX2744" fmla="*/ 4013765 w 8938307"/>
              <a:gd name="connsiteY2744" fmla="*/ 1998424 h 2993922"/>
              <a:gd name="connsiteX2745" fmla="*/ 4056127 w 8938307"/>
              <a:gd name="connsiteY2745" fmla="*/ 2019605 h 2993922"/>
              <a:gd name="connsiteX2746" fmla="*/ 4130260 w 8938307"/>
              <a:gd name="connsiteY2746" fmla="*/ 2040786 h 2993922"/>
              <a:gd name="connsiteX2747" fmla="*/ 4162031 w 8938307"/>
              <a:gd name="connsiteY2747" fmla="*/ 2051376 h 2993922"/>
              <a:gd name="connsiteX2748" fmla="*/ 4183212 w 8938307"/>
              <a:gd name="connsiteY2748" fmla="*/ 2046080 h 2993922"/>
              <a:gd name="connsiteX2749" fmla="*/ 4193802 w 8938307"/>
              <a:gd name="connsiteY2749" fmla="*/ 2040786 h 2993922"/>
              <a:gd name="connsiteX2750" fmla="*/ 4209688 w 8938307"/>
              <a:gd name="connsiteY2750" fmla="*/ 2040786 h 2993922"/>
              <a:gd name="connsiteX2751" fmla="*/ 4214983 w 8938307"/>
              <a:gd name="connsiteY2751" fmla="*/ 2040786 h 2993922"/>
              <a:gd name="connsiteX2752" fmla="*/ 4225574 w 8938307"/>
              <a:gd name="connsiteY2752" fmla="*/ 2051376 h 2993922"/>
              <a:gd name="connsiteX2753" fmla="*/ 4230868 w 8938307"/>
              <a:gd name="connsiteY2753" fmla="*/ 2067261 h 2993922"/>
              <a:gd name="connsiteX2754" fmla="*/ 4246754 w 8938307"/>
              <a:gd name="connsiteY2754" fmla="*/ 2072557 h 2993922"/>
              <a:gd name="connsiteX2755" fmla="*/ 4267935 w 8938307"/>
              <a:gd name="connsiteY2755" fmla="*/ 2083146 h 2993922"/>
              <a:gd name="connsiteX2756" fmla="*/ 4267935 w 8938307"/>
              <a:gd name="connsiteY2756" fmla="*/ 2093738 h 2993922"/>
              <a:gd name="connsiteX2757" fmla="*/ 4225574 w 8938307"/>
              <a:gd name="connsiteY2757" fmla="*/ 2083146 h 2993922"/>
              <a:gd name="connsiteX2758" fmla="*/ 4162031 w 8938307"/>
              <a:gd name="connsiteY2758" fmla="*/ 2061967 h 2993922"/>
              <a:gd name="connsiteX2759" fmla="*/ 4130260 w 8938307"/>
              <a:gd name="connsiteY2759" fmla="*/ 2051376 h 2993922"/>
              <a:gd name="connsiteX2760" fmla="*/ 4093194 w 8938307"/>
              <a:gd name="connsiteY2760" fmla="*/ 2035490 h 2993922"/>
              <a:gd name="connsiteX2761" fmla="*/ 4056127 w 8938307"/>
              <a:gd name="connsiteY2761" fmla="*/ 2024900 h 2993922"/>
              <a:gd name="connsiteX2762" fmla="*/ 4013765 w 8938307"/>
              <a:gd name="connsiteY2762" fmla="*/ 2019605 h 2993922"/>
              <a:gd name="connsiteX2763" fmla="*/ 3939633 w 8938307"/>
              <a:gd name="connsiteY2763" fmla="*/ 1998424 h 2993922"/>
              <a:gd name="connsiteX2764" fmla="*/ 3907860 w 8938307"/>
              <a:gd name="connsiteY2764" fmla="*/ 2009015 h 2993922"/>
              <a:gd name="connsiteX2765" fmla="*/ 3876090 w 8938307"/>
              <a:gd name="connsiteY2765" fmla="*/ 1998424 h 2993922"/>
              <a:gd name="connsiteX2766" fmla="*/ 3849614 w 8938307"/>
              <a:gd name="connsiteY2766" fmla="*/ 1993128 h 2993922"/>
              <a:gd name="connsiteX2767" fmla="*/ 3844319 w 8938307"/>
              <a:gd name="connsiteY2767" fmla="*/ 1987834 h 2993922"/>
              <a:gd name="connsiteX2768" fmla="*/ 3833728 w 8938307"/>
              <a:gd name="connsiteY2768" fmla="*/ 1977242 h 2993922"/>
              <a:gd name="connsiteX2769" fmla="*/ 3812548 w 8938307"/>
              <a:gd name="connsiteY2769" fmla="*/ 1966653 h 2993922"/>
              <a:gd name="connsiteX2770" fmla="*/ 3780776 w 8938307"/>
              <a:gd name="connsiteY2770" fmla="*/ 1956063 h 2993922"/>
              <a:gd name="connsiteX2771" fmla="*/ 3791367 w 8938307"/>
              <a:gd name="connsiteY2771" fmla="*/ 1966653 h 2993922"/>
              <a:gd name="connsiteX2772" fmla="*/ 3796662 w 8938307"/>
              <a:gd name="connsiteY2772" fmla="*/ 1971948 h 2993922"/>
              <a:gd name="connsiteX2773" fmla="*/ 3812548 w 8938307"/>
              <a:gd name="connsiteY2773" fmla="*/ 1977242 h 2993922"/>
              <a:gd name="connsiteX2774" fmla="*/ 3823138 w 8938307"/>
              <a:gd name="connsiteY2774" fmla="*/ 1987834 h 2993922"/>
              <a:gd name="connsiteX2775" fmla="*/ 3823138 w 8938307"/>
              <a:gd name="connsiteY2775" fmla="*/ 1998424 h 2993922"/>
              <a:gd name="connsiteX2776" fmla="*/ 3801956 w 8938307"/>
              <a:gd name="connsiteY2776" fmla="*/ 1998424 h 2993922"/>
              <a:gd name="connsiteX2777" fmla="*/ 3749004 w 8938307"/>
              <a:gd name="connsiteY2777" fmla="*/ 1956063 h 2993922"/>
              <a:gd name="connsiteX2778" fmla="*/ 3717234 w 8938307"/>
              <a:gd name="connsiteY2778" fmla="*/ 1934882 h 2993922"/>
              <a:gd name="connsiteX2779" fmla="*/ 3706644 w 8938307"/>
              <a:gd name="connsiteY2779" fmla="*/ 1934882 h 2993922"/>
              <a:gd name="connsiteX2780" fmla="*/ 3696052 w 8938307"/>
              <a:gd name="connsiteY2780" fmla="*/ 1924290 h 2993922"/>
              <a:gd name="connsiteX2781" fmla="*/ 3685463 w 8938307"/>
              <a:gd name="connsiteY2781" fmla="*/ 1924290 h 2993922"/>
              <a:gd name="connsiteX2782" fmla="*/ 3627215 w 8938307"/>
              <a:gd name="connsiteY2782" fmla="*/ 1897815 h 2993922"/>
              <a:gd name="connsiteX2783" fmla="*/ 3547788 w 8938307"/>
              <a:gd name="connsiteY2783" fmla="*/ 1881930 h 2993922"/>
              <a:gd name="connsiteX2784" fmla="*/ 3505426 w 8938307"/>
              <a:gd name="connsiteY2784" fmla="*/ 1860749 h 2993922"/>
              <a:gd name="connsiteX2785" fmla="*/ 3441882 w 8938307"/>
              <a:gd name="connsiteY2785" fmla="*/ 1839567 h 2993922"/>
              <a:gd name="connsiteX2786" fmla="*/ 3293618 w 8938307"/>
              <a:gd name="connsiteY2786" fmla="*/ 1797205 h 2993922"/>
              <a:gd name="connsiteX2787" fmla="*/ 7709820 w 8938307"/>
              <a:gd name="connsiteY2787" fmla="*/ 1765434 h 2993922"/>
              <a:gd name="connsiteX2788" fmla="*/ 7720409 w 8938307"/>
              <a:gd name="connsiteY2788" fmla="*/ 1776026 h 2993922"/>
              <a:gd name="connsiteX2789" fmla="*/ 7741590 w 8938307"/>
              <a:gd name="connsiteY2789" fmla="*/ 1765434 h 2993922"/>
              <a:gd name="connsiteX2790" fmla="*/ 6555464 w 8938307"/>
              <a:gd name="connsiteY2790" fmla="*/ 1765434 h 2993922"/>
              <a:gd name="connsiteX2791" fmla="*/ 6544874 w 8938307"/>
              <a:gd name="connsiteY2791" fmla="*/ 1776026 h 2993922"/>
              <a:gd name="connsiteX2792" fmla="*/ 6566054 w 8938307"/>
              <a:gd name="connsiteY2792" fmla="*/ 1776026 h 2993922"/>
              <a:gd name="connsiteX2793" fmla="*/ 5231662 w 8938307"/>
              <a:gd name="connsiteY2793" fmla="*/ 1765434 h 2993922"/>
              <a:gd name="connsiteX2794" fmla="*/ 5242254 w 8938307"/>
              <a:gd name="connsiteY2794" fmla="*/ 1776026 h 2993922"/>
              <a:gd name="connsiteX2795" fmla="*/ 5242254 w 8938307"/>
              <a:gd name="connsiteY2795" fmla="*/ 1765434 h 2993922"/>
              <a:gd name="connsiteX2796" fmla="*/ 3060629 w 8938307"/>
              <a:gd name="connsiteY2796" fmla="*/ 1765434 h 2993922"/>
              <a:gd name="connsiteX2797" fmla="*/ 3071218 w 8938307"/>
              <a:gd name="connsiteY2797" fmla="*/ 1770730 h 2993922"/>
              <a:gd name="connsiteX2798" fmla="*/ 3060629 w 8938307"/>
              <a:gd name="connsiteY2798" fmla="*/ 1776026 h 2993922"/>
              <a:gd name="connsiteX2799" fmla="*/ 5146940 w 8938307"/>
              <a:gd name="connsiteY2799" fmla="*/ 1754845 h 2993922"/>
              <a:gd name="connsiteX2800" fmla="*/ 5146940 w 8938307"/>
              <a:gd name="connsiteY2800" fmla="*/ 1765434 h 2993922"/>
              <a:gd name="connsiteX2801" fmla="*/ 5168121 w 8938307"/>
              <a:gd name="connsiteY2801" fmla="*/ 1754845 h 2993922"/>
              <a:gd name="connsiteX2802" fmla="*/ 4575058 w 8938307"/>
              <a:gd name="connsiteY2802" fmla="*/ 1754845 h 2993922"/>
              <a:gd name="connsiteX2803" fmla="*/ 4564468 w 8938307"/>
              <a:gd name="connsiteY2803" fmla="*/ 1765434 h 2993922"/>
              <a:gd name="connsiteX2804" fmla="*/ 4564468 w 8938307"/>
              <a:gd name="connsiteY2804" fmla="*/ 1776026 h 2993922"/>
              <a:gd name="connsiteX2805" fmla="*/ 4569762 w 8938307"/>
              <a:gd name="connsiteY2805" fmla="*/ 1776026 h 2993922"/>
              <a:gd name="connsiteX2806" fmla="*/ 4585647 w 8938307"/>
              <a:gd name="connsiteY2806" fmla="*/ 1776026 h 2993922"/>
              <a:gd name="connsiteX2807" fmla="*/ 4601532 w 8938307"/>
              <a:gd name="connsiteY2807" fmla="*/ 1791911 h 2993922"/>
              <a:gd name="connsiteX2808" fmla="*/ 4628010 w 8938307"/>
              <a:gd name="connsiteY2808" fmla="*/ 1797205 h 2993922"/>
              <a:gd name="connsiteX2809" fmla="*/ 4643895 w 8938307"/>
              <a:gd name="connsiteY2809" fmla="*/ 1797205 h 2993922"/>
              <a:gd name="connsiteX2810" fmla="*/ 4649190 w 8938307"/>
              <a:gd name="connsiteY2810" fmla="*/ 1786615 h 2993922"/>
              <a:gd name="connsiteX2811" fmla="*/ 4633305 w 8938307"/>
              <a:gd name="connsiteY2811" fmla="*/ 1770730 h 2993922"/>
              <a:gd name="connsiteX2812" fmla="*/ 4596238 w 8938307"/>
              <a:gd name="connsiteY2812" fmla="*/ 1765434 h 2993922"/>
              <a:gd name="connsiteX2813" fmla="*/ 4585647 w 8938307"/>
              <a:gd name="connsiteY2813" fmla="*/ 1760140 h 2993922"/>
              <a:gd name="connsiteX2814" fmla="*/ 4575058 w 8938307"/>
              <a:gd name="connsiteY2814" fmla="*/ 1754845 h 2993922"/>
              <a:gd name="connsiteX2815" fmla="*/ 4379134 w 8938307"/>
              <a:gd name="connsiteY2815" fmla="*/ 1754845 h 2993922"/>
              <a:gd name="connsiteX2816" fmla="*/ 4373839 w 8938307"/>
              <a:gd name="connsiteY2816" fmla="*/ 1760140 h 2993922"/>
              <a:gd name="connsiteX2817" fmla="*/ 4384430 w 8938307"/>
              <a:gd name="connsiteY2817" fmla="*/ 1770730 h 2993922"/>
              <a:gd name="connsiteX2818" fmla="*/ 4400316 w 8938307"/>
              <a:gd name="connsiteY2818" fmla="*/ 1770730 h 2993922"/>
              <a:gd name="connsiteX2819" fmla="*/ 4405610 w 8938307"/>
              <a:gd name="connsiteY2819" fmla="*/ 1765434 h 2993922"/>
              <a:gd name="connsiteX2820" fmla="*/ 4400316 w 8938307"/>
              <a:gd name="connsiteY2820" fmla="*/ 1765434 h 2993922"/>
              <a:gd name="connsiteX2821" fmla="*/ 4389724 w 8938307"/>
              <a:gd name="connsiteY2821" fmla="*/ 1760140 h 2993922"/>
              <a:gd name="connsiteX2822" fmla="*/ 4379134 w 8938307"/>
              <a:gd name="connsiteY2822" fmla="*/ 1754845 h 2993922"/>
              <a:gd name="connsiteX2823" fmla="*/ 4331478 w 8938307"/>
              <a:gd name="connsiteY2823" fmla="*/ 1754845 h 2993922"/>
              <a:gd name="connsiteX2824" fmla="*/ 4352658 w 8938307"/>
              <a:gd name="connsiteY2824" fmla="*/ 1765434 h 2993922"/>
              <a:gd name="connsiteX2825" fmla="*/ 4352658 w 8938307"/>
              <a:gd name="connsiteY2825" fmla="*/ 1754845 h 2993922"/>
              <a:gd name="connsiteX2826" fmla="*/ 7667457 w 8938307"/>
              <a:gd name="connsiteY2826" fmla="*/ 1744253 h 2993922"/>
              <a:gd name="connsiteX2827" fmla="*/ 7656867 w 8938307"/>
              <a:gd name="connsiteY2827" fmla="*/ 1754845 h 2993922"/>
              <a:gd name="connsiteX2828" fmla="*/ 7667457 w 8938307"/>
              <a:gd name="connsiteY2828" fmla="*/ 1754845 h 2993922"/>
              <a:gd name="connsiteX2829" fmla="*/ 7678048 w 8938307"/>
              <a:gd name="connsiteY2829" fmla="*/ 1765434 h 2993922"/>
              <a:gd name="connsiteX2830" fmla="*/ 7699230 w 8938307"/>
              <a:gd name="connsiteY2830" fmla="*/ 1765434 h 2993922"/>
              <a:gd name="connsiteX2831" fmla="*/ 7688638 w 8938307"/>
              <a:gd name="connsiteY2831" fmla="*/ 1754845 h 2993922"/>
              <a:gd name="connsiteX2832" fmla="*/ 7683344 w 8938307"/>
              <a:gd name="connsiteY2832" fmla="*/ 1749549 h 2993922"/>
              <a:gd name="connsiteX2833" fmla="*/ 7667457 w 8938307"/>
              <a:gd name="connsiteY2833" fmla="*/ 1744253 h 2993922"/>
              <a:gd name="connsiteX2834" fmla="*/ 7455649 w 8938307"/>
              <a:gd name="connsiteY2834" fmla="*/ 1744253 h 2993922"/>
              <a:gd name="connsiteX2835" fmla="*/ 7439764 w 8938307"/>
              <a:gd name="connsiteY2835" fmla="*/ 1749549 h 2993922"/>
              <a:gd name="connsiteX2836" fmla="*/ 7439764 w 8938307"/>
              <a:gd name="connsiteY2836" fmla="*/ 1760140 h 2993922"/>
              <a:gd name="connsiteX2837" fmla="*/ 7450355 w 8938307"/>
              <a:gd name="connsiteY2837" fmla="*/ 1765434 h 2993922"/>
              <a:gd name="connsiteX2838" fmla="*/ 7455649 w 8938307"/>
              <a:gd name="connsiteY2838" fmla="*/ 1754845 h 2993922"/>
              <a:gd name="connsiteX2839" fmla="*/ 7222660 w 8938307"/>
              <a:gd name="connsiteY2839" fmla="*/ 1744253 h 2993922"/>
              <a:gd name="connsiteX2840" fmla="*/ 7201480 w 8938307"/>
              <a:gd name="connsiteY2840" fmla="*/ 1754845 h 2993922"/>
              <a:gd name="connsiteX2841" fmla="*/ 7159118 w 8938307"/>
              <a:gd name="connsiteY2841" fmla="*/ 1754845 h 2993922"/>
              <a:gd name="connsiteX2842" fmla="*/ 7137937 w 8938307"/>
              <a:gd name="connsiteY2842" fmla="*/ 1754845 h 2993922"/>
              <a:gd name="connsiteX2843" fmla="*/ 7116756 w 8938307"/>
              <a:gd name="connsiteY2843" fmla="*/ 1754845 h 2993922"/>
              <a:gd name="connsiteX2844" fmla="*/ 7106166 w 8938307"/>
              <a:gd name="connsiteY2844" fmla="*/ 1765434 h 2993922"/>
              <a:gd name="connsiteX2845" fmla="*/ 7106166 w 8938307"/>
              <a:gd name="connsiteY2845" fmla="*/ 1776026 h 2993922"/>
              <a:gd name="connsiteX2846" fmla="*/ 7122052 w 8938307"/>
              <a:gd name="connsiteY2846" fmla="*/ 1770730 h 2993922"/>
              <a:gd name="connsiteX2847" fmla="*/ 7148526 w 8938307"/>
              <a:gd name="connsiteY2847" fmla="*/ 1765434 h 2993922"/>
              <a:gd name="connsiteX2848" fmla="*/ 7159118 w 8938307"/>
              <a:gd name="connsiteY2848" fmla="*/ 1776026 h 2993922"/>
              <a:gd name="connsiteX2849" fmla="*/ 7159118 w 8938307"/>
              <a:gd name="connsiteY2849" fmla="*/ 1786615 h 2993922"/>
              <a:gd name="connsiteX2850" fmla="*/ 7175004 w 8938307"/>
              <a:gd name="connsiteY2850" fmla="*/ 1781320 h 2993922"/>
              <a:gd name="connsiteX2851" fmla="*/ 7185593 w 8938307"/>
              <a:gd name="connsiteY2851" fmla="*/ 1776026 h 2993922"/>
              <a:gd name="connsiteX2852" fmla="*/ 7190889 w 8938307"/>
              <a:gd name="connsiteY2852" fmla="*/ 1786615 h 2993922"/>
              <a:gd name="connsiteX2853" fmla="*/ 7196184 w 8938307"/>
              <a:gd name="connsiteY2853" fmla="*/ 1786615 h 2993922"/>
              <a:gd name="connsiteX2854" fmla="*/ 7201480 w 8938307"/>
              <a:gd name="connsiteY2854" fmla="*/ 1776026 h 2993922"/>
              <a:gd name="connsiteX2855" fmla="*/ 7212070 w 8938307"/>
              <a:gd name="connsiteY2855" fmla="*/ 1776026 h 2993922"/>
              <a:gd name="connsiteX2856" fmla="*/ 7217366 w 8938307"/>
              <a:gd name="connsiteY2856" fmla="*/ 1776026 h 2993922"/>
              <a:gd name="connsiteX2857" fmla="*/ 7212070 w 8938307"/>
              <a:gd name="connsiteY2857" fmla="*/ 1765434 h 2993922"/>
              <a:gd name="connsiteX2858" fmla="*/ 7212070 w 8938307"/>
              <a:gd name="connsiteY2858" fmla="*/ 1754845 h 2993922"/>
              <a:gd name="connsiteX2859" fmla="*/ 4744504 w 8938307"/>
              <a:gd name="connsiteY2859" fmla="*/ 1744253 h 2993922"/>
              <a:gd name="connsiteX2860" fmla="*/ 4755094 w 8938307"/>
              <a:gd name="connsiteY2860" fmla="*/ 1754845 h 2993922"/>
              <a:gd name="connsiteX2861" fmla="*/ 4755094 w 8938307"/>
              <a:gd name="connsiteY2861" fmla="*/ 1744253 h 2993922"/>
              <a:gd name="connsiteX2862" fmla="*/ 3902566 w 8938307"/>
              <a:gd name="connsiteY2862" fmla="*/ 1744253 h 2993922"/>
              <a:gd name="connsiteX2863" fmla="*/ 3897271 w 8938307"/>
              <a:gd name="connsiteY2863" fmla="*/ 1754845 h 2993922"/>
              <a:gd name="connsiteX2864" fmla="*/ 3907860 w 8938307"/>
              <a:gd name="connsiteY2864" fmla="*/ 1754845 h 2993922"/>
              <a:gd name="connsiteX2865" fmla="*/ 3902566 w 8938307"/>
              <a:gd name="connsiteY2865" fmla="*/ 1744253 h 2993922"/>
              <a:gd name="connsiteX2866" fmla="*/ 8069894 w 8938307"/>
              <a:gd name="connsiteY2866" fmla="*/ 1733663 h 2993922"/>
              <a:gd name="connsiteX2867" fmla="*/ 8101664 w 8938307"/>
              <a:gd name="connsiteY2867" fmla="*/ 1733663 h 2993922"/>
              <a:gd name="connsiteX2868" fmla="*/ 8080483 w 8938307"/>
              <a:gd name="connsiteY2868" fmla="*/ 1744253 h 2993922"/>
              <a:gd name="connsiteX2869" fmla="*/ 8069894 w 8938307"/>
              <a:gd name="connsiteY2869" fmla="*/ 1733663 h 2993922"/>
              <a:gd name="connsiteX2870" fmla="*/ 7625096 w 8938307"/>
              <a:gd name="connsiteY2870" fmla="*/ 1733663 h 2993922"/>
              <a:gd name="connsiteX2871" fmla="*/ 7614505 w 8938307"/>
              <a:gd name="connsiteY2871" fmla="*/ 1744253 h 2993922"/>
              <a:gd name="connsiteX2872" fmla="*/ 7625096 w 8938307"/>
              <a:gd name="connsiteY2872" fmla="*/ 1744253 h 2993922"/>
              <a:gd name="connsiteX2873" fmla="*/ 7635686 w 8938307"/>
              <a:gd name="connsiteY2873" fmla="*/ 1738959 h 2993922"/>
              <a:gd name="connsiteX2874" fmla="*/ 7625096 w 8938307"/>
              <a:gd name="connsiteY2874" fmla="*/ 1733663 h 2993922"/>
              <a:gd name="connsiteX2875" fmla="*/ 7529782 w 8938307"/>
              <a:gd name="connsiteY2875" fmla="*/ 1733663 h 2993922"/>
              <a:gd name="connsiteX2876" fmla="*/ 7529782 w 8938307"/>
              <a:gd name="connsiteY2876" fmla="*/ 1744253 h 2993922"/>
              <a:gd name="connsiteX2877" fmla="*/ 7529782 w 8938307"/>
              <a:gd name="connsiteY2877" fmla="*/ 1754845 h 2993922"/>
              <a:gd name="connsiteX2878" fmla="*/ 7540374 w 8938307"/>
              <a:gd name="connsiteY2878" fmla="*/ 1754845 h 2993922"/>
              <a:gd name="connsiteX2879" fmla="*/ 7556259 w 8938307"/>
              <a:gd name="connsiteY2879" fmla="*/ 1754845 h 2993922"/>
              <a:gd name="connsiteX2880" fmla="*/ 7561553 w 8938307"/>
              <a:gd name="connsiteY2880" fmla="*/ 1765434 h 2993922"/>
              <a:gd name="connsiteX2881" fmla="*/ 7572144 w 8938307"/>
              <a:gd name="connsiteY2881" fmla="*/ 1765434 h 2993922"/>
              <a:gd name="connsiteX2882" fmla="*/ 7572144 w 8938307"/>
              <a:gd name="connsiteY2882" fmla="*/ 1754845 h 2993922"/>
              <a:gd name="connsiteX2883" fmla="*/ 7566848 w 8938307"/>
              <a:gd name="connsiteY2883" fmla="*/ 1749549 h 2993922"/>
              <a:gd name="connsiteX2884" fmla="*/ 7561553 w 8938307"/>
              <a:gd name="connsiteY2884" fmla="*/ 1744253 h 2993922"/>
              <a:gd name="connsiteX2885" fmla="*/ 7545668 w 8938307"/>
              <a:gd name="connsiteY2885" fmla="*/ 1738959 h 2993922"/>
              <a:gd name="connsiteX2886" fmla="*/ 7529782 w 8938307"/>
              <a:gd name="connsiteY2886" fmla="*/ 1733663 h 2993922"/>
              <a:gd name="connsiteX2887" fmla="*/ 7498011 w 8938307"/>
              <a:gd name="connsiteY2887" fmla="*/ 1733663 h 2993922"/>
              <a:gd name="connsiteX2888" fmla="*/ 7476830 w 8938307"/>
              <a:gd name="connsiteY2888" fmla="*/ 1744253 h 2993922"/>
              <a:gd name="connsiteX2889" fmla="*/ 7476830 w 8938307"/>
              <a:gd name="connsiteY2889" fmla="*/ 1754845 h 2993922"/>
              <a:gd name="connsiteX2890" fmla="*/ 7508601 w 8938307"/>
              <a:gd name="connsiteY2890" fmla="*/ 1754845 h 2993922"/>
              <a:gd name="connsiteX2891" fmla="*/ 7513896 w 8938307"/>
              <a:gd name="connsiteY2891" fmla="*/ 1738959 h 2993922"/>
              <a:gd name="connsiteX2892" fmla="*/ 7498011 w 8938307"/>
              <a:gd name="connsiteY2892" fmla="*/ 1733663 h 2993922"/>
              <a:gd name="connsiteX2893" fmla="*/ 7169708 w 8938307"/>
              <a:gd name="connsiteY2893" fmla="*/ 1733663 h 2993922"/>
              <a:gd name="connsiteX2894" fmla="*/ 7159118 w 8938307"/>
              <a:gd name="connsiteY2894" fmla="*/ 1744253 h 2993922"/>
              <a:gd name="connsiteX2895" fmla="*/ 7169708 w 8938307"/>
              <a:gd name="connsiteY2895" fmla="*/ 1744253 h 2993922"/>
              <a:gd name="connsiteX2896" fmla="*/ 5104578 w 8938307"/>
              <a:gd name="connsiteY2896" fmla="*/ 1733663 h 2993922"/>
              <a:gd name="connsiteX2897" fmla="*/ 5115169 w 8938307"/>
              <a:gd name="connsiteY2897" fmla="*/ 1744253 h 2993922"/>
              <a:gd name="connsiteX2898" fmla="*/ 5104578 w 8938307"/>
              <a:gd name="connsiteY2898" fmla="*/ 1733663 h 2993922"/>
              <a:gd name="connsiteX2899" fmla="*/ 4278526 w 8938307"/>
              <a:gd name="connsiteY2899" fmla="*/ 1733663 h 2993922"/>
              <a:gd name="connsiteX2900" fmla="*/ 4289116 w 8938307"/>
              <a:gd name="connsiteY2900" fmla="*/ 1733663 h 2993922"/>
              <a:gd name="connsiteX2901" fmla="*/ 4289116 w 8938307"/>
              <a:gd name="connsiteY2901" fmla="*/ 1744253 h 2993922"/>
              <a:gd name="connsiteX2902" fmla="*/ 4278526 w 8938307"/>
              <a:gd name="connsiteY2902" fmla="*/ 1733663 h 2993922"/>
              <a:gd name="connsiteX2903" fmla="*/ 3918452 w 8938307"/>
              <a:gd name="connsiteY2903" fmla="*/ 1733663 h 2993922"/>
              <a:gd name="connsiteX2904" fmla="*/ 3918452 w 8938307"/>
              <a:gd name="connsiteY2904" fmla="*/ 1744253 h 2993922"/>
              <a:gd name="connsiteX2905" fmla="*/ 3929042 w 8938307"/>
              <a:gd name="connsiteY2905" fmla="*/ 1754845 h 2993922"/>
              <a:gd name="connsiteX2906" fmla="*/ 3929042 w 8938307"/>
              <a:gd name="connsiteY2906" fmla="*/ 1744253 h 2993922"/>
              <a:gd name="connsiteX2907" fmla="*/ 3918452 w 8938307"/>
              <a:gd name="connsiteY2907" fmla="*/ 1733663 h 2993922"/>
              <a:gd name="connsiteX2908" fmla="*/ 3664282 w 8938307"/>
              <a:gd name="connsiteY2908" fmla="*/ 1733663 h 2993922"/>
              <a:gd name="connsiteX2909" fmla="*/ 3674872 w 8938307"/>
              <a:gd name="connsiteY2909" fmla="*/ 1733663 h 2993922"/>
              <a:gd name="connsiteX2910" fmla="*/ 3680167 w 8938307"/>
              <a:gd name="connsiteY2910" fmla="*/ 1733663 h 2993922"/>
              <a:gd name="connsiteX2911" fmla="*/ 3685463 w 8938307"/>
              <a:gd name="connsiteY2911" fmla="*/ 1744253 h 2993922"/>
              <a:gd name="connsiteX2912" fmla="*/ 3674872 w 8938307"/>
              <a:gd name="connsiteY2912" fmla="*/ 1744253 h 2993922"/>
              <a:gd name="connsiteX2913" fmla="*/ 3177123 w 8938307"/>
              <a:gd name="connsiteY2913" fmla="*/ 1733663 h 2993922"/>
              <a:gd name="connsiteX2914" fmla="*/ 3187714 w 8938307"/>
              <a:gd name="connsiteY2914" fmla="*/ 1744253 h 2993922"/>
              <a:gd name="connsiteX2915" fmla="*/ 3177123 w 8938307"/>
              <a:gd name="connsiteY2915" fmla="*/ 1744253 h 2993922"/>
              <a:gd name="connsiteX2916" fmla="*/ 8101664 w 8938307"/>
              <a:gd name="connsiteY2916" fmla="*/ 1723074 h 2993922"/>
              <a:gd name="connsiteX2917" fmla="*/ 8144027 w 8938307"/>
              <a:gd name="connsiteY2917" fmla="*/ 1733663 h 2993922"/>
              <a:gd name="connsiteX2918" fmla="*/ 8122846 w 8938307"/>
              <a:gd name="connsiteY2918" fmla="*/ 1733663 h 2993922"/>
              <a:gd name="connsiteX2919" fmla="*/ 7974579 w 8938307"/>
              <a:gd name="connsiteY2919" fmla="*/ 1723074 h 2993922"/>
              <a:gd name="connsiteX2920" fmla="*/ 7985171 w 8938307"/>
              <a:gd name="connsiteY2920" fmla="*/ 1733663 h 2993922"/>
              <a:gd name="connsiteX2921" fmla="*/ 7974579 w 8938307"/>
              <a:gd name="connsiteY2921" fmla="*/ 1733663 h 2993922"/>
              <a:gd name="connsiteX2922" fmla="*/ 5740002 w 8938307"/>
              <a:gd name="connsiteY2922" fmla="*/ 1723074 h 2993922"/>
              <a:gd name="connsiteX2923" fmla="*/ 5740002 w 8938307"/>
              <a:gd name="connsiteY2923" fmla="*/ 1733663 h 2993922"/>
              <a:gd name="connsiteX2924" fmla="*/ 5750593 w 8938307"/>
              <a:gd name="connsiteY2924" fmla="*/ 1733663 h 2993922"/>
              <a:gd name="connsiteX2925" fmla="*/ 5750593 w 8938307"/>
              <a:gd name="connsiteY2925" fmla="*/ 1728368 h 2993922"/>
              <a:gd name="connsiteX2926" fmla="*/ 5740002 w 8938307"/>
              <a:gd name="connsiteY2926" fmla="*/ 1723074 h 2993922"/>
              <a:gd name="connsiteX2927" fmla="*/ 4267935 w 8938307"/>
              <a:gd name="connsiteY2927" fmla="*/ 1723074 h 2993922"/>
              <a:gd name="connsiteX2928" fmla="*/ 4262640 w 8938307"/>
              <a:gd name="connsiteY2928" fmla="*/ 1738959 h 2993922"/>
              <a:gd name="connsiteX2929" fmla="*/ 4267935 w 8938307"/>
              <a:gd name="connsiteY2929" fmla="*/ 1744253 h 2993922"/>
              <a:gd name="connsiteX2930" fmla="*/ 4289116 w 8938307"/>
              <a:gd name="connsiteY2930" fmla="*/ 1744253 h 2993922"/>
              <a:gd name="connsiteX2931" fmla="*/ 4299706 w 8938307"/>
              <a:gd name="connsiteY2931" fmla="*/ 1744253 h 2993922"/>
              <a:gd name="connsiteX2932" fmla="*/ 4310297 w 8938307"/>
              <a:gd name="connsiteY2932" fmla="*/ 1754845 h 2993922"/>
              <a:gd name="connsiteX2933" fmla="*/ 4320887 w 8938307"/>
              <a:gd name="connsiteY2933" fmla="*/ 1744253 h 2993922"/>
              <a:gd name="connsiteX2934" fmla="*/ 4320887 w 8938307"/>
              <a:gd name="connsiteY2934" fmla="*/ 1738959 h 2993922"/>
              <a:gd name="connsiteX2935" fmla="*/ 4299706 w 8938307"/>
              <a:gd name="connsiteY2935" fmla="*/ 1723074 h 2993922"/>
              <a:gd name="connsiteX2936" fmla="*/ 4225574 w 8938307"/>
              <a:gd name="connsiteY2936" fmla="*/ 1723074 h 2993922"/>
              <a:gd name="connsiteX2937" fmla="*/ 4225574 w 8938307"/>
              <a:gd name="connsiteY2937" fmla="*/ 1733663 h 2993922"/>
              <a:gd name="connsiteX2938" fmla="*/ 4241460 w 8938307"/>
              <a:gd name="connsiteY2938" fmla="*/ 1733663 h 2993922"/>
              <a:gd name="connsiteX2939" fmla="*/ 4246754 w 8938307"/>
              <a:gd name="connsiteY2939" fmla="*/ 1733663 h 2993922"/>
              <a:gd name="connsiteX2940" fmla="*/ 4241460 w 8938307"/>
              <a:gd name="connsiteY2940" fmla="*/ 1728368 h 2993922"/>
              <a:gd name="connsiteX2941" fmla="*/ 4225574 w 8938307"/>
              <a:gd name="connsiteY2941" fmla="*/ 1723074 h 2993922"/>
              <a:gd name="connsiteX2942" fmla="*/ 7396078 w 8938307"/>
              <a:gd name="connsiteY2942" fmla="*/ 1716454 h 2993922"/>
              <a:gd name="connsiteX2943" fmla="*/ 7392107 w 8938307"/>
              <a:gd name="connsiteY2943" fmla="*/ 1723074 h 2993922"/>
              <a:gd name="connsiteX2944" fmla="*/ 7423878 w 8938307"/>
              <a:gd name="connsiteY2944" fmla="*/ 1723074 h 2993922"/>
              <a:gd name="connsiteX2945" fmla="*/ 7407992 w 8938307"/>
              <a:gd name="connsiteY2945" fmla="*/ 1717778 h 2993922"/>
              <a:gd name="connsiteX2946" fmla="*/ 7396078 w 8938307"/>
              <a:gd name="connsiteY2946" fmla="*/ 1716454 h 2993922"/>
              <a:gd name="connsiteX2947" fmla="*/ 7317974 w 8938307"/>
              <a:gd name="connsiteY2947" fmla="*/ 1712482 h 2993922"/>
              <a:gd name="connsiteX2948" fmla="*/ 7317974 w 8938307"/>
              <a:gd name="connsiteY2948" fmla="*/ 1733663 h 2993922"/>
              <a:gd name="connsiteX2949" fmla="*/ 7328564 w 8938307"/>
              <a:gd name="connsiteY2949" fmla="*/ 1723074 h 2993922"/>
              <a:gd name="connsiteX2950" fmla="*/ 7328564 w 8938307"/>
              <a:gd name="connsiteY2950" fmla="*/ 1712482 h 2993922"/>
              <a:gd name="connsiteX2951" fmla="*/ 7063804 w 8938307"/>
              <a:gd name="connsiteY2951" fmla="*/ 1712482 h 2993922"/>
              <a:gd name="connsiteX2952" fmla="*/ 7053214 w 8938307"/>
              <a:gd name="connsiteY2952" fmla="*/ 1723074 h 2993922"/>
              <a:gd name="connsiteX2953" fmla="*/ 7063804 w 8938307"/>
              <a:gd name="connsiteY2953" fmla="*/ 1723074 h 2993922"/>
              <a:gd name="connsiteX2954" fmla="*/ 7074395 w 8938307"/>
              <a:gd name="connsiteY2954" fmla="*/ 1723074 h 2993922"/>
              <a:gd name="connsiteX2955" fmla="*/ 7063804 w 8938307"/>
              <a:gd name="connsiteY2955" fmla="*/ 1712482 h 2993922"/>
              <a:gd name="connsiteX2956" fmla="*/ 4649190 w 8938307"/>
              <a:gd name="connsiteY2956" fmla="*/ 1712482 h 2993922"/>
              <a:gd name="connsiteX2957" fmla="*/ 4649190 w 8938307"/>
              <a:gd name="connsiteY2957" fmla="*/ 1723074 h 2993922"/>
              <a:gd name="connsiteX2958" fmla="*/ 4659780 w 8938307"/>
              <a:gd name="connsiteY2958" fmla="*/ 1712482 h 2993922"/>
              <a:gd name="connsiteX2959" fmla="*/ 4649190 w 8938307"/>
              <a:gd name="connsiteY2959" fmla="*/ 1712482 h 2993922"/>
              <a:gd name="connsiteX2960" fmla="*/ 3063276 w 8938307"/>
              <a:gd name="connsiteY2960" fmla="*/ 1709173 h 2993922"/>
              <a:gd name="connsiteX2961" fmla="*/ 3102990 w 8938307"/>
              <a:gd name="connsiteY2961" fmla="*/ 1723074 h 2993922"/>
              <a:gd name="connsiteX2962" fmla="*/ 3134762 w 8938307"/>
              <a:gd name="connsiteY2962" fmla="*/ 1723074 h 2993922"/>
              <a:gd name="connsiteX2963" fmla="*/ 3166533 w 8938307"/>
              <a:gd name="connsiteY2963" fmla="*/ 1733663 h 2993922"/>
              <a:gd name="connsiteX2964" fmla="*/ 3155942 w 8938307"/>
              <a:gd name="connsiteY2964" fmla="*/ 1733663 h 2993922"/>
              <a:gd name="connsiteX2965" fmla="*/ 3124171 w 8938307"/>
              <a:gd name="connsiteY2965" fmla="*/ 1744253 h 2993922"/>
              <a:gd name="connsiteX2966" fmla="*/ 3102990 w 8938307"/>
              <a:gd name="connsiteY2966" fmla="*/ 1733663 h 2993922"/>
              <a:gd name="connsiteX2967" fmla="*/ 3071218 w 8938307"/>
              <a:gd name="connsiteY2967" fmla="*/ 1717778 h 2993922"/>
              <a:gd name="connsiteX2968" fmla="*/ 3060629 w 8938307"/>
              <a:gd name="connsiteY2968" fmla="*/ 1712482 h 2993922"/>
              <a:gd name="connsiteX2969" fmla="*/ 3063276 w 8938307"/>
              <a:gd name="connsiteY2969" fmla="*/ 1709173 h 2993922"/>
              <a:gd name="connsiteX2970" fmla="*/ 8917126 w 8938307"/>
              <a:gd name="connsiteY2970" fmla="*/ 1701893 h 2993922"/>
              <a:gd name="connsiteX2971" fmla="*/ 8927716 w 8938307"/>
              <a:gd name="connsiteY2971" fmla="*/ 1701893 h 2993922"/>
              <a:gd name="connsiteX2972" fmla="*/ 8917126 w 8938307"/>
              <a:gd name="connsiteY2972" fmla="*/ 1712482 h 2993922"/>
              <a:gd name="connsiteX2973" fmla="*/ 4405610 w 8938307"/>
              <a:gd name="connsiteY2973" fmla="*/ 1701893 h 2993922"/>
              <a:gd name="connsiteX2974" fmla="*/ 4405610 w 8938307"/>
              <a:gd name="connsiteY2974" fmla="*/ 1712482 h 2993922"/>
              <a:gd name="connsiteX2975" fmla="*/ 4416202 w 8938307"/>
              <a:gd name="connsiteY2975" fmla="*/ 1701893 h 2993922"/>
              <a:gd name="connsiteX2976" fmla="*/ 4405610 w 8938307"/>
              <a:gd name="connsiteY2976" fmla="*/ 1701893 h 2993922"/>
              <a:gd name="connsiteX2977" fmla="*/ 3643100 w 8938307"/>
              <a:gd name="connsiteY2977" fmla="*/ 1701893 h 2993922"/>
              <a:gd name="connsiteX2978" fmla="*/ 3653692 w 8938307"/>
              <a:gd name="connsiteY2978" fmla="*/ 1701893 h 2993922"/>
              <a:gd name="connsiteX2979" fmla="*/ 3653692 w 8938307"/>
              <a:gd name="connsiteY2979" fmla="*/ 1712482 h 2993922"/>
              <a:gd name="connsiteX2980" fmla="*/ 3653692 w 8938307"/>
              <a:gd name="connsiteY2980" fmla="*/ 1723074 h 2993922"/>
              <a:gd name="connsiteX2981" fmla="*/ 3643100 w 8938307"/>
              <a:gd name="connsiteY2981" fmla="*/ 1723074 h 2993922"/>
              <a:gd name="connsiteX2982" fmla="*/ 3643100 w 8938307"/>
              <a:gd name="connsiteY2982" fmla="*/ 1712482 h 2993922"/>
              <a:gd name="connsiteX2983" fmla="*/ 3643100 w 8938307"/>
              <a:gd name="connsiteY2983" fmla="*/ 1701893 h 2993922"/>
              <a:gd name="connsiteX2984" fmla="*/ 2562879 w 8938307"/>
              <a:gd name="connsiteY2984" fmla="*/ 1701893 h 2993922"/>
              <a:gd name="connsiteX2985" fmla="*/ 2615831 w 8938307"/>
              <a:gd name="connsiteY2985" fmla="*/ 1712482 h 2993922"/>
              <a:gd name="connsiteX2986" fmla="*/ 2647602 w 8938307"/>
              <a:gd name="connsiteY2986" fmla="*/ 1717778 h 2993922"/>
              <a:gd name="connsiteX2987" fmla="*/ 2689964 w 8938307"/>
              <a:gd name="connsiteY2987" fmla="*/ 1733663 h 2993922"/>
              <a:gd name="connsiteX2988" fmla="*/ 2774687 w 8938307"/>
              <a:gd name="connsiteY2988" fmla="*/ 1765434 h 2993922"/>
              <a:gd name="connsiteX2989" fmla="*/ 2779984 w 8938307"/>
              <a:gd name="connsiteY2989" fmla="*/ 1770730 h 2993922"/>
              <a:gd name="connsiteX2990" fmla="*/ 2795868 w 8938307"/>
              <a:gd name="connsiteY2990" fmla="*/ 1786615 h 2993922"/>
              <a:gd name="connsiteX2991" fmla="*/ 2827639 w 8938307"/>
              <a:gd name="connsiteY2991" fmla="*/ 1797205 h 2993922"/>
              <a:gd name="connsiteX2992" fmla="*/ 2785278 w 8938307"/>
              <a:gd name="connsiteY2992" fmla="*/ 1786615 h 2993922"/>
              <a:gd name="connsiteX2993" fmla="*/ 2727032 w 8938307"/>
              <a:gd name="connsiteY2993" fmla="*/ 1765434 h 2993922"/>
              <a:gd name="connsiteX2994" fmla="*/ 2674080 w 8938307"/>
              <a:gd name="connsiteY2994" fmla="*/ 1744253 h 2993922"/>
              <a:gd name="connsiteX2995" fmla="*/ 2647602 w 8938307"/>
              <a:gd name="connsiteY2995" fmla="*/ 1733663 h 2993922"/>
              <a:gd name="connsiteX2996" fmla="*/ 2615831 w 8938307"/>
              <a:gd name="connsiteY2996" fmla="*/ 1723074 h 2993922"/>
              <a:gd name="connsiteX2997" fmla="*/ 2605241 w 8938307"/>
              <a:gd name="connsiteY2997" fmla="*/ 1717778 h 2993922"/>
              <a:gd name="connsiteX2998" fmla="*/ 2584060 w 8938307"/>
              <a:gd name="connsiteY2998" fmla="*/ 1712482 h 2993922"/>
              <a:gd name="connsiteX2999" fmla="*/ 2562879 w 8938307"/>
              <a:gd name="connsiteY2999" fmla="*/ 1701893 h 2993922"/>
              <a:gd name="connsiteX3000" fmla="*/ 7009528 w 8938307"/>
              <a:gd name="connsiteY3000" fmla="*/ 1695273 h 2993922"/>
              <a:gd name="connsiteX3001" fmla="*/ 7005558 w 8938307"/>
              <a:gd name="connsiteY3001" fmla="*/ 1696597 h 2993922"/>
              <a:gd name="connsiteX3002" fmla="*/ 6989670 w 8938307"/>
              <a:gd name="connsiteY3002" fmla="*/ 1701893 h 2993922"/>
              <a:gd name="connsiteX3003" fmla="*/ 6989670 w 8938307"/>
              <a:gd name="connsiteY3003" fmla="*/ 1712482 h 2993922"/>
              <a:gd name="connsiteX3004" fmla="*/ 7010852 w 8938307"/>
              <a:gd name="connsiteY3004" fmla="*/ 1712482 h 2993922"/>
              <a:gd name="connsiteX3005" fmla="*/ 7026737 w 8938307"/>
              <a:gd name="connsiteY3005" fmla="*/ 1712482 h 2993922"/>
              <a:gd name="connsiteX3006" fmla="*/ 7032033 w 8938307"/>
              <a:gd name="connsiteY3006" fmla="*/ 1707187 h 2993922"/>
              <a:gd name="connsiteX3007" fmla="*/ 7032033 w 8938307"/>
              <a:gd name="connsiteY3007" fmla="*/ 1701893 h 2993922"/>
              <a:gd name="connsiteX3008" fmla="*/ 7010852 w 8938307"/>
              <a:gd name="connsiteY3008" fmla="*/ 1701893 h 2993922"/>
              <a:gd name="connsiteX3009" fmla="*/ 7009528 w 8938307"/>
              <a:gd name="connsiteY3009" fmla="*/ 1695273 h 2993922"/>
              <a:gd name="connsiteX3010" fmla="*/ 8345244 w 8938307"/>
              <a:gd name="connsiteY3010" fmla="*/ 1691301 h 2993922"/>
              <a:gd name="connsiteX3011" fmla="*/ 8371720 w 8938307"/>
              <a:gd name="connsiteY3011" fmla="*/ 1696597 h 2993922"/>
              <a:gd name="connsiteX3012" fmla="*/ 8392901 w 8938307"/>
              <a:gd name="connsiteY3012" fmla="*/ 1707187 h 2993922"/>
              <a:gd name="connsiteX3013" fmla="*/ 8387606 w 8938307"/>
              <a:gd name="connsiteY3013" fmla="*/ 1723074 h 2993922"/>
              <a:gd name="connsiteX3014" fmla="*/ 8355835 w 8938307"/>
              <a:gd name="connsiteY3014" fmla="*/ 1723074 h 2993922"/>
              <a:gd name="connsiteX3015" fmla="*/ 8377016 w 8938307"/>
              <a:gd name="connsiteY3015" fmla="*/ 1712482 h 2993922"/>
              <a:gd name="connsiteX3016" fmla="*/ 8355835 w 8938307"/>
              <a:gd name="connsiteY3016" fmla="*/ 1701893 h 2993922"/>
              <a:gd name="connsiteX3017" fmla="*/ 7625096 w 8938307"/>
              <a:gd name="connsiteY3017" fmla="*/ 1691301 h 2993922"/>
              <a:gd name="connsiteX3018" fmla="*/ 7614505 w 8938307"/>
              <a:gd name="connsiteY3018" fmla="*/ 1701893 h 2993922"/>
              <a:gd name="connsiteX3019" fmla="*/ 7646278 w 8938307"/>
              <a:gd name="connsiteY3019" fmla="*/ 1691301 h 2993922"/>
              <a:gd name="connsiteX3020" fmla="*/ 4172621 w 8938307"/>
              <a:gd name="connsiteY3020" fmla="*/ 1691301 h 2993922"/>
              <a:gd name="connsiteX3021" fmla="*/ 4162031 w 8938307"/>
              <a:gd name="connsiteY3021" fmla="*/ 1701893 h 2993922"/>
              <a:gd name="connsiteX3022" fmla="*/ 4172621 w 8938307"/>
              <a:gd name="connsiteY3022" fmla="*/ 1723074 h 2993922"/>
              <a:gd name="connsiteX3023" fmla="*/ 4214983 w 8938307"/>
              <a:gd name="connsiteY3023" fmla="*/ 1723074 h 2993922"/>
              <a:gd name="connsiteX3024" fmla="*/ 4193802 w 8938307"/>
              <a:gd name="connsiteY3024" fmla="*/ 1712482 h 2993922"/>
              <a:gd name="connsiteX3025" fmla="*/ 4193802 w 8938307"/>
              <a:gd name="connsiteY3025" fmla="*/ 1701893 h 2993922"/>
              <a:gd name="connsiteX3026" fmla="*/ 4183212 w 8938307"/>
              <a:gd name="connsiteY3026" fmla="*/ 1691301 h 2993922"/>
              <a:gd name="connsiteX3027" fmla="*/ 4172621 w 8938307"/>
              <a:gd name="connsiteY3027" fmla="*/ 1691301 h 2993922"/>
              <a:gd name="connsiteX3028" fmla="*/ 7233251 w 8938307"/>
              <a:gd name="connsiteY3028" fmla="*/ 1680711 h 2993922"/>
              <a:gd name="connsiteX3029" fmla="*/ 7222660 w 8938307"/>
              <a:gd name="connsiteY3029" fmla="*/ 1691301 h 2993922"/>
              <a:gd name="connsiteX3030" fmla="*/ 7286203 w 8938307"/>
              <a:gd name="connsiteY3030" fmla="*/ 1707187 h 2993922"/>
              <a:gd name="connsiteX3031" fmla="*/ 7328564 w 8938307"/>
              <a:gd name="connsiteY3031" fmla="*/ 1701893 h 2993922"/>
              <a:gd name="connsiteX3032" fmla="*/ 7339155 w 8938307"/>
              <a:gd name="connsiteY3032" fmla="*/ 1701893 h 2993922"/>
              <a:gd name="connsiteX3033" fmla="*/ 7328564 w 8938307"/>
              <a:gd name="connsiteY3033" fmla="*/ 1691301 h 2993922"/>
              <a:gd name="connsiteX3034" fmla="*/ 7302088 w 8938307"/>
              <a:gd name="connsiteY3034" fmla="*/ 1696597 h 2993922"/>
              <a:gd name="connsiteX3035" fmla="*/ 7280908 w 8938307"/>
              <a:gd name="connsiteY3035" fmla="*/ 1701893 h 2993922"/>
              <a:gd name="connsiteX3036" fmla="*/ 7275612 w 8938307"/>
              <a:gd name="connsiteY3036" fmla="*/ 1691301 h 2993922"/>
              <a:gd name="connsiteX3037" fmla="*/ 7233251 w 8938307"/>
              <a:gd name="connsiteY3037" fmla="*/ 1680711 h 2993922"/>
              <a:gd name="connsiteX3038" fmla="*/ 4829228 w 8938307"/>
              <a:gd name="connsiteY3038" fmla="*/ 1680711 h 2993922"/>
              <a:gd name="connsiteX3039" fmla="*/ 4829228 w 8938307"/>
              <a:gd name="connsiteY3039" fmla="*/ 1691301 h 2993922"/>
              <a:gd name="connsiteX3040" fmla="*/ 4839818 w 8938307"/>
              <a:gd name="connsiteY3040" fmla="*/ 1680711 h 2993922"/>
              <a:gd name="connsiteX3041" fmla="*/ 4829228 w 8938307"/>
              <a:gd name="connsiteY3041" fmla="*/ 1680711 h 2993922"/>
              <a:gd name="connsiteX3042" fmla="*/ 2986495 w 8938307"/>
              <a:gd name="connsiteY3042" fmla="*/ 1680711 h 2993922"/>
              <a:gd name="connsiteX3043" fmla="*/ 2997086 w 8938307"/>
              <a:gd name="connsiteY3043" fmla="*/ 1691301 h 2993922"/>
              <a:gd name="connsiteX3044" fmla="*/ 2986495 w 8938307"/>
              <a:gd name="connsiteY3044" fmla="*/ 1691301 h 2993922"/>
              <a:gd name="connsiteX3045" fmla="*/ 2975906 w 8938307"/>
              <a:gd name="connsiteY3045" fmla="*/ 1691301 h 2993922"/>
              <a:gd name="connsiteX3046" fmla="*/ 2986495 w 8938307"/>
              <a:gd name="connsiteY3046" fmla="*/ 1680711 h 2993922"/>
              <a:gd name="connsiteX3047" fmla="*/ 4900712 w 8938307"/>
              <a:gd name="connsiteY3047" fmla="*/ 1675416 h 2993922"/>
              <a:gd name="connsiteX3048" fmla="*/ 4892770 w 8938307"/>
              <a:gd name="connsiteY3048" fmla="*/ 1680711 h 2993922"/>
              <a:gd name="connsiteX3049" fmla="*/ 4903360 w 8938307"/>
              <a:gd name="connsiteY3049" fmla="*/ 1680711 h 2993922"/>
              <a:gd name="connsiteX3050" fmla="*/ 4900712 w 8938307"/>
              <a:gd name="connsiteY3050" fmla="*/ 1675416 h 2993922"/>
              <a:gd name="connsiteX3051" fmla="*/ 7175004 w 8938307"/>
              <a:gd name="connsiteY3051" fmla="*/ 1670122 h 2993922"/>
              <a:gd name="connsiteX3052" fmla="*/ 7169708 w 8938307"/>
              <a:gd name="connsiteY3052" fmla="*/ 1675416 h 2993922"/>
              <a:gd name="connsiteX3053" fmla="*/ 7180299 w 8938307"/>
              <a:gd name="connsiteY3053" fmla="*/ 1680711 h 2993922"/>
              <a:gd name="connsiteX3054" fmla="*/ 7175004 w 8938307"/>
              <a:gd name="connsiteY3054" fmla="*/ 1670122 h 2993922"/>
              <a:gd name="connsiteX3055" fmla="*/ 4913950 w 8938307"/>
              <a:gd name="connsiteY3055" fmla="*/ 1670122 h 2993922"/>
              <a:gd name="connsiteX3056" fmla="*/ 4945722 w 8938307"/>
              <a:gd name="connsiteY3056" fmla="*/ 1691301 h 2993922"/>
              <a:gd name="connsiteX3057" fmla="*/ 4956312 w 8938307"/>
              <a:gd name="connsiteY3057" fmla="*/ 1686007 h 2993922"/>
              <a:gd name="connsiteX3058" fmla="*/ 4945722 w 8938307"/>
              <a:gd name="connsiteY3058" fmla="*/ 1680711 h 2993922"/>
              <a:gd name="connsiteX3059" fmla="*/ 4935132 w 8938307"/>
              <a:gd name="connsiteY3059" fmla="*/ 1680711 h 2993922"/>
              <a:gd name="connsiteX3060" fmla="*/ 4924540 w 8938307"/>
              <a:gd name="connsiteY3060" fmla="*/ 1670122 h 2993922"/>
              <a:gd name="connsiteX3061" fmla="*/ 4913950 w 8938307"/>
              <a:gd name="connsiteY3061" fmla="*/ 1670122 h 2993922"/>
              <a:gd name="connsiteX3062" fmla="*/ 8207569 w 8938307"/>
              <a:gd name="connsiteY3062" fmla="*/ 1659530 h 2993922"/>
              <a:gd name="connsiteX3063" fmla="*/ 8260521 w 8938307"/>
              <a:gd name="connsiteY3063" fmla="*/ 1670122 h 2993922"/>
              <a:gd name="connsiteX3064" fmla="*/ 8249931 w 8938307"/>
              <a:gd name="connsiteY3064" fmla="*/ 1680711 h 2993922"/>
              <a:gd name="connsiteX3065" fmla="*/ 8228750 w 8938307"/>
              <a:gd name="connsiteY3065" fmla="*/ 1670122 h 2993922"/>
              <a:gd name="connsiteX3066" fmla="*/ 7836904 w 8938307"/>
              <a:gd name="connsiteY3066" fmla="*/ 1659530 h 2993922"/>
              <a:gd name="connsiteX3067" fmla="*/ 7858085 w 8938307"/>
              <a:gd name="connsiteY3067" fmla="*/ 1659530 h 2993922"/>
              <a:gd name="connsiteX3068" fmla="*/ 7879267 w 8938307"/>
              <a:gd name="connsiteY3068" fmla="*/ 1670122 h 2993922"/>
              <a:gd name="connsiteX3069" fmla="*/ 7900446 w 8938307"/>
              <a:gd name="connsiteY3069" fmla="*/ 1670122 h 2993922"/>
              <a:gd name="connsiteX3070" fmla="*/ 7911038 w 8938307"/>
              <a:gd name="connsiteY3070" fmla="*/ 1680711 h 2993922"/>
              <a:gd name="connsiteX3071" fmla="*/ 7926923 w 8938307"/>
              <a:gd name="connsiteY3071" fmla="*/ 1680711 h 2993922"/>
              <a:gd name="connsiteX3072" fmla="*/ 7953398 w 8938307"/>
              <a:gd name="connsiteY3072" fmla="*/ 1691301 h 2993922"/>
              <a:gd name="connsiteX3073" fmla="*/ 8016942 w 8938307"/>
              <a:gd name="connsiteY3073" fmla="*/ 1712482 h 2993922"/>
              <a:gd name="connsiteX3074" fmla="*/ 8027531 w 8938307"/>
              <a:gd name="connsiteY3074" fmla="*/ 1723074 h 2993922"/>
              <a:gd name="connsiteX3075" fmla="*/ 7995760 w 8938307"/>
              <a:gd name="connsiteY3075" fmla="*/ 1712482 h 2993922"/>
              <a:gd name="connsiteX3076" fmla="*/ 7974579 w 8938307"/>
              <a:gd name="connsiteY3076" fmla="*/ 1707187 h 2993922"/>
              <a:gd name="connsiteX3077" fmla="*/ 7953398 w 8938307"/>
              <a:gd name="connsiteY3077" fmla="*/ 1701893 h 2993922"/>
              <a:gd name="connsiteX3078" fmla="*/ 7868675 w 8938307"/>
              <a:gd name="connsiteY3078" fmla="*/ 1680711 h 2993922"/>
              <a:gd name="connsiteX3079" fmla="*/ 7836904 w 8938307"/>
              <a:gd name="connsiteY3079" fmla="*/ 1659530 h 2993922"/>
              <a:gd name="connsiteX3080" fmla="*/ 7476830 w 8938307"/>
              <a:gd name="connsiteY3080" fmla="*/ 1659530 h 2993922"/>
              <a:gd name="connsiteX3081" fmla="*/ 7519192 w 8938307"/>
              <a:gd name="connsiteY3081" fmla="*/ 1670122 h 2993922"/>
              <a:gd name="connsiteX3082" fmla="*/ 7519192 w 8938307"/>
              <a:gd name="connsiteY3082" fmla="*/ 1659530 h 2993922"/>
              <a:gd name="connsiteX3083" fmla="*/ 7492716 w 8938307"/>
              <a:gd name="connsiteY3083" fmla="*/ 1659530 h 2993922"/>
              <a:gd name="connsiteX3084" fmla="*/ 7483450 w 8938307"/>
              <a:gd name="connsiteY3084" fmla="*/ 1659530 h 2993922"/>
              <a:gd name="connsiteX3085" fmla="*/ 7296793 w 8938307"/>
              <a:gd name="connsiteY3085" fmla="*/ 1659530 h 2993922"/>
              <a:gd name="connsiteX3086" fmla="*/ 7286203 w 8938307"/>
              <a:gd name="connsiteY3086" fmla="*/ 1670122 h 2993922"/>
              <a:gd name="connsiteX3087" fmla="*/ 7302088 w 8938307"/>
              <a:gd name="connsiteY3087" fmla="*/ 1670122 h 2993922"/>
              <a:gd name="connsiteX3088" fmla="*/ 7317974 w 8938307"/>
              <a:gd name="connsiteY3088" fmla="*/ 1664826 h 2993922"/>
              <a:gd name="connsiteX3089" fmla="*/ 7312678 w 8938307"/>
              <a:gd name="connsiteY3089" fmla="*/ 1659530 h 2993922"/>
              <a:gd name="connsiteX3090" fmla="*/ 7296793 w 8938307"/>
              <a:gd name="connsiteY3090" fmla="*/ 1659530 h 2993922"/>
              <a:gd name="connsiteX3091" fmla="*/ 4490334 w 8938307"/>
              <a:gd name="connsiteY3091" fmla="*/ 1659530 h 2993922"/>
              <a:gd name="connsiteX3092" fmla="*/ 4490334 w 8938307"/>
              <a:gd name="connsiteY3092" fmla="*/ 1670122 h 2993922"/>
              <a:gd name="connsiteX3093" fmla="*/ 4500924 w 8938307"/>
              <a:gd name="connsiteY3093" fmla="*/ 1670122 h 2993922"/>
              <a:gd name="connsiteX3094" fmla="*/ 4490334 w 8938307"/>
              <a:gd name="connsiteY3094" fmla="*/ 1659530 h 2993922"/>
              <a:gd name="connsiteX3095" fmla="*/ 3219485 w 8938307"/>
              <a:gd name="connsiteY3095" fmla="*/ 1659530 h 2993922"/>
              <a:gd name="connsiteX3096" fmla="*/ 3219485 w 8938307"/>
              <a:gd name="connsiteY3096" fmla="*/ 1670122 h 2993922"/>
              <a:gd name="connsiteX3097" fmla="*/ 3230075 w 8938307"/>
              <a:gd name="connsiteY3097" fmla="*/ 1670122 h 2993922"/>
              <a:gd name="connsiteX3098" fmla="*/ 4003175 w 8938307"/>
              <a:gd name="connsiteY3098" fmla="*/ 1648940 h 2993922"/>
              <a:gd name="connsiteX3099" fmla="*/ 4024356 w 8938307"/>
              <a:gd name="connsiteY3099" fmla="*/ 1648940 h 2993922"/>
              <a:gd name="connsiteX3100" fmla="*/ 4024356 w 8938307"/>
              <a:gd name="connsiteY3100" fmla="*/ 1659530 h 2993922"/>
              <a:gd name="connsiteX3101" fmla="*/ 4003175 w 8938307"/>
              <a:gd name="connsiteY3101" fmla="*/ 1648940 h 2993922"/>
              <a:gd name="connsiteX3102" fmla="*/ 7512964 w 8938307"/>
              <a:gd name="connsiteY3102" fmla="*/ 1644577 h 2993922"/>
              <a:gd name="connsiteX3103" fmla="*/ 7509924 w 8938307"/>
              <a:gd name="connsiteY3103" fmla="*/ 1647617 h 2993922"/>
              <a:gd name="connsiteX3104" fmla="*/ 7508601 w 8938307"/>
              <a:gd name="connsiteY3104" fmla="*/ 1648940 h 2993922"/>
              <a:gd name="connsiteX3105" fmla="*/ 8030180 w 8938307"/>
              <a:gd name="connsiteY3105" fmla="*/ 1643646 h 2993922"/>
              <a:gd name="connsiteX3106" fmla="*/ 8038123 w 8938307"/>
              <a:gd name="connsiteY3106" fmla="*/ 1648940 h 2993922"/>
              <a:gd name="connsiteX3107" fmla="*/ 8027531 w 8938307"/>
              <a:gd name="connsiteY3107" fmla="*/ 1648940 h 2993922"/>
              <a:gd name="connsiteX3108" fmla="*/ 8030180 w 8938307"/>
              <a:gd name="connsiteY3108" fmla="*/ 1643646 h 2993922"/>
              <a:gd name="connsiteX3109" fmla="*/ 8154617 w 8938307"/>
              <a:gd name="connsiteY3109" fmla="*/ 1638349 h 2993922"/>
              <a:gd name="connsiteX3110" fmla="*/ 8175798 w 8938307"/>
              <a:gd name="connsiteY3110" fmla="*/ 1648940 h 2993922"/>
              <a:gd name="connsiteX3111" fmla="*/ 8154617 w 8938307"/>
              <a:gd name="connsiteY3111" fmla="*/ 1648940 h 2993922"/>
              <a:gd name="connsiteX3112" fmla="*/ 7275612 w 8938307"/>
              <a:gd name="connsiteY3112" fmla="*/ 1638349 h 2993922"/>
              <a:gd name="connsiteX3113" fmla="*/ 7275612 w 8938307"/>
              <a:gd name="connsiteY3113" fmla="*/ 1659530 h 2993922"/>
              <a:gd name="connsiteX3114" fmla="*/ 7296793 w 8938307"/>
              <a:gd name="connsiteY3114" fmla="*/ 1648940 h 2993922"/>
              <a:gd name="connsiteX3115" fmla="*/ 7312678 w 8938307"/>
              <a:gd name="connsiteY3115" fmla="*/ 1654235 h 2993922"/>
              <a:gd name="connsiteX3116" fmla="*/ 7328564 w 8938307"/>
              <a:gd name="connsiteY3116" fmla="*/ 1659530 h 2993922"/>
              <a:gd name="connsiteX3117" fmla="*/ 7317974 w 8938307"/>
              <a:gd name="connsiteY3117" fmla="*/ 1638349 h 2993922"/>
              <a:gd name="connsiteX3118" fmla="*/ 7296793 w 8938307"/>
              <a:gd name="connsiteY3118" fmla="*/ 1638349 h 2993922"/>
              <a:gd name="connsiteX3119" fmla="*/ 2859410 w 8938307"/>
              <a:gd name="connsiteY3119" fmla="*/ 1638349 h 2993922"/>
              <a:gd name="connsiteX3120" fmla="*/ 2870002 w 8938307"/>
              <a:gd name="connsiteY3120" fmla="*/ 1638349 h 2993922"/>
              <a:gd name="connsiteX3121" fmla="*/ 2859410 w 8938307"/>
              <a:gd name="connsiteY3121" fmla="*/ 1648940 h 2993922"/>
              <a:gd name="connsiteX3122" fmla="*/ 7717762 w 8938307"/>
              <a:gd name="connsiteY3122" fmla="*/ 1633055 h 2993922"/>
              <a:gd name="connsiteX3123" fmla="*/ 7720409 w 8938307"/>
              <a:gd name="connsiteY3123" fmla="*/ 1638349 h 2993922"/>
              <a:gd name="connsiteX3124" fmla="*/ 7725704 w 8938307"/>
              <a:gd name="connsiteY3124" fmla="*/ 1638349 h 2993922"/>
              <a:gd name="connsiteX3125" fmla="*/ 7741590 w 8938307"/>
              <a:gd name="connsiteY3125" fmla="*/ 1638349 h 2993922"/>
              <a:gd name="connsiteX3126" fmla="*/ 7762772 w 8938307"/>
              <a:gd name="connsiteY3126" fmla="*/ 1648940 h 2993922"/>
              <a:gd name="connsiteX3127" fmla="*/ 7741590 w 8938307"/>
              <a:gd name="connsiteY3127" fmla="*/ 1648940 h 2993922"/>
              <a:gd name="connsiteX3128" fmla="*/ 7709820 w 8938307"/>
              <a:gd name="connsiteY3128" fmla="*/ 1638349 h 2993922"/>
              <a:gd name="connsiteX3129" fmla="*/ 7717762 w 8938307"/>
              <a:gd name="connsiteY3129" fmla="*/ 1633055 h 2993922"/>
              <a:gd name="connsiteX3130" fmla="*/ 7634362 w 8938307"/>
              <a:gd name="connsiteY3130" fmla="*/ 1630406 h 2993922"/>
              <a:gd name="connsiteX3131" fmla="*/ 7625096 w 8938307"/>
              <a:gd name="connsiteY3131" fmla="*/ 1633055 h 2993922"/>
              <a:gd name="connsiteX3132" fmla="*/ 7625096 w 8938307"/>
              <a:gd name="connsiteY3132" fmla="*/ 1648940 h 2993922"/>
              <a:gd name="connsiteX3133" fmla="*/ 7646278 w 8938307"/>
              <a:gd name="connsiteY3133" fmla="*/ 1638349 h 2993922"/>
              <a:gd name="connsiteX3134" fmla="*/ 7640982 w 8938307"/>
              <a:gd name="connsiteY3134" fmla="*/ 1633055 h 2993922"/>
              <a:gd name="connsiteX3135" fmla="*/ 7634362 w 8938307"/>
              <a:gd name="connsiteY3135" fmla="*/ 1630406 h 2993922"/>
              <a:gd name="connsiteX3136" fmla="*/ 7762772 w 8938307"/>
              <a:gd name="connsiteY3136" fmla="*/ 1627759 h 2993922"/>
              <a:gd name="connsiteX3137" fmla="*/ 7773361 w 8938307"/>
              <a:gd name="connsiteY3137" fmla="*/ 1627759 h 2993922"/>
              <a:gd name="connsiteX3138" fmla="*/ 7789248 w 8938307"/>
              <a:gd name="connsiteY3138" fmla="*/ 1633055 h 2993922"/>
              <a:gd name="connsiteX3139" fmla="*/ 7810428 w 8938307"/>
              <a:gd name="connsiteY3139" fmla="*/ 1638349 h 2993922"/>
              <a:gd name="connsiteX3140" fmla="*/ 7826313 w 8938307"/>
              <a:gd name="connsiteY3140" fmla="*/ 1648940 h 2993922"/>
              <a:gd name="connsiteX3141" fmla="*/ 7830285 w 8938307"/>
              <a:gd name="connsiteY3141" fmla="*/ 1648940 h 2993922"/>
              <a:gd name="connsiteX3142" fmla="*/ 7831609 w 8938307"/>
              <a:gd name="connsiteY3142" fmla="*/ 1648940 h 2993922"/>
              <a:gd name="connsiteX3143" fmla="*/ 7836904 w 8938307"/>
              <a:gd name="connsiteY3143" fmla="*/ 1648940 h 2993922"/>
              <a:gd name="connsiteX3144" fmla="*/ 7826313 w 8938307"/>
              <a:gd name="connsiteY3144" fmla="*/ 1659530 h 2993922"/>
              <a:gd name="connsiteX3145" fmla="*/ 7805134 w 8938307"/>
              <a:gd name="connsiteY3145" fmla="*/ 1648940 h 2993922"/>
              <a:gd name="connsiteX3146" fmla="*/ 7794542 w 8938307"/>
              <a:gd name="connsiteY3146" fmla="*/ 1648940 h 2993922"/>
              <a:gd name="connsiteX3147" fmla="*/ 7794542 w 8938307"/>
              <a:gd name="connsiteY3147" fmla="*/ 1638349 h 2993922"/>
              <a:gd name="connsiteX3148" fmla="*/ 7783952 w 8938307"/>
              <a:gd name="connsiteY3148" fmla="*/ 1638349 h 2993922"/>
              <a:gd name="connsiteX3149" fmla="*/ 7768067 w 8938307"/>
              <a:gd name="connsiteY3149" fmla="*/ 1638349 h 2993922"/>
              <a:gd name="connsiteX3150" fmla="*/ 7762772 w 8938307"/>
              <a:gd name="connsiteY3150" fmla="*/ 1627759 h 2993922"/>
              <a:gd name="connsiteX3151" fmla="*/ 7582734 w 8938307"/>
              <a:gd name="connsiteY3151" fmla="*/ 1617170 h 2993922"/>
              <a:gd name="connsiteX3152" fmla="*/ 7582734 w 8938307"/>
              <a:gd name="connsiteY3152" fmla="*/ 1627759 h 2993922"/>
              <a:gd name="connsiteX3153" fmla="*/ 7593326 w 8938307"/>
              <a:gd name="connsiteY3153" fmla="*/ 1633055 h 2993922"/>
              <a:gd name="connsiteX3154" fmla="*/ 7593326 w 8938307"/>
              <a:gd name="connsiteY3154" fmla="*/ 1638349 h 2993922"/>
              <a:gd name="connsiteX3155" fmla="*/ 7603915 w 8938307"/>
              <a:gd name="connsiteY3155" fmla="*/ 1638349 h 2993922"/>
              <a:gd name="connsiteX3156" fmla="*/ 2774687 w 8938307"/>
              <a:gd name="connsiteY3156" fmla="*/ 1617170 h 2993922"/>
              <a:gd name="connsiteX3157" fmla="*/ 2774687 w 8938307"/>
              <a:gd name="connsiteY3157" fmla="*/ 1627759 h 2993922"/>
              <a:gd name="connsiteX3158" fmla="*/ 2769392 w 8938307"/>
              <a:gd name="connsiteY3158" fmla="*/ 1633055 h 2993922"/>
              <a:gd name="connsiteX3159" fmla="*/ 2764097 w 8938307"/>
              <a:gd name="connsiteY3159" fmla="*/ 1622464 h 2993922"/>
              <a:gd name="connsiteX3160" fmla="*/ 2774687 w 8938307"/>
              <a:gd name="connsiteY3160" fmla="*/ 1617170 h 2993922"/>
              <a:gd name="connsiteX3161" fmla="*/ 8022237 w 8938307"/>
              <a:gd name="connsiteY3161" fmla="*/ 1606578 h 2993922"/>
              <a:gd name="connsiteX3162" fmla="*/ 8027531 w 8938307"/>
              <a:gd name="connsiteY3162" fmla="*/ 1606578 h 2993922"/>
              <a:gd name="connsiteX3163" fmla="*/ 8038123 w 8938307"/>
              <a:gd name="connsiteY3163" fmla="*/ 1606578 h 2993922"/>
              <a:gd name="connsiteX3164" fmla="*/ 8080483 w 8938307"/>
              <a:gd name="connsiteY3164" fmla="*/ 1617170 h 2993922"/>
              <a:gd name="connsiteX3165" fmla="*/ 8112254 w 8938307"/>
              <a:gd name="connsiteY3165" fmla="*/ 1638349 h 2993922"/>
              <a:gd name="connsiteX3166" fmla="*/ 8101664 w 8938307"/>
              <a:gd name="connsiteY3166" fmla="*/ 1638349 h 2993922"/>
              <a:gd name="connsiteX3167" fmla="*/ 7529782 w 8938307"/>
              <a:gd name="connsiteY3167" fmla="*/ 1606578 h 2993922"/>
              <a:gd name="connsiteX3168" fmla="*/ 7529782 w 8938307"/>
              <a:gd name="connsiteY3168" fmla="*/ 1617170 h 2993922"/>
              <a:gd name="connsiteX3169" fmla="*/ 7540374 w 8938307"/>
              <a:gd name="connsiteY3169" fmla="*/ 1606578 h 2993922"/>
              <a:gd name="connsiteX3170" fmla="*/ 3145351 w 8938307"/>
              <a:gd name="connsiteY3170" fmla="*/ 1606578 h 2993922"/>
              <a:gd name="connsiteX3171" fmla="*/ 3166533 w 8938307"/>
              <a:gd name="connsiteY3171" fmla="*/ 1606578 h 2993922"/>
              <a:gd name="connsiteX3172" fmla="*/ 3166533 w 8938307"/>
              <a:gd name="connsiteY3172" fmla="*/ 1617170 h 2993922"/>
              <a:gd name="connsiteX3173" fmla="*/ 3145351 w 8938307"/>
              <a:gd name="connsiteY3173" fmla="*/ 1606578 h 2993922"/>
              <a:gd name="connsiteX3174" fmla="*/ 8610004 w 8938307"/>
              <a:gd name="connsiteY3174" fmla="*/ 1595988 h 2993922"/>
              <a:gd name="connsiteX3175" fmla="*/ 8620595 w 8938307"/>
              <a:gd name="connsiteY3175" fmla="*/ 1595988 h 2993922"/>
              <a:gd name="connsiteX3176" fmla="*/ 8641775 w 8938307"/>
              <a:gd name="connsiteY3176" fmla="*/ 1595988 h 2993922"/>
              <a:gd name="connsiteX3177" fmla="*/ 8652366 w 8938307"/>
              <a:gd name="connsiteY3177" fmla="*/ 1595988 h 2993922"/>
              <a:gd name="connsiteX3178" fmla="*/ 8657660 w 8938307"/>
              <a:gd name="connsiteY3178" fmla="*/ 1601283 h 2993922"/>
              <a:gd name="connsiteX3179" fmla="*/ 8673545 w 8938307"/>
              <a:gd name="connsiteY3179" fmla="*/ 1606578 h 2993922"/>
              <a:gd name="connsiteX3180" fmla="*/ 8710613 w 8938307"/>
              <a:gd name="connsiteY3180" fmla="*/ 1617170 h 2993922"/>
              <a:gd name="connsiteX3181" fmla="*/ 8758270 w 8938307"/>
              <a:gd name="connsiteY3181" fmla="*/ 1638349 h 2993922"/>
              <a:gd name="connsiteX3182" fmla="*/ 8774155 w 8938307"/>
              <a:gd name="connsiteY3182" fmla="*/ 1638349 h 2993922"/>
              <a:gd name="connsiteX3183" fmla="*/ 8784747 w 8938307"/>
              <a:gd name="connsiteY3183" fmla="*/ 1638349 h 2993922"/>
              <a:gd name="connsiteX3184" fmla="*/ 8795336 w 8938307"/>
              <a:gd name="connsiteY3184" fmla="*/ 1643645 h 2993922"/>
              <a:gd name="connsiteX3185" fmla="*/ 8800632 w 8938307"/>
              <a:gd name="connsiteY3185" fmla="*/ 1648940 h 2993922"/>
              <a:gd name="connsiteX3186" fmla="*/ 8821812 w 8938307"/>
              <a:gd name="connsiteY3186" fmla="*/ 1670122 h 2993922"/>
              <a:gd name="connsiteX3187" fmla="*/ 8842993 w 8938307"/>
              <a:gd name="connsiteY3187" fmla="*/ 1680711 h 2993922"/>
              <a:gd name="connsiteX3188" fmla="*/ 8800632 w 8938307"/>
              <a:gd name="connsiteY3188" fmla="*/ 1680711 h 2993922"/>
              <a:gd name="connsiteX3189" fmla="*/ 8768861 w 8938307"/>
              <a:gd name="connsiteY3189" fmla="*/ 1659530 h 2993922"/>
              <a:gd name="connsiteX3190" fmla="*/ 8747679 w 8938307"/>
              <a:gd name="connsiteY3190" fmla="*/ 1654235 h 2993922"/>
              <a:gd name="connsiteX3191" fmla="*/ 8737089 w 8938307"/>
              <a:gd name="connsiteY3191" fmla="*/ 1648940 h 2993922"/>
              <a:gd name="connsiteX3192" fmla="*/ 8721203 w 8938307"/>
              <a:gd name="connsiteY3192" fmla="*/ 1643645 h 2993922"/>
              <a:gd name="connsiteX3193" fmla="*/ 8705318 w 8938307"/>
              <a:gd name="connsiteY3193" fmla="*/ 1638349 h 2993922"/>
              <a:gd name="connsiteX3194" fmla="*/ 8694728 w 8938307"/>
              <a:gd name="connsiteY3194" fmla="*/ 1627759 h 2993922"/>
              <a:gd name="connsiteX3195" fmla="*/ 8689432 w 8938307"/>
              <a:gd name="connsiteY3195" fmla="*/ 1622464 h 2993922"/>
              <a:gd name="connsiteX3196" fmla="*/ 8678843 w 8938307"/>
              <a:gd name="connsiteY3196" fmla="*/ 1617170 h 2993922"/>
              <a:gd name="connsiteX3197" fmla="*/ 8662957 w 8938307"/>
              <a:gd name="connsiteY3197" fmla="*/ 1617170 h 2993922"/>
              <a:gd name="connsiteX3198" fmla="*/ 8641775 w 8938307"/>
              <a:gd name="connsiteY3198" fmla="*/ 1617170 h 2993922"/>
              <a:gd name="connsiteX3199" fmla="*/ 8620595 w 8938307"/>
              <a:gd name="connsiteY3199" fmla="*/ 1611874 h 2993922"/>
              <a:gd name="connsiteX3200" fmla="*/ 8610004 w 8938307"/>
              <a:gd name="connsiteY3200" fmla="*/ 1595988 h 2993922"/>
              <a:gd name="connsiteX3201" fmla="*/ 7900446 w 8938307"/>
              <a:gd name="connsiteY3201" fmla="*/ 1595988 h 2993922"/>
              <a:gd name="connsiteX3202" fmla="*/ 7911038 w 8938307"/>
              <a:gd name="connsiteY3202" fmla="*/ 1595988 h 2993922"/>
              <a:gd name="connsiteX3203" fmla="*/ 7911038 w 8938307"/>
              <a:gd name="connsiteY3203" fmla="*/ 1606578 h 2993922"/>
              <a:gd name="connsiteX3204" fmla="*/ 7900446 w 8938307"/>
              <a:gd name="connsiteY3204" fmla="*/ 1595988 h 2993922"/>
              <a:gd name="connsiteX3205" fmla="*/ 7720409 w 8938307"/>
              <a:gd name="connsiteY3205" fmla="*/ 1595988 h 2993922"/>
              <a:gd name="connsiteX3206" fmla="*/ 7731000 w 8938307"/>
              <a:gd name="connsiteY3206" fmla="*/ 1601283 h 2993922"/>
              <a:gd name="connsiteX3207" fmla="*/ 7731000 w 8938307"/>
              <a:gd name="connsiteY3207" fmla="*/ 1617170 h 2993922"/>
              <a:gd name="connsiteX3208" fmla="*/ 7731000 w 8938307"/>
              <a:gd name="connsiteY3208" fmla="*/ 1627759 h 2993922"/>
              <a:gd name="connsiteX3209" fmla="*/ 7720409 w 8938307"/>
              <a:gd name="connsiteY3209" fmla="*/ 1622464 h 2993922"/>
              <a:gd name="connsiteX3210" fmla="*/ 7709820 w 8938307"/>
              <a:gd name="connsiteY3210" fmla="*/ 1606578 h 2993922"/>
              <a:gd name="connsiteX3211" fmla="*/ 3463064 w 8938307"/>
              <a:gd name="connsiteY3211" fmla="*/ 1595988 h 2993922"/>
              <a:gd name="connsiteX3212" fmla="*/ 3484244 w 8938307"/>
              <a:gd name="connsiteY3212" fmla="*/ 1606578 h 2993922"/>
              <a:gd name="connsiteX3213" fmla="*/ 3494834 w 8938307"/>
              <a:gd name="connsiteY3213" fmla="*/ 1606578 h 2993922"/>
              <a:gd name="connsiteX3214" fmla="*/ 3505426 w 8938307"/>
              <a:gd name="connsiteY3214" fmla="*/ 1617170 h 2993922"/>
              <a:gd name="connsiteX3215" fmla="*/ 3547788 w 8938307"/>
              <a:gd name="connsiteY3215" fmla="*/ 1638349 h 2993922"/>
              <a:gd name="connsiteX3216" fmla="*/ 3621920 w 8938307"/>
              <a:gd name="connsiteY3216" fmla="*/ 1659530 h 2993922"/>
              <a:gd name="connsiteX3217" fmla="*/ 3643100 w 8938307"/>
              <a:gd name="connsiteY3217" fmla="*/ 1664826 h 2993922"/>
              <a:gd name="connsiteX3218" fmla="*/ 3664282 w 8938307"/>
              <a:gd name="connsiteY3218" fmla="*/ 1670122 h 2993922"/>
              <a:gd name="connsiteX3219" fmla="*/ 3738415 w 8938307"/>
              <a:gd name="connsiteY3219" fmla="*/ 1701893 h 2993922"/>
              <a:gd name="connsiteX3220" fmla="*/ 3717234 w 8938307"/>
              <a:gd name="connsiteY3220" fmla="*/ 1701893 h 2993922"/>
              <a:gd name="connsiteX3221" fmla="*/ 3664282 w 8938307"/>
              <a:gd name="connsiteY3221" fmla="*/ 1691301 h 2993922"/>
              <a:gd name="connsiteX3222" fmla="*/ 3611330 w 8938307"/>
              <a:gd name="connsiteY3222" fmla="*/ 1670122 h 2993922"/>
              <a:gd name="connsiteX3223" fmla="*/ 3595444 w 8938307"/>
              <a:gd name="connsiteY3223" fmla="*/ 1664826 h 2993922"/>
              <a:gd name="connsiteX3224" fmla="*/ 3568968 w 8938307"/>
              <a:gd name="connsiteY3224" fmla="*/ 1664826 h 2993922"/>
              <a:gd name="connsiteX3225" fmla="*/ 3531901 w 8938307"/>
              <a:gd name="connsiteY3225" fmla="*/ 1648940 h 2993922"/>
              <a:gd name="connsiteX3226" fmla="*/ 3505426 w 8938307"/>
              <a:gd name="connsiteY3226" fmla="*/ 1638349 h 2993922"/>
              <a:gd name="connsiteX3227" fmla="*/ 3489540 w 8938307"/>
              <a:gd name="connsiteY3227" fmla="*/ 1638349 h 2993922"/>
              <a:gd name="connsiteX3228" fmla="*/ 3473655 w 8938307"/>
              <a:gd name="connsiteY3228" fmla="*/ 1627759 h 2993922"/>
              <a:gd name="connsiteX3229" fmla="*/ 3463064 w 8938307"/>
              <a:gd name="connsiteY3229" fmla="*/ 1595988 h 2993922"/>
              <a:gd name="connsiteX3230" fmla="*/ 2732326 w 8938307"/>
              <a:gd name="connsiteY3230" fmla="*/ 1595988 h 2993922"/>
              <a:gd name="connsiteX3231" fmla="*/ 2753506 w 8938307"/>
              <a:gd name="connsiteY3231" fmla="*/ 1606578 h 2993922"/>
              <a:gd name="connsiteX3232" fmla="*/ 2748211 w 8938307"/>
              <a:gd name="connsiteY3232" fmla="*/ 1606578 h 2993922"/>
              <a:gd name="connsiteX3233" fmla="*/ 2732326 w 8938307"/>
              <a:gd name="connsiteY3233" fmla="*/ 1606578 h 2993922"/>
              <a:gd name="connsiteX3234" fmla="*/ 7402697 w 8938307"/>
              <a:gd name="connsiteY3234" fmla="*/ 1585397 h 2993922"/>
              <a:gd name="connsiteX3235" fmla="*/ 7370926 w 8938307"/>
              <a:gd name="connsiteY3235" fmla="*/ 1595988 h 2993922"/>
              <a:gd name="connsiteX3236" fmla="*/ 7360336 w 8938307"/>
              <a:gd name="connsiteY3236" fmla="*/ 1595988 h 2993922"/>
              <a:gd name="connsiteX3237" fmla="*/ 7349745 w 8938307"/>
              <a:gd name="connsiteY3237" fmla="*/ 1606578 h 2993922"/>
              <a:gd name="connsiteX3238" fmla="*/ 7360336 w 8938307"/>
              <a:gd name="connsiteY3238" fmla="*/ 1606578 h 2993922"/>
              <a:gd name="connsiteX3239" fmla="*/ 7370926 w 8938307"/>
              <a:gd name="connsiteY3239" fmla="*/ 1606578 h 2993922"/>
              <a:gd name="connsiteX3240" fmla="*/ 7392107 w 8938307"/>
              <a:gd name="connsiteY3240" fmla="*/ 1606578 h 2993922"/>
              <a:gd name="connsiteX3241" fmla="*/ 7402697 w 8938307"/>
              <a:gd name="connsiteY3241" fmla="*/ 1617170 h 2993922"/>
              <a:gd name="connsiteX3242" fmla="*/ 7402697 w 8938307"/>
              <a:gd name="connsiteY3242" fmla="*/ 1595988 h 2993922"/>
              <a:gd name="connsiteX3243" fmla="*/ 3929042 w 8938307"/>
              <a:gd name="connsiteY3243" fmla="*/ 1574807 h 2993922"/>
              <a:gd name="connsiteX3244" fmla="*/ 3934338 w 8938307"/>
              <a:gd name="connsiteY3244" fmla="*/ 1580103 h 2993922"/>
              <a:gd name="connsiteX3245" fmla="*/ 3939633 w 8938307"/>
              <a:gd name="connsiteY3245" fmla="*/ 1585397 h 2993922"/>
              <a:gd name="connsiteX3246" fmla="*/ 3939633 w 8938307"/>
              <a:gd name="connsiteY3246" fmla="*/ 1574807 h 2993922"/>
              <a:gd name="connsiteX3247" fmla="*/ 8547785 w 8938307"/>
              <a:gd name="connsiteY3247" fmla="*/ 1568188 h 2993922"/>
              <a:gd name="connsiteX3248" fmla="*/ 8551756 w 8938307"/>
              <a:gd name="connsiteY3248" fmla="*/ 1569512 h 2993922"/>
              <a:gd name="connsiteX3249" fmla="*/ 8567641 w 8938307"/>
              <a:gd name="connsiteY3249" fmla="*/ 1574807 h 2993922"/>
              <a:gd name="connsiteX3250" fmla="*/ 8578233 w 8938307"/>
              <a:gd name="connsiteY3250" fmla="*/ 1585397 h 2993922"/>
              <a:gd name="connsiteX3251" fmla="*/ 8557053 w 8938307"/>
              <a:gd name="connsiteY3251" fmla="*/ 1585397 h 2993922"/>
              <a:gd name="connsiteX3252" fmla="*/ 8546462 w 8938307"/>
              <a:gd name="connsiteY3252" fmla="*/ 1574807 h 2993922"/>
              <a:gd name="connsiteX3253" fmla="*/ 8547785 w 8938307"/>
              <a:gd name="connsiteY3253" fmla="*/ 1568188 h 2993922"/>
              <a:gd name="connsiteX3254" fmla="*/ 7455649 w 8938307"/>
              <a:gd name="connsiteY3254" fmla="*/ 1564218 h 2993922"/>
              <a:gd name="connsiteX3255" fmla="*/ 7445059 w 8938307"/>
              <a:gd name="connsiteY3255" fmla="*/ 1574807 h 2993922"/>
              <a:gd name="connsiteX3256" fmla="*/ 7445059 w 8938307"/>
              <a:gd name="connsiteY3256" fmla="*/ 1585397 h 2993922"/>
              <a:gd name="connsiteX3257" fmla="*/ 7476830 w 8938307"/>
              <a:gd name="connsiteY3257" fmla="*/ 1574807 h 2993922"/>
              <a:gd name="connsiteX3258" fmla="*/ 7455649 w 8938307"/>
              <a:gd name="connsiteY3258" fmla="*/ 1564218 h 2993922"/>
              <a:gd name="connsiteX3259" fmla="*/ 2933543 w 8938307"/>
              <a:gd name="connsiteY3259" fmla="*/ 1564218 h 2993922"/>
              <a:gd name="connsiteX3260" fmla="*/ 2954724 w 8938307"/>
              <a:gd name="connsiteY3260" fmla="*/ 1564218 h 2993922"/>
              <a:gd name="connsiteX3261" fmla="*/ 2986495 w 8938307"/>
              <a:gd name="connsiteY3261" fmla="*/ 1580103 h 2993922"/>
              <a:gd name="connsiteX3262" fmla="*/ 3007676 w 8938307"/>
              <a:gd name="connsiteY3262" fmla="*/ 1585397 h 2993922"/>
              <a:gd name="connsiteX3263" fmla="*/ 3050039 w 8938307"/>
              <a:gd name="connsiteY3263" fmla="*/ 1606578 h 2993922"/>
              <a:gd name="connsiteX3264" fmla="*/ 3060629 w 8938307"/>
              <a:gd name="connsiteY3264" fmla="*/ 1606578 h 2993922"/>
              <a:gd name="connsiteX3265" fmla="*/ 3113581 w 8938307"/>
              <a:gd name="connsiteY3265" fmla="*/ 1617170 h 2993922"/>
              <a:gd name="connsiteX3266" fmla="*/ 3171829 w 8938307"/>
              <a:gd name="connsiteY3266" fmla="*/ 1638349 h 2993922"/>
              <a:gd name="connsiteX3267" fmla="*/ 3208895 w 8938307"/>
              <a:gd name="connsiteY3267" fmla="*/ 1648940 h 2993922"/>
              <a:gd name="connsiteX3268" fmla="*/ 3251255 w 8938307"/>
              <a:gd name="connsiteY3268" fmla="*/ 1659530 h 2993922"/>
              <a:gd name="connsiteX3269" fmla="*/ 3261847 w 8938307"/>
              <a:gd name="connsiteY3269" fmla="*/ 1659530 h 2993922"/>
              <a:gd name="connsiteX3270" fmla="*/ 3272437 w 8938307"/>
              <a:gd name="connsiteY3270" fmla="*/ 1659530 h 2993922"/>
              <a:gd name="connsiteX3271" fmla="*/ 3283027 w 8938307"/>
              <a:gd name="connsiteY3271" fmla="*/ 1659530 h 2993922"/>
              <a:gd name="connsiteX3272" fmla="*/ 3304208 w 8938307"/>
              <a:gd name="connsiteY3272" fmla="*/ 1670122 h 2993922"/>
              <a:gd name="connsiteX3273" fmla="*/ 3357160 w 8938307"/>
              <a:gd name="connsiteY3273" fmla="*/ 1691301 h 2993922"/>
              <a:gd name="connsiteX3274" fmla="*/ 3367751 w 8938307"/>
              <a:gd name="connsiteY3274" fmla="*/ 1701893 h 2993922"/>
              <a:gd name="connsiteX3275" fmla="*/ 3373046 w 8938307"/>
              <a:gd name="connsiteY3275" fmla="*/ 1712482 h 2993922"/>
              <a:gd name="connsiteX3276" fmla="*/ 3378341 w 8938307"/>
              <a:gd name="connsiteY3276" fmla="*/ 1701893 h 2993922"/>
              <a:gd name="connsiteX3277" fmla="*/ 3399522 w 8938307"/>
              <a:gd name="connsiteY3277" fmla="*/ 1701893 h 2993922"/>
              <a:gd name="connsiteX3278" fmla="*/ 3404817 w 8938307"/>
              <a:gd name="connsiteY3278" fmla="*/ 1707187 h 2993922"/>
              <a:gd name="connsiteX3279" fmla="*/ 3415408 w 8938307"/>
              <a:gd name="connsiteY3279" fmla="*/ 1707187 h 2993922"/>
              <a:gd name="connsiteX3280" fmla="*/ 3431293 w 8938307"/>
              <a:gd name="connsiteY3280" fmla="*/ 1712482 h 2993922"/>
              <a:gd name="connsiteX3281" fmla="*/ 3463064 w 8938307"/>
              <a:gd name="connsiteY3281" fmla="*/ 1723074 h 2993922"/>
              <a:gd name="connsiteX3282" fmla="*/ 3568968 w 8938307"/>
              <a:gd name="connsiteY3282" fmla="*/ 1754845 h 2993922"/>
              <a:gd name="connsiteX3283" fmla="*/ 3595444 w 8938307"/>
              <a:gd name="connsiteY3283" fmla="*/ 1765434 h 2993922"/>
              <a:gd name="connsiteX3284" fmla="*/ 3632511 w 8938307"/>
              <a:gd name="connsiteY3284" fmla="*/ 1765434 h 2993922"/>
              <a:gd name="connsiteX3285" fmla="*/ 3643100 w 8938307"/>
              <a:gd name="connsiteY3285" fmla="*/ 1770730 h 2993922"/>
              <a:gd name="connsiteX3286" fmla="*/ 3653692 w 8938307"/>
              <a:gd name="connsiteY3286" fmla="*/ 1765434 h 2993922"/>
              <a:gd name="connsiteX3287" fmla="*/ 3664282 w 8938307"/>
              <a:gd name="connsiteY3287" fmla="*/ 1754845 h 2993922"/>
              <a:gd name="connsiteX3288" fmla="*/ 3680167 w 8938307"/>
              <a:gd name="connsiteY3288" fmla="*/ 1760140 h 2993922"/>
              <a:gd name="connsiteX3289" fmla="*/ 3706644 w 8938307"/>
              <a:gd name="connsiteY3289" fmla="*/ 1776026 h 2993922"/>
              <a:gd name="connsiteX3290" fmla="*/ 3717234 w 8938307"/>
              <a:gd name="connsiteY3290" fmla="*/ 1786615 h 2993922"/>
              <a:gd name="connsiteX3291" fmla="*/ 3701348 w 8938307"/>
              <a:gd name="connsiteY3291" fmla="*/ 1786615 h 2993922"/>
              <a:gd name="connsiteX3292" fmla="*/ 3696052 w 8938307"/>
              <a:gd name="connsiteY3292" fmla="*/ 1786615 h 2993922"/>
              <a:gd name="connsiteX3293" fmla="*/ 3696052 w 8938307"/>
              <a:gd name="connsiteY3293" fmla="*/ 1797205 h 2993922"/>
              <a:gd name="connsiteX3294" fmla="*/ 3706644 w 8938307"/>
              <a:gd name="connsiteY3294" fmla="*/ 1797205 h 2993922"/>
              <a:gd name="connsiteX3295" fmla="*/ 3717234 w 8938307"/>
              <a:gd name="connsiteY3295" fmla="*/ 1797205 h 2993922"/>
              <a:gd name="connsiteX3296" fmla="*/ 3738415 w 8938307"/>
              <a:gd name="connsiteY3296" fmla="*/ 1807797 h 2993922"/>
              <a:gd name="connsiteX3297" fmla="*/ 3791367 w 8938307"/>
              <a:gd name="connsiteY3297" fmla="*/ 1828978 h 2993922"/>
              <a:gd name="connsiteX3298" fmla="*/ 3844319 w 8938307"/>
              <a:gd name="connsiteY3298" fmla="*/ 1850157 h 2993922"/>
              <a:gd name="connsiteX3299" fmla="*/ 3854908 w 8938307"/>
              <a:gd name="connsiteY3299" fmla="*/ 1850157 h 2993922"/>
              <a:gd name="connsiteX3300" fmla="*/ 3865500 w 8938307"/>
              <a:gd name="connsiteY3300" fmla="*/ 1860749 h 2993922"/>
              <a:gd name="connsiteX3301" fmla="*/ 3876090 w 8938307"/>
              <a:gd name="connsiteY3301" fmla="*/ 1860749 h 2993922"/>
              <a:gd name="connsiteX3302" fmla="*/ 3907860 w 8938307"/>
              <a:gd name="connsiteY3302" fmla="*/ 1860749 h 2993922"/>
              <a:gd name="connsiteX3303" fmla="*/ 3971404 w 8938307"/>
              <a:gd name="connsiteY3303" fmla="*/ 1871338 h 2993922"/>
              <a:gd name="connsiteX3304" fmla="*/ 4003175 w 8938307"/>
              <a:gd name="connsiteY3304" fmla="*/ 1871338 h 2993922"/>
              <a:gd name="connsiteX3305" fmla="*/ 4024356 w 8938307"/>
              <a:gd name="connsiteY3305" fmla="*/ 1881930 h 2993922"/>
              <a:gd name="connsiteX3306" fmla="*/ 4040242 w 8938307"/>
              <a:gd name="connsiteY3306" fmla="*/ 1887224 h 2993922"/>
              <a:gd name="connsiteX3307" fmla="*/ 4056127 w 8938307"/>
              <a:gd name="connsiteY3307" fmla="*/ 1892520 h 2993922"/>
              <a:gd name="connsiteX3308" fmla="*/ 4077308 w 8938307"/>
              <a:gd name="connsiteY3308" fmla="*/ 1881930 h 2993922"/>
              <a:gd name="connsiteX3309" fmla="*/ 4056127 w 8938307"/>
              <a:gd name="connsiteY3309" fmla="*/ 1871338 h 2993922"/>
              <a:gd name="connsiteX3310" fmla="*/ 4077308 w 8938307"/>
              <a:gd name="connsiteY3310" fmla="*/ 1871338 h 2993922"/>
              <a:gd name="connsiteX3311" fmla="*/ 4109079 w 8938307"/>
              <a:gd name="connsiteY3311" fmla="*/ 1881930 h 2993922"/>
              <a:gd name="connsiteX3312" fmla="*/ 4098489 w 8938307"/>
              <a:gd name="connsiteY3312" fmla="*/ 1881930 h 2993922"/>
              <a:gd name="connsiteX3313" fmla="*/ 4087898 w 8938307"/>
              <a:gd name="connsiteY3313" fmla="*/ 1892520 h 2993922"/>
              <a:gd name="connsiteX3314" fmla="*/ 4098489 w 8938307"/>
              <a:gd name="connsiteY3314" fmla="*/ 1903111 h 2993922"/>
              <a:gd name="connsiteX3315" fmla="*/ 4109079 w 8938307"/>
              <a:gd name="connsiteY3315" fmla="*/ 1913701 h 2993922"/>
              <a:gd name="connsiteX3316" fmla="*/ 4119669 w 8938307"/>
              <a:gd name="connsiteY3316" fmla="*/ 1924290 h 2993922"/>
              <a:gd name="connsiteX3317" fmla="*/ 4151441 w 8938307"/>
              <a:gd name="connsiteY3317" fmla="*/ 1934882 h 2993922"/>
              <a:gd name="connsiteX3318" fmla="*/ 4204393 w 8938307"/>
              <a:gd name="connsiteY3318" fmla="*/ 1934882 h 2993922"/>
              <a:gd name="connsiteX3319" fmla="*/ 4241460 w 8938307"/>
              <a:gd name="connsiteY3319" fmla="*/ 1940176 h 2993922"/>
              <a:gd name="connsiteX3320" fmla="*/ 4257345 w 8938307"/>
              <a:gd name="connsiteY3320" fmla="*/ 1956063 h 2993922"/>
              <a:gd name="connsiteX3321" fmla="*/ 4289116 w 8938307"/>
              <a:gd name="connsiteY3321" fmla="*/ 1956063 h 2993922"/>
              <a:gd name="connsiteX3322" fmla="*/ 4278526 w 8938307"/>
              <a:gd name="connsiteY3322" fmla="*/ 1945472 h 2993922"/>
              <a:gd name="connsiteX3323" fmla="*/ 4289116 w 8938307"/>
              <a:gd name="connsiteY3323" fmla="*/ 1945472 h 2993922"/>
              <a:gd name="connsiteX3324" fmla="*/ 4299706 w 8938307"/>
              <a:gd name="connsiteY3324" fmla="*/ 1945472 h 2993922"/>
              <a:gd name="connsiteX3325" fmla="*/ 4305002 w 8938307"/>
              <a:gd name="connsiteY3325" fmla="*/ 1940176 h 2993922"/>
              <a:gd name="connsiteX3326" fmla="*/ 4320887 w 8938307"/>
              <a:gd name="connsiteY3326" fmla="*/ 1945472 h 2993922"/>
              <a:gd name="connsiteX3327" fmla="*/ 4352658 w 8938307"/>
              <a:gd name="connsiteY3327" fmla="*/ 1966653 h 2993922"/>
              <a:gd name="connsiteX3328" fmla="*/ 4373839 w 8938307"/>
              <a:gd name="connsiteY3328" fmla="*/ 1966653 h 2993922"/>
              <a:gd name="connsiteX3329" fmla="*/ 4395020 w 8938307"/>
              <a:gd name="connsiteY3329" fmla="*/ 1966653 h 2993922"/>
              <a:gd name="connsiteX3330" fmla="*/ 4416202 w 8938307"/>
              <a:gd name="connsiteY3330" fmla="*/ 1977242 h 2993922"/>
              <a:gd name="connsiteX3331" fmla="*/ 4395020 w 8938307"/>
              <a:gd name="connsiteY3331" fmla="*/ 1982538 h 2993922"/>
              <a:gd name="connsiteX3332" fmla="*/ 4363249 w 8938307"/>
              <a:gd name="connsiteY3332" fmla="*/ 1977242 h 2993922"/>
              <a:gd name="connsiteX3333" fmla="*/ 4320887 w 8938307"/>
              <a:gd name="connsiteY3333" fmla="*/ 1966653 h 2993922"/>
              <a:gd name="connsiteX3334" fmla="*/ 4289116 w 8938307"/>
              <a:gd name="connsiteY3334" fmla="*/ 1977242 h 2993922"/>
              <a:gd name="connsiteX3335" fmla="*/ 4267935 w 8938307"/>
              <a:gd name="connsiteY3335" fmla="*/ 1977242 h 2993922"/>
              <a:gd name="connsiteX3336" fmla="*/ 4257345 w 8938307"/>
              <a:gd name="connsiteY3336" fmla="*/ 1966653 h 2993922"/>
              <a:gd name="connsiteX3337" fmla="*/ 4278526 w 8938307"/>
              <a:gd name="connsiteY3337" fmla="*/ 1998424 h 2993922"/>
              <a:gd name="connsiteX3338" fmla="*/ 4299706 w 8938307"/>
              <a:gd name="connsiteY3338" fmla="*/ 2009015 h 2993922"/>
              <a:gd name="connsiteX3339" fmla="*/ 4342068 w 8938307"/>
              <a:gd name="connsiteY3339" fmla="*/ 2009015 h 2993922"/>
              <a:gd name="connsiteX3340" fmla="*/ 4342068 w 8938307"/>
              <a:gd name="connsiteY3340" fmla="*/ 1998424 h 2993922"/>
              <a:gd name="connsiteX3341" fmla="*/ 4405610 w 8938307"/>
              <a:gd name="connsiteY3341" fmla="*/ 2030194 h 2993922"/>
              <a:gd name="connsiteX3342" fmla="*/ 4437382 w 8938307"/>
              <a:gd name="connsiteY3342" fmla="*/ 2035490 h 2993922"/>
              <a:gd name="connsiteX3343" fmla="*/ 4458562 w 8938307"/>
              <a:gd name="connsiteY3343" fmla="*/ 2030194 h 2993922"/>
              <a:gd name="connsiteX3344" fmla="*/ 4500924 w 8938307"/>
              <a:gd name="connsiteY3344" fmla="*/ 2040786 h 2993922"/>
              <a:gd name="connsiteX3345" fmla="*/ 4522106 w 8938307"/>
              <a:gd name="connsiteY3345" fmla="*/ 2040786 h 2993922"/>
              <a:gd name="connsiteX3346" fmla="*/ 4490334 w 8938307"/>
              <a:gd name="connsiteY3346" fmla="*/ 2019605 h 2993922"/>
              <a:gd name="connsiteX3347" fmla="*/ 4469154 w 8938307"/>
              <a:gd name="connsiteY3347" fmla="*/ 2014309 h 2993922"/>
              <a:gd name="connsiteX3348" fmla="*/ 4490334 w 8938307"/>
              <a:gd name="connsiteY3348" fmla="*/ 2014309 h 2993922"/>
              <a:gd name="connsiteX3349" fmla="*/ 4500924 w 8938307"/>
              <a:gd name="connsiteY3349" fmla="*/ 2009015 h 2993922"/>
              <a:gd name="connsiteX3350" fmla="*/ 4511514 w 8938307"/>
              <a:gd name="connsiteY3350" fmla="*/ 1998424 h 2993922"/>
              <a:gd name="connsiteX3351" fmla="*/ 4522106 w 8938307"/>
              <a:gd name="connsiteY3351" fmla="*/ 2009015 h 2993922"/>
              <a:gd name="connsiteX3352" fmla="*/ 4522106 w 8938307"/>
              <a:gd name="connsiteY3352" fmla="*/ 2019605 h 2993922"/>
              <a:gd name="connsiteX3353" fmla="*/ 4543286 w 8938307"/>
              <a:gd name="connsiteY3353" fmla="*/ 2030194 h 2993922"/>
              <a:gd name="connsiteX3354" fmla="*/ 4548580 w 8938307"/>
              <a:gd name="connsiteY3354" fmla="*/ 2040786 h 2993922"/>
              <a:gd name="connsiteX3355" fmla="*/ 4553876 w 8938307"/>
              <a:gd name="connsiteY3355" fmla="*/ 2040786 h 2993922"/>
              <a:gd name="connsiteX3356" fmla="*/ 4559172 w 8938307"/>
              <a:gd name="connsiteY3356" fmla="*/ 2046080 h 2993922"/>
              <a:gd name="connsiteX3357" fmla="*/ 4564468 w 8938307"/>
              <a:gd name="connsiteY3357" fmla="*/ 2051376 h 2993922"/>
              <a:gd name="connsiteX3358" fmla="*/ 4532695 w 8938307"/>
              <a:gd name="connsiteY3358" fmla="*/ 2051376 h 2993922"/>
              <a:gd name="connsiteX3359" fmla="*/ 4522106 w 8938307"/>
              <a:gd name="connsiteY3359" fmla="*/ 2061967 h 2993922"/>
              <a:gd name="connsiteX3360" fmla="*/ 4522106 w 8938307"/>
              <a:gd name="connsiteY3360" fmla="*/ 2072557 h 2993922"/>
              <a:gd name="connsiteX3361" fmla="*/ 4532695 w 8938307"/>
              <a:gd name="connsiteY3361" fmla="*/ 2083146 h 2993922"/>
              <a:gd name="connsiteX3362" fmla="*/ 4564468 w 8938307"/>
              <a:gd name="connsiteY3362" fmla="*/ 2093738 h 2993922"/>
              <a:gd name="connsiteX3363" fmla="*/ 4606828 w 8938307"/>
              <a:gd name="connsiteY3363" fmla="*/ 2093738 h 2993922"/>
              <a:gd name="connsiteX3364" fmla="*/ 4596238 w 8938307"/>
              <a:gd name="connsiteY3364" fmla="*/ 2083146 h 2993922"/>
              <a:gd name="connsiteX3365" fmla="*/ 4606828 w 8938307"/>
              <a:gd name="connsiteY3365" fmla="*/ 2083146 h 2993922"/>
              <a:gd name="connsiteX3366" fmla="*/ 4606828 w 8938307"/>
              <a:gd name="connsiteY3366" fmla="*/ 2104328 h 2993922"/>
              <a:gd name="connsiteX3367" fmla="*/ 4617420 w 8938307"/>
              <a:gd name="connsiteY3367" fmla="*/ 2114919 h 2993922"/>
              <a:gd name="connsiteX3368" fmla="*/ 4637592 w 8938307"/>
              <a:gd name="connsiteY3368" fmla="*/ 2113910 h 2993922"/>
              <a:gd name="connsiteX3369" fmla="*/ 4628010 w 8938307"/>
              <a:gd name="connsiteY3369" fmla="*/ 2104328 h 2993922"/>
              <a:gd name="connsiteX3370" fmla="*/ 4649190 w 8938307"/>
              <a:gd name="connsiteY3370" fmla="*/ 2104328 h 2993922"/>
              <a:gd name="connsiteX3371" fmla="*/ 4639715 w 8938307"/>
              <a:gd name="connsiteY3371" fmla="*/ 2113805 h 2993922"/>
              <a:gd name="connsiteX3372" fmla="*/ 4643895 w 8938307"/>
              <a:gd name="connsiteY3372" fmla="*/ 2113594 h 2993922"/>
              <a:gd name="connsiteX3373" fmla="*/ 4659780 w 8938307"/>
              <a:gd name="connsiteY3373" fmla="*/ 2109623 h 2993922"/>
              <a:gd name="connsiteX3374" fmla="*/ 4680962 w 8938307"/>
              <a:gd name="connsiteY3374" fmla="*/ 2114919 h 2993922"/>
              <a:gd name="connsiteX3375" fmla="*/ 4702142 w 8938307"/>
              <a:gd name="connsiteY3375" fmla="*/ 2125509 h 2993922"/>
              <a:gd name="connsiteX3376" fmla="*/ 4733914 w 8938307"/>
              <a:gd name="connsiteY3376" fmla="*/ 2146690 h 2993922"/>
              <a:gd name="connsiteX3377" fmla="*/ 4765684 w 8938307"/>
              <a:gd name="connsiteY3377" fmla="*/ 2157280 h 2993922"/>
              <a:gd name="connsiteX3378" fmla="*/ 4818636 w 8938307"/>
              <a:gd name="connsiteY3378" fmla="*/ 2162575 h 2993922"/>
              <a:gd name="connsiteX3379" fmla="*/ 4850408 w 8938307"/>
              <a:gd name="connsiteY3379" fmla="*/ 2167871 h 2993922"/>
              <a:gd name="connsiteX3380" fmla="*/ 4850408 w 8938307"/>
              <a:gd name="connsiteY3380" fmla="*/ 2189051 h 2993922"/>
              <a:gd name="connsiteX3381" fmla="*/ 4839818 w 8938307"/>
              <a:gd name="connsiteY3381" fmla="*/ 2183756 h 2993922"/>
              <a:gd name="connsiteX3382" fmla="*/ 4818636 w 8938307"/>
              <a:gd name="connsiteY3382" fmla="*/ 2178461 h 2993922"/>
              <a:gd name="connsiteX3383" fmla="*/ 4776276 w 8938307"/>
              <a:gd name="connsiteY3383" fmla="*/ 2167871 h 2993922"/>
              <a:gd name="connsiteX3384" fmla="*/ 4680962 w 8938307"/>
              <a:gd name="connsiteY3384" fmla="*/ 2146690 h 2993922"/>
              <a:gd name="connsiteX3385" fmla="*/ 4659780 w 8938307"/>
              <a:gd name="connsiteY3385" fmla="*/ 2141394 h 2993922"/>
              <a:gd name="connsiteX3386" fmla="*/ 4649190 w 8938307"/>
              <a:gd name="connsiteY3386" fmla="*/ 2136099 h 2993922"/>
              <a:gd name="connsiteX3387" fmla="*/ 4601532 w 8938307"/>
              <a:gd name="connsiteY3387" fmla="*/ 2125509 h 2993922"/>
              <a:gd name="connsiteX3388" fmla="*/ 4506220 w 8938307"/>
              <a:gd name="connsiteY3388" fmla="*/ 2104328 h 2993922"/>
              <a:gd name="connsiteX3389" fmla="*/ 4447972 w 8938307"/>
              <a:gd name="connsiteY3389" fmla="*/ 2083146 h 2993922"/>
              <a:gd name="connsiteX3390" fmla="*/ 4405610 w 8938307"/>
              <a:gd name="connsiteY3390" fmla="*/ 2072557 h 2993922"/>
              <a:gd name="connsiteX3391" fmla="*/ 4384430 w 8938307"/>
              <a:gd name="connsiteY3391" fmla="*/ 2061967 h 2993922"/>
              <a:gd name="connsiteX3392" fmla="*/ 4352658 w 8938307"/>
              <a:gd name="connsiteY3392" fmla="*/ 2051376 h 2993922"/>
              <a:gd name="connsiteX3393" fmla="*/ 4326182 w 8938307"/>
              <a:gd name="connsiteY3393" fmla="*/ 2046080 h 2993922"/>
              <a:gd name="connsiteX3394" fmla="*/ 4289116 w 8938307"/>
              <a:gd name="connsiteY3394" fmla="*/ 2035490 h 2993922"/>
              <a:gd name="connsiteX3395" fmla="*/ 4241460 w 8938307"/>
              <a:gd name="connsiteY3395" fmla="*/ 2019605 h 2993922"/>
              <a:gd name="connsiteX3396" fmla="*/ 4199098 w 8938307"/>
              <a:gd name="connsiteY3396" fmla="*/ 2003719 h 2993922"/>
              <a:gd name="connsiteX3397" fmla="*/ 4172621 w 8938307"/>
              <a:gd name="connsiteY3397" fmla="*/ 1993128 h 2993922"/>
              <a:gd name="connsiteX3398" fmla="*/ 4151441 w 8938307"/>
              <a:gd name="connsiteY3398" fmla="*/ 1982538 h 2993922"/>
              <a:gd name="connsiteX3399" fmla="*/ 4119669 w 8938307"/>
              <a:gd name="connsiteY3399" fmla="*/ 1977242 h 2993922"/>
              <a:gd name="connsiteX3400" fmla="*/ 4077308 w 8938307"/>
              <a:gd name="connsiteY3400" fmla="*/ 1961357 h 2993922"/>
              <a:gd name="connsiteX3401" fmla="*/ 4056127 w 8938307"/>
              <a:gd name="connsiteY3401" fmla="*/ 1956063 h 2993922"/>
              <a:gd name="connsiteX3402" fmla="*/ 3981994 w 8938307"/>
              <a:gd name="connsiteY3402" fmla="*/ 1940176 h 2993922"/>
              <a:gd name="connsiteX3403" fmla="*/ 3939633 w 8938307"/>
              <a:gd name="connsiteY3403" fmla="*/ 1924290 h 2993922"/>
              <a:gd name="connsiteX3404" fmla="*/ 3865500 w 8938307"/>
              <a:gd name="connsiteY3404" fmla="*/ 1892520 h 2993922"/>
              <a:gd name="connsiteX3405" fmla="*/ 3854908 w 8938307"/>
              <a:gd name="connsiteY3405" fmla="*/ 1881930 h 2993922"/>
              <a:gd name="connsiteX3406" fmla="*/ 3833728 w 8938307"/>
              <a:gd name="connsiteY3406" fmla="*/ 1876634 h 2993922"/>
              <a:gd name="connsiteX3407" fmla="*/ 3812548 w 8938307"/>
              <a:gd name="connsiteY3407" fmla="*/ 1871338 h 2993922"/>
              <a:gd name="connsiteX3408" fmla="*/ 3727824 w 8938307"/>
              <a:gd name="connsiteY3408" fmla="*/ 1850157 h 2993922"/>
              <a:gd name="connsiteX3409" fmla="*/ 3637805 w 8938307"/>
              <a:gd name="connsiteY3409" fmla="*/ 1823682 h 2993922"/>
              <a:gd name="connsiteX3410" fmla="*/ 3568968 w 8938307"/>
              <a:gd name="connsiteY3410" fmla="*/ 1797205 h 2993922"/>
              <a:gd name="connsiteX3411" fmla="*/ 3537196 w 8938307"/>
              <a:gd name="connsiteY3411" fmla="*/ 1786615 h 2993922"/>
              <a:gd name="connsiteX3412" fmla="*/ 3494834 w 8938307"/>
              <a:gd name="connsiteY3412" fmla="*/ 1776026 h 2993922"/>
              <a:gd name="connsiteX3413" fmla="*/ 3452474 w 8938307"/>
              <a:gd name="connsiteY3413" fmla="*/ 1765434 h 2993922"/>
              <a:gd name="connsiteX3414" fmla="*/ 3388931 w 8938307"/>
              <a:gd name="connsiteY3414" fmla="*/ 1744253 h 2993922"/>
              <a:gd name="connsiteX3415" fmla="*/ 3346570 w 8938307"/>
              <a:gd name="connsiteY3415" fmla="*/ 1733663 h 2993922"/>
              <a:gd name="connsiteX3416" fmla="*/ 3314799 w 8938307"/>
              <a:gd name="connsiteY3416" fmla="*/ 1723074 h 2993922"/>
              <a:gd name="connsiteX3417" fmla="*/ 3261847 w 8938307"/>
              <a:gd name="connsiteY3417" fmla="*/ 1701893 h 2993922"/>
              <a:gd name="connsiteX3418" fmla="*/ 3193008 w 8938307"/>
              <a:gd name="connsiteY3418" fmla="*/ 1680711 h 2993922"/>
              <a:gd name="connsiteX3419" fmla="*/ 3113581 w 8938307"/>
              <a:gd name="connsiteY3419" fmla="*/ 1648940 h 2993922"/>
              <a:gd name="connsiteX3420" fmla="*/ 3081810 w 8938307"/>
              <a:gd name="connsiteY3420" fmla="*/ 1638349 h 2993922"/>
              <a:gd name="connsiteX3421" fmla="*/ 3081810 w 8938307"/>
              <a:gd name="connsiteY3421" fmla="*/ 1627759 h 2993922"/>
              <a:gd name="connsiteX3422" fmla="*/ 3039447 w 8938307"/>
              <a:gd name="connsiteY3422" fmla="*/ 1617170 h 2993922"/>
              <a:gd name="connsiteX3423" fmla="*/ 3018266 w 8938307"/>
              <a:gd name="connsiteY3423" fmla="*/ 1617170 h 2993922"/>
              <a:gd name="connsiteX3424" fmla="*/ 2986495 w 8938307"/>
              <a:gd name="connsiteY3424" fmla="*/ 1617170 h 2993922"/>
              <a:gd name="connsiteX3425" fmla="*/ 2944134 w 8938307"/>
              <a:gd name="connsiteY3425" fmla="*/ 1601283 h 2993922"/>
              <a:gd name="connsiteX3426" fmla="*/ 2933543 w 8938307"/>
              <a:gd name="connsiteY3426" fmla="*/ 1585397 h 2993922"/>
              <a:gd name="connsiteX3427" fmla="*/ 2868489 w 8938307"/>
              <a:gd name="connsiteY3427" fmla="*/ 1562705 h 2993922"/>
              <a:gd name="connsiteX3428" fmla="*/ 2880591 w 8938307"/>
              <a:gd name="connsiteY3428" fmla="*/ 1564218 h 2993922"/>
              <a:gd name="connsiteX3429" fmla="*/ 2870002 w 8938307"/>
              <a:gd name="connsiteY3429" fmla="*/ 1564218 h 2993922"/>
              <a:gd name="connsiteX3430" fmla="*/ 7423878 w 8938307"/>
              <a:gd name="connsiteY3430" fmla="*/ 1553626 h 2993922"/>
              <a:gd name="connsiteX3431" fmla="*/ 7423878 w 8938307"/>
              <a:gd name="connsiteY3431" fmla="*/ 1564218 h 2993922"/>
              <a:gd name="connsiteX3432" fmla="*/ 7423878 w 8938307"/>
              <a:gd name="connsiteY3432" fmla="*/ 1574807 h 2993922"/>
              <a:gd name="connsiteX3433" fmla="*/ 7434468 w 8938307"/>
              <a:gd name="connsiteY3433" fmla="*/ 1574807 h 2993922"/>
              <a:gd name="connsiteX3434" fmla="*/ 7434468 w 8938307"/>
              <a:gd name="connsiteY3434" fmla="*/ 1564218 h 2993922"/>
              <a:gd name="connsiteX3435" fmla="*/ 7349745 w 8938307"/>
              <a:gd name="connsiteY3435" fmla="*/ 1553626 h 2993922"/>
              <a:gd name="connsiteX3436" fmla="*/ 7349745 w 8938307"/>
              <a:gd name="connsiteY3436" fmla="*/ 1564218 h 2993922"/>
              <a:gd name="connsiteX3437" fmla="*/ 7328564 w 8938307"/>
              <a:gd name="connsiteY3437" fmla="*/ 1574807 h 2993922"/>
              <a:gd name="connsiteX3438" fmla="*/ 7317974 w 8938307"/>
              <a:gd name="connsiteY3438" fmla="*/ 1580103 h 2993922"/>
              <a:gd name="connsiteX3439" fmla="*/ 7302088 w 8938307"/>
              <a:gd name="connsiteY3439" fmla="*/ 1585397 h 2993922"/>
              <a:gd name="connsiteX3440" fmla="*/ 7286203 w 8938307"/>
              <a:gd name="connsiteY3440" fmla="*/ 1580103 h 2993922"/>
              <a:gd name="connsiteX3441" fmla="*/ 7270318 w 8938307"/>
              <a:gd name="connsiteY3441" fmla="*/ 1574807 h 2993922"/>
              <a:gd name="connsiteX3442" fmla="*/ 7254432 w 8938307"/>
              <a:gd name="connsiteY3442" fmla="*/ 1564218 h 2993922"/>
              <a:gd name="connsiteX3443" fmla="*/ 7254432 w 8938307"/>
              <a:gd name="connsiteY3443" fmla="*/ 1574807 h 2993922"/>
              <a:gd name="connsiteX3444" fmla="*/ 7265022 w 8938307"/>
              <a:gd name="connsiteY3444" fmla="*/ 1585397 h 2993922"/>
              <a:gd name="connsiteX3445" fmla="*/ 7302088 w 8938307"/>
              <a:gd name="connsiteY3445" fmla="*/ 1595988 h 2993922"/>
              <a:gd name="connsiteX3446" fmla="*/ 7323270 w 8938307"/>
              <a:gd name="connsiteY3446" fmla="*/ 1590693 h 2993922"/>
              <a:gd name="connsiteX3447" fmla="*/ 7339155 w 8938307"/>
              <a:gd name="connsiteY3447" fmla="*/ 1585397 h 2993922"/>
              <a:gd name="connsiteX3448" fmla="*/ 7360336 w 8938307"/>
              <a:gd name="connsiteY3448" fmla="*/ 1564218 h 2993922"/>
              <a:gd name="connsiteX3449" fmla="*/ 7349745 w 8938307"/>
              <a:gd name="connsiteY3449" fmla="*/ 1553626 h 2993922"/>
              <a:gd name="connsiteX3450" fmla="*/ 7286203 w 8938307"/>
              <a:gd name="connsiteY3450" fmla="*/ 1553626 h 2993922"/>
              <a:gd name="connsiteX3451" fmla="*/ 7275612 w 8938307"/>
              <a:gd name="connsiteY3451" fmla="*/ 1564218 h 2993922"/>
              <a:gd name="connsiteX3452" fmla="*/ 7286203 w 8938307"/>
              <a:gd name="connsiteY3452" fmla="*/ 1564218 h 2993922"/>
              <a:gd name="connsiteX3453" fmla="*/ 7296793 w 8938307"/>
              <a:gd name="connsiteY3453" fmla="*/ 1564218 h 2993922"/>
              <a:gd name="connsiteX3454" fmla="*/ 3791367 w 8938307"/>
              <a:gd name="connsiteY3454" fmla="*/ 1553626 h 2993922"/>
              <a:gd name="connsiteX3455" fmla="*/ 3801956 w 8938307"/>
              <a:gd name="connsiteY3455" fmla="*/ 1564218 h 2993922"/>
              <a:gd name="connsiteX3456" fmla="*/ 3823138 w 8938307"/>
              <a:gd name="connsiteY3456" fmla="*/ 1553626 h 2993922"/>
              <a:gd name="connsiteX3457" fmla="*/ 2562879 w 8938307"/>
              <a:gd name="connsiteY3457" fmla="*/ 1553626 h 2993922"/>
              <a:gd name="connsiteX3458" fmla="*/ 2658193 w 8938307"/>
              <a:gd name="connsiteY3458" fmla="*/ 1574807 h 2993922"/>
              <a:gd name="connsiteX3459" fmla="*/ 2637012 w 8938307"/>
              <a:gd name="connsiteY3459" fmla="*/ 1574807 h 2993922"/>
              <a:gd name="connsiteX3460" fmla="*/ 2605241 w 8938307"/>
              <a:gd name="connsiteY3460" fmla="*/ 1564218 h 2993922"/>
              <a:gd name="connsiteX3461" fmla="*/ 7468888 w 8938307"/>
              <a:gd name="connsiteY3461" fmla="*/ 1547007 h 2993922"/>
              <a:gd name="connsiteX3462" fmla="*/ 7466240 w 8938307"/>
              <a:gd name="connsiteY3462" fmla="*/ 1548331 h 2993922"/>
              <a:gd name="connsiteX3463" fmla="*/ 7466240 w 8938307"/>
              <a:gd name="connsiteY3463" fmla="*/ 1564218 h 2993922"/>
              <a:gd name="connsiteX3464" fmla="*/ 7476830 w 8938307"/>
              <a:gd name="connsiteY3464" fmla="*/ 1564218 h 2993922"/>
              <a:gd name="connsiteX3465" fmla="*/ 7476830 w 8938307"/>
              <a:gd name="connsiteY3465" fmla="*/ 1553626 h 2993922"/>
              <a:gd name="connsiteX3466" fmla="*/ 7468888 w 8938307"/>
              <a:gd name="connsiteY3466" fmla="*/ 1547007 h 2993922"/>
              <a:gd name="connsiteX3467" fmla="*/ 7392107 w 8938307"/>
              <a:gd name="connsiteY3467" fmla="*/ 1543036 h 2993922"/>
              <a:gd name="connsiteX3468" fmla="*/ 7392107 w 8938307"/>
              <a:gd name="connsiteY3468" fmla="*/ 1553626 h 2993922"/>
              <a:gd name="connsiteX3469" fmla="*/ 7402697 w 8938307"/>
              <a:gd name="connsiteY3469" fmla="*/ 1548331 h 2993922"/>
              <a:gd name="connsiteX3470" fmla="*/ 7392107 w 8938307"/>
              <a:gd name="connsiteY3470" fmla="*/ 1543036 h 2993922"/>
              <a:gd name="connsiteX3471" fmla="*/ 2933543 w 8938307"/>
              <a:gd name="connsiteY3471" fmla="*/ 1543036 h 2993922"/>
              <a:gd name="connsiteX3472" fmla="*/ 2944134 w 8938307"/>
              <a:gd name="connsiteY3472" fmla="*/ 1543036 h 2993922"/>
              <a:gd name="connsiteX3473" fmla="*/ 2965314 w 8938307"/>
              <a:gd name="connsiteY3473" fmla="*/ 1553626 h 2993922"/>
              <a:gd name="connsiteX3474" fmla="*/ 2266347 w 8938307"/>
              <a:gd name="connsiteY3474" fmla="*/ 1543036 h 2993922"/>
              <a:gd name="connsiteX3475" fmla="*/ 2298119 w 8938307"/>
              <a:gd name="connsiteY3475" fmla="*/ 1543036 h 2993922"/>
              <a:gd name="connsiteX3476" fmla="*/ 2319299 w 8938307"/>
              <a:gd name="connsiteY3476" fmla="*/ 1553626 h 2993922"/>
              <a:gd name="connsiteX3477" fmla="*/ 2335186 w 8938307"/>
              <a:gd name="connsiteY3477" fmla="*/ 1558922 h 2993922"/>
              <a:gd name="connsiteX3478" fmla="*/ 2345776 w 8938307"/>
              <a:gd name="connsiteY3478" fmla="*/ 1564218 h 2993922"/>
              <a:gd name="connsiteX3479" fmla="*/ 2356365 w 8938307"/>
              <a:gd name="connsiteY3479" fmla="*/ 1564218 h 2993922"/>
              <a:gd name="connsiteX3480" fmla="*/ 2372252 w 8938307"/>
              <a:gd name="connsiteY3480" fmla="*/ 1574807 h 2993922"/>
              <a:gd name="connsiteX3481" fmla="*/ 2425203 w 8938307"/>
              <a:gd name="connsiteY3481" fmla="*/ 1590693 h 2993922"/>
              <a:gd name="connsiteX3482" fmla="*/ 2467566 w 8938307"/>
              <a:gd name="connsiteY3482" fmla="*/ 1595988 h 2993922"/>
              <a:gd name="connsiteX3483" fmla="*/ 2520518 w 8938307"/>
              <a:gd name="connsiteY3483" fmla="*/ 1606578 h 2993922"/>
              <a:gd name="connsiteX3484" fmla="*/ 2562879 w 8938307"/>
              <a:gd name="connsiteY3484" fmla="*/ 1617170 h 2993922"/>
              <a:gd name="connsiteX3485" fmla="*/ 2562879 w 8938307"/>
              <a:gd name="connsiteY3485" fmla="*/ 1627759 h 2993922"/>
              <a:gd name="connsiteX3486" fmla="*/ 2594650 w 8938307"/>
              <a:gd name="connsiteY3486" fmla="*/ 1648940 h 2993922"/>
              <a:gd name="connsiteX3487" fmla="*/ 2637012 w 8938307"/>
              <a:gd name="connsiteY3487" fmla="*/ 1670122 h 2993922"/>
              <a:gd name="connsiteX3488" fmla="*/ 2674080 w 8938307"/>
              <a:gd name="connsiteY3488" fmla="*/ 1691301 h 2993922"/>
              <a:gd name="connsiteX3489" fmla="*/ 2684669 w 8938307"/>
              <a:gd name="connsiteY3489" fmla="*/ 1701893 h 2993922"/>
              <a:gd name="connsiteX3490" fmla="*/ 2705851 w 8938307"/>
              <a:gd name="connsiteY3490" fmla="*/ 1707187 h 2993922"/>
              <a:gd name="connsiteX3491" fmla="*/ 2721735 w 8938307"/>
              <a:gd name="connsiteY3491" fmla="*/ 1712482 h 2993922"/>
              <a:gd name="connsiteX3492" fmla="*/ 2721735 w 8938307"/>
              <a:gd name="connsiteY3492" fmla="*/ 1723074 h 2993922"/>
              <a:gd name="connsiteX3493" fmla="*/ 2700554 w 8938307"/>
              <a:gd name="connsiteY3493" fmla="*/ 1712482 h 2993922"/>
              <a:gd name="connsiteX3494" fmla="*/ 2668783 w 8938307"/>
              <a:gd name="connsiteY3494" fmla="*/ 1707187 h 2993922"/>
              <a:gd name="connsiteX3495" fmla="*/ 2647602 w 8938307"/>
              <a:gd name="connsiteY3495" fmla="*/ 1696597 h 2993922"/>
              <a:gd name="connsiteX3496" fmla="*/ 2637012 w 8938307"/>
              <a:gd name="connsiteY3496" fmla="*/ 1691301 h 2993922"/>
              <a:gd name="connsiteX3497" fmla="*/ 2621125 w 8938307"/>
              <a:gd name="connsiteY3497" fmla="*/ 1686007 h 2993922"/>
              <a:gd name="connsiteX3498" fmla="*/ 2615831 w 8938307"/>
              <a:gd name="connsiteY3498" fmla="*/ 1680711 h 2993922"/>
              <a:gd name="connsiteX3499" fmla="*/ 2584060 w 8938307"/>
              <a:gd name="connsiteY3499" fmla="*/ 1659530 h 2993922"/>
              <a:gd name="connsiteX3500" fmla="*/ 2573470 w 8938307"/>
              <a:gd name="connsiteY3500" fmla="*/ 1648940 h 2993922"/>
              <a:gd name="connsiteX3501" fmla="*/ 2552289 w 8938307"/>
              <a:gd name="connsiteY3501" fmla="*/ 1643645 h 2993922"/>
              <a:gd name="connsiteX3502" fmla="*/ 2536402 w 8938307"/>
              <a:gd name="connsiteY3502" fmla="*/ 1648940 h 2993922"/>
              <a:gd name="connsiteX3503" fmla="*/ 2520518 w 8938307"/>
              <a:gd name="connsiteY3503" fmla="*/ 1648940 h 2993922"/>
              <a:gd name="connsiteX3504" fmla="*/ 2467566 w 8938307"/>
              <a:gd name="connsiteY3504" fmla="*/ 1627759 h 2993922"/>
              <a:gd name="connsiteX3505" fmla="*/ 2435794 w 8938307"/>
              <a:gd name="connsiteY3505" fmla="*/ 1606578 h 2993922"/>
              <a:gd name="connsiteX3506" fmla="*/ 2414614 w 8938307"/>
              <a:gd name="connsiteY3506" fmla="*/ 1595988 h 2993922"/>
              <a:gd name="connsiteX3507" fmla="*/ 2393433 w 8938307"/>
              <a:gd name="connsiteY3507" fmla="*/ 1595988 h 2993922"/>
              <a:gd name="connsiteX3508" fmla="*/ 2393433 w 8938307"/>
              <a:gd name="connsiteY3508" fmla="*/ 1606578 h 2993922"/>
              <a:gd name="connsiteX3509" fmla="*/ 2361662 w 8938307"/>
              <a:gd name="connsiteY3509" fmla="*/ 1590693 h 2993922"/>
              <a:gd name="connsiteX3510" fmla="*/ 2351071 w 8938307"/>
              <a:gd name="connsiteY3510" fmla="*/ 1580103 h 2993922"/>
              <a:gd name="connsiteX3511" fmla="*/ 2329890 w 8938307"/>
              <a:gd name="connsiteY3511" fmla="*/ 1569512 h 2993922"/>
              <a:gd name="connsiteX3512" fmla="*/ 2266347 w 8938307"/>
              <a:gd name="connsiteY3512" fmla="*/ 1564218 h 2993922"/>
              <a:gd name="connsiteX3513" fmla="*/ 2266347 w 8938307"/>
              <a:gd name="connsiteY3513" fmla="*/ 1558922 h 2993922"/>
              <a:gd name="connsiteX3514" fmla="*/ 2276938 w 8938307"/>
              <a:gd name="connsiteY3514" fmla="*/ 1553626 h 2993922"/>
              <a:gd name="connsiteX3515" fmla="*/ 7307384 w 8938307"/>
              <a:gd name="connsiteY3515" fmla="*/ 1537741 h 2993922"/>
              <a:gd name="connsiteX3516" fmla="*/ 7296793 w 8938307"/>
              <a:gd name="connsiteY3516" fmla="*/ 1543036 h 2993922"/>
              <a:gd name="connsiteX3517" fmla="*/ 7286203 w 8938307"/>
              <a:gd name="connsiteY3517" fmla="*/ 1543036 h 2993922"/>
              <a:gd name="connsiteX3518" fmla="*/ 7317974 w 8938307"/>
              <a:gd name="connsiteY3518" fmla="*/ 1553626 h 2993922"/>
              <a:gd name="connsiteX3519" fmla="*/ 7339155 w 8938307"/>
              <a:gd name="connsiteY3519" fmla="*/ 1543036 h 2993922"/>
              <a:gd name="connsiteX3520" fmla="*/ 7317974 w 8938307"/>
              <a:gd name="connsiteY3520" fmla="*/ 1543036 h 2993922"/>
              <a:gd name="connsiteX3521" fmla="*/ 7307384 w 8938307"/>
              <a:gd name="connsiteY3521" fmla="*/ 1537741 h 2993922"/>
              <a:gd name="connsiteX3522" fmla="*/ 7577438 w 8938307"/>
              <a:gd name="connsiteY3522" fmla="*/ 1532445 h 2993922"/>
              <a:gd name="connsiteX3523" fmla="*/ 7572144 w 8938307"/>
              <a:gd name="connsiteY3523" fmla="*/ 1543036 h 2993922"/>
              <a:gd name="connsiteX3524" fmla="*/ 7572144 w 8938307"/>
              <a:gd name="connsiteY3524" fmla="*/ 1553626 h 2993922"/>
              <a:gd name="connsiteX3525" fmla="*/ 7561553 w 8938307"/>
              <a:gd name="connsiteY3525" fmla="*/ 1543036 h 2993922"/>
              <a:gd name="connsiteX3526" fmla="*/ 7529782 w 8938307"/>
              <a:gd name="connsiteY3526" fmla="*/ 1543036 h 2993922"/>
              <a:gd name="connsiteX3527" fmla="*/ 7540374 w 8938307"/>
              <a:gd name="connsiteY3527" fmla="*/ 1553626 h 2993922"/>
              <a:gd name="connsiteX3528" fmla="*/ 7550963 w 8938307"/>
              <a:gd name="connsiteY3528" fmla="*/ 1553626 h 2993922"/>
              <a:gd name="connsiteX3529" fmla="*/ 7561553 w 8938307"/>
              <a:gd name="connsiteY3529" fmla="*/ 1558922 h 2993922"/>
              <a:gd name="connsiteX3530" fmla="*/ 7577438 w 8938307"/>
              <a:gd name="connsiteY3530" fmla="*/ 1564218 h 2993922"/>
              <a:gd name="connsiteX3531" fmla="*/ 7593326 w 8938307"/>
              <a:gd name="connsiteY3531" fmla="*/ 1569512 h 2993922"/>
              <a:gd name="connsiteX3532" fmla="*/ 7603915 w 8938307"/>
              <a:gd name="connsiteY3532" fmla="*/ 1574807 h 2993922"/>
              <a:gd name="connsiteX3533" fmla="*/ 7625096 w 8938307"/>
              <a:gd name="connsiteY3533" fmla="*/ 1574807 h 2993922"/>
              <a:gd name="connsiteX3534" fmla="*/ 7603915 w 8938307"/>
              <a:gd name="connsiteY3534" fmla="*/ 1564218 h 2993922"/>
              <a:gd name="connsiteX3535" fmla="*/ 7598620 w 8938307"/>
              <a:gd name="connsiteY3535" fmla="*/ 1548331 h 2993922"/>
              <a:gd name="connsiteX3536" fmla="*/ 7582734 w 8938307"/>
              <a:gd name="connsiteY3536" fmla="*/ 1543036 h 2993922"/>
              <a:gd name="connsiteX3537" fmla="*/ 7577438 w 8938307"/>
              <a:gd name="connsiteY3537" fmla="*/ 1532445 h 2993922"/>
              <a:gd name="connsiteX3538" fmla="*/ 7349745 w 8938307"/>
              <a:gd name="connsiteY3538" fmla="*/ 1532445 h 2993922"/>
              <a:gd name="connsiteX3539" fmla="*/ 7360336 w 8938307"/>
              <a:gd name="connsiteY3539" fmla="*/ 1543036 h 2993922"/>
              <a:gd name="connsiteX3540" fmla="*/ 7370926 w 8938307"/>
              <a:gd name="connsiteY3540" fmla="*/ 1532445 h 2993922"/>
              <a:gd name="connsiteX3541" fmla="*/ 3801956 w 8938307"/>
              <a:gd name="connsiteY3541" fmla="*/ 1532445 h 2993922"/>
              <a:gd name="connsiteX3542" fmla="*/ 3812548 w 8938307"/>
              <a:gd name="connsiteY3542" fmla="*/ 1543036 h 2993922"/>
              <a:gd name="connsiteX3543" fmla="*/ 3849614 w 8938307"/>
              <a:gd name="connsiteY3543" fmla="*/ 1550979 h 2993922"/>
              <a:gd name="connsiteX3544" fmla="*/ 3854178 w 8938307"/>
              <a:gd name="connsiteY3544" fmla="*/ 1552348 h 2993922"/>
              <a:gd name="connsiteX3545" fmla="*/ 3849614 w 8938307"/>
              <a:gd name="connsiteY3545" fmla="*/ 1544360 h 2993922"/>
              <a:gd name="connsiteX3546" fmla="*/ 3833728 w 8938307"/>
              <a:gd name="connsiteY3546" fmla="*/ 1537741 h 2993922"/>
              <a:gd name="connsiteX3547" fmla="*/ 3801956 w 8938307"/>
              <a:gd name="connsiteY3547" fmla="*/ 1532445 h 2993922"/>
              <a:gd name="connsiteX3548" fmla="*/ 2446385 w 8938307"/>
              <a:gd name="connsiteY3548" fmla="*/ 1532445 h 2993922"/>
              <a:gd name="connsiteX3549" fmla="*/ 2456975 w 8938307"/>
              <a:gd name="connsiteY3549" fmla="*/ 1532445 h 2993922"/>
              <a:gd name="connsiteX3550" fmla="*/ 2456975 w 8938307"/>
              <a:gd name="connsiteY3550" fmla="*/ 1543036 h 2993922"/>
              <a:gd name="connsiteX3551" fmla="*/ 2446385 w 8938307"/>
              <a:gd name="connsiteY3551" fmla="*/ 1532445 h 2993922"/>
              <a:gd name="connsiteX3552" fmla="*/ 7921627 w 8938307"/>
              <a:gd name="connsiteY3552" fmla="*/ 1521855 h 2993922"/>
              <a:gd name="connsiteX3553" fmla="*/ 7942808 w 8938307"/>
              <a:gd name="connsiteY3553" fmla="*/ 1532445 h 2993922"/>
              <a:gd name="connsiteX3554" fmla="*/ 7921627 w 8938307"/>
              <a:gd name="connsiteY3554" fmla="*/ 1532445 h 2993922"/>
              <a:gd name="connsiteX3555" fmla="*/ 2488746 w 8938307"/>
              <a:gd name="connsiteY3555" fmla="*/ 1521855 h 2993922"/>
              <a:gd name="connsiteX3556" fmla="*/ 2509927 w 8938307"/>
              <a:gd name="connsiteY3556" fmla="*/ 1532445 h 2993922"/>
              <a:gd name="connsiteX3557" fmla="*/ 2499337 w 8938307"/>
              <a:gd name="connsiteY3557" fmla="*/ 1532445 h 2993922"/>
              <a:gd name="connsiteX3558" fmla="*/ 7593326 w 8938307"/>
              <a:gd name="connsiteY3558" fmla="*/ 1511264 h 2993922"/>
              <a:gd name="connsiteX3559" fmla="*/ 7593326 w 8938307"/>
              <a:gd name="connsiteY3559" fmla="*/ 1521855 h 2993922"/>
              <a:gd name="connsiteX3560" fmla="*/ 7614505 w 8938307"/>
              <a:gd name="connsiteY3560" fmla="*/ 1521855 h 2993922"/>
              <a:gd name="connsiteX3561" fmla="*/ 7593326 w 8938307"/>
              <a:gd name="connsiteY3561" fmla="*/ 1511264 h 2993922"/>
              <a:gd name="connsiteX3562" fmla="*/ 3950223 w 8938307"/>
              <a:gd name="connsiteY3562" fmla="*/ 1511264 h 2993922"/>
              <a:gd name="connsiteX3563" fmla="*/ 3939633 w 8938307"/>
              <a:gd name="connsiteY3563" fmla="*/ 1521855 h 2993922"/>
              <a:gd name="connsiteX3564" fmla="*/ 3944928 w 8938307"/>
              <a:gd name="connsiteY3564" fmla="*/ 1527151 h 2993922"/>
              <a:gd name="connsiteX3565" fmla="*/ 3950223 w 8938307"/>
              <a:gd name="connsiteY3565" fmla="*/ 1532445 h 2993922"/>
              <a:gd name="connsiteX3566" fmla="*/ 3981994 w 8938307"/>
              <a:gd name="connsiteY3566" fmla="*/ 1532445 h 2993922"/>
              <a:gd name="connsiteX3567" fmla="*/ 3971404 w 8938307"/>
              <a:gd name="connsiteY3567" fmla="*/ 1521855 h 2993922"/>
              <a:gd name="connsiteX3568" fmla="*/ 3960812 w 8938307"/>
              <a:gd name="connsiteY3568" fmla="*/ 1521855 h 2993922"/>
              <a:gd name="connsiteX3569" fmla="*/ 7466240 w 8938307"/>
              <a:gd name="connsiteY3569" fmla="*/ 1500674 h 2993922"/>
              <a:gd name="connsiteX3570" fmla="*/ 7476830 w 8938307"/>
              <a:gd name="connsiteY3570" fmla="*/ 1500674 h 2993922"/>
              <a:gd name="connsiteX3571" fmla="*/ 7475135 w 8938307"/>
              <a:gd name="connsiteY3571" fmla="*/ 1506605 h 2993922"/>
              <a:gd name="connsiteX3572" fmla="*/ 3865500 w 8938307"/>
              <a:gd name="connsiteY3572" fmla="*/ 1500674 h 2993922"/>
              <a:gd name="connsiteX3573" fmla="*/ 3886681 w 8938307"/>
              <a:gd name="connsiteY3573" fmla="*/ 1511264 h 2993922"/>
              <a:gd name="connsiteX3574" fmla="*/ 3876090 w 8938307"/>
              <a:gd name="connsiteY3574" fmla="*/ 1500674 h 2993922"/>
              <a:gd name="connsiteX3575" fmla="*/ 3865500 w 8938307"/>
              <a:gd name="connsiteY3575" fmla="*/ 1500674 h 2993922"/>
              <a:gd name="connsiteX3576" fmla="*/ 2859410 w 8938307"/>
              <a:gd name="connsiteY3576" fmla="*/ 1492576 h 2993922"/>
              <a:gd name="connsiteX3577" fmla="*/ 2875296 w 8938307"/>
              <a:gd name="connsiteY3577" fmla="*/ 1495379 h 2993922"/>
              <a:gd name="connsiteX3578" fmla="*/ 2907067 w 8938307"/>
              <a:gd name="connsiteY3578" fmla="*/ 1500674 h 2993922"/>
              <a:gd name="connsiteX3579" fmla="*/ 2922954 w 8938307"/>
              <a:gd name="connsiteY3579" fmla="*/ 1505970 h 2993922"/>
              <a:gd name="connsiteX3580" fmla="*/ 2954724 w 8938307"/>
              <a:gd name="connsiteY3580" fmla="*/ 1511264 h 2993922"/>
              <a:gd name="connsiteX3581" fmla="*/ 3071218 w 8938307"/>
              <a:gd name="connsiteY3581" fmla="*/ 1543036 h 2993922"/>
              <a:gd name="connsiteX3582" fmla="*/ 3124171 w 8938307"/>
              <a:gd name="connsiteY3582" fmla="*/ 1553626 h 2993922"/>
              <a:gd name="connsiteX3583" fmla="*/ 3187714 w 8938307"/>
              <a:gd name="connsiteY3583" fmla="*/ 1564218 h 2993922"/>
              <a:gd name="connsiteX3584" fmla="*/ 3198303 w 8938307"/>
              <a:gd name="connsiteY3584" fmla="*/ 1564218 h 2993922"/>
              <a:gd name="connsiteX3585" fmla="*/ 3208895 w 8938307"/>
              <a:gd name="connsiteY3585" fmla="*/ 1574807 h 2993922"/>
              <a:gd name="connsiteX3586" fmla="*/ 3325389 w 8938307"/>
              <a:gd name="connsiteY3586" fmla="*/ 1595988 h 2993922"/>
              <a:gd name="connsiteX3587" fmla="*/ 3378341 w 8938307"/>
              <a:gd name="connsiteY3587" fmla="*/ 1606578 h 2993922"/>
              <a:gd name="connsiteX3588" fmla="*/ 3463064 w 8938307"/>
              <a:gd name="connsiteY3588" fmla="*/ 1638349 h 2993922"/>
              <a:gd name="connsiteX3589" fmla="*/ 3494834 w 8938307"/>
              <a:gd name="connsiteY3589" fmla="*/ 1659530 h 2993922"/>
              <a:gd name="connsiteX3590" fmla="*/ 3516016 w 8938307"/>
              <a:gd name="connsiteY3590" fmla="*/ 1670122 h 2993922"/>
              <a:gd name="connsiteX3591" fmla="*/ 3547788 w 8938307"/>
              <a:gd name="connsiteY3591" fmla="*/ 1675416 h 2993922"/>
              <a:gd name="connsiteX3592" fmla="*/ 3574263 w 8938307"/>
              <a:gd name="connsiteY3592" fmla="*/ 1680711 h 2993922"/>
              <a:gd name="connsiteX3593" fmla="*/ 3590148 w 8938307"/>
              <a:gd name="connsiteY3593" fmla="*/ 1686007 h 2993922"/>
              <a:gd name="connsiteX3594" fmla="*/ 3600740 w 8938307"/>
              <a:gd name="connsiteY3594" fmla="*/ 1691301 h 2993922"/>
              <a:gd name="connsiteX3595" fmla="*/ 3621920 w 8938307"/>
              <a:gd name="connsiteY3595" fmla="*/ 1712482 h 2993922"/>
              <a:gd name="connsiteX3596" fmla="*/ 3600740 w 8938307"/>
              <a:gd name="connsiteY3596" fmla="*/ 1712482 h 2993922"/>
              <a:gd name="connsiteX3597" fmla="*/ 3579559 w 8938307"/>
              <a:gd name="connsiteY3597" fmla="*/ 1712482 h 2993922"/>
              <a:gd name="connsiteX3598" fmla="*/ 3574263 w 8938307"/>
              <a:gd name="connsiteY3598" fmla="*/ 1707187 h 2993922"/>
              <a:gd name="connsiteX3599" fmla="*/ 3563673 w 8938307"/>
              <a:gd name="connsiteY3599" fmla="*/ 1701893 h 2993922"/>
              <a:gd name="connsiteX3600" fmla="*/ 3553082 w 8938307"/>
              <a:gd name="connsiteY3600" fmla="*/ 1701893 h 2993922"/>
              <a:gd name="connsiteX3601" fmla="*/ 3537196 w 8938307"/>
              <a:gd name="connsiteY3601" fmla="*/ 1701893 h 2993922"/>
              <a:gd name="connsiteX3602" fmla="*/ 3537196 w 8938307"/>
              <a:gd name="connsiteY3602" fmla="*/ 1691301 h 2993922"/>
              <a:gd name="connsiteX3603" fmla="*/ 3526607 w 8938307"/>
              <a:gd name="connsiteY3603" fmla="*/ 1680711 h 2993922"/>
              <a:gd name="connsiteX3604" fmla="*/ 3526607 w 8938307"/>
              <a:gd name="connsiteY3604" fmla="*/ 1691301 h 2993922"/>
              <a:gd name="connsiteX3605" fmla="*/ 3505426 w 8938307"/>
              <a:gd name="connsiteY3605" fmla="*/ 1691301 h 2993922"/>
              <a:gd name="connsiteX3606" fmla="*/ 3489540 w 8938307"/>
              <a:gd name="connsiteY3606" fmla="*/ 1680711 h 2993922"/>
              <a:gd name="connsiteX3607" fmla="*/ 3473655 w 8938307"/>
              <a:gd name="connsiteY3607" fmla="*/ 1675416 h 2993922"/>
              <a:gd name="connsiteX3608" fmla="*/ 3463064 w 8938307"/>
              <a:gd name="connsiteY3608" fmla="*/ 1670122 h 2993922"/>
              <a:gd name="connsiteX3609" fmla="*/ 3441882 w 8938307"/>
              <a:gd name="connsiteY3609" fmla="*/ 1659530 h 2993922"/>
              <a:gd name="connsiteX3610" fmla="*/ 3420703 w 8938307"/>
              <a:gd name="connsiteY3610" fmla="*/ 1659530 h 2993922"/>
              <a:gd name="connsiteX3611" fmla="*/ 3404817 w 8938307"/>
              <a:gd name="connsiteY3611" fmla="*/ 1659530 h 2993922"/>
              <a:gd name="connsiteX3612" fmla="*/ 3373046 w 8938307"/>
              <a:gd name="connsiteY3612" fmla="*/ 1654235 h 2993922"/>
              <a:gd name="connsiteX3613" fmla="*/ 3357160 w 8938307"/>
              <a:gd name="connsiteY3613" fmla="*/ 1643645 h 2993922"/>
              <a:gd name="connsiteX3614" fmla="*/ 3341274 w 8938307"/>
              <a:gd name="connsiteY3614" fmla="*/ 1638349 h 2993922"/>
              <a:gd name="connsiteX3615" fmla="*/ 3293618 w 8938307"/>
              <a:gd name="connsiteY3615" fmla="*/ 1622464 h 2993922"/>
              <a:gd name="connsiteX3616" fmla="*/ 3235370 w 8938307"/>
              <a:gd name="connsiteY3616" fmla="*/ 1606578 h 2993922"/>
              <a:gd name="connsiteX3617" fmla="*/ 3208895 w 8938307"/>
              <a:gd name="connsiteY3617" fmla="*/ 1595988 h 2993922"/>
              <a:gd name="connsiteX3618" fmla="*/ 3198303 w 8938307"/>
              <a:gd name="connsiteY3618" fmla="*/ 1595988 h 2993922"/>
              <a:gd name="connsiteX3619" fmla="*/ 3187714 w 8938307"/>
              <a:gd name="connsiteY3619" fmla="*/ 1595988 h 2993922"/>
              <a:gd name="connsiteX3620" fmla="*/ 3155942 w 8938307"/>
              <a:gd name="connsiteY3620" fmla="*/ 1585397 h 2993922"/>
              <a:gd name="connsiteX3621" fmla="*/ 3134762 w 8938307"/>
              <a:gd name="connsiteY3621" fmla="*/ 1580103 h 2993922"/>
              <a:gd name="connsiteX3622" fmla="*/ 3113581 w 8938307"/>
              <a:gd name="connsiteY3622" fmla="*/ 1574807 h 2993922"/>
              <a:gd name="connsiteX3623" fmla="*/ 3087104 w 8938307"/>
              <a:gd name="connsiteY3623" fmla="*/ 1569512 h 2993922"/>
              <a:gd name="connsiteX3624" fmla="*/ 3060629 w 8938307"/>
              <a:gd name="connsiteY3624" fmla="*/ 1553626 h 2993922"/>
              <a:gd name="connsiteX3625" fmla="*/ 3012972 w 8938307"/>
              <a:gd name="connsiteY3625" fmla="*/ 1543036 h 2993922"/>
              <a:gd name="connsiteX3626" fmla="*/ 2986495 w 8938307"/>
              <a:gd name="connsiteY3626" fmla="*/ 1543036 h 2993922"/>
              <a:gd name="connsiteX3627" fmla="*/ 2975906 w 8938307"/>
              <a:gd name="connsiteY3627" fmla="*/ 1532445 h 2993922"/>
              <a:gd name="connsiteX3628" fmla="*/ 2965314 w 8938307"/>
              <a:gd name="connsiteY3628" fmla="*/ 1532445 h 2993922"/>
              <a:gd name="connsiteX3629" fmla="*/ 2954724 w 8938307"/>
              <a:gd name="connsiteY3629" fmla="*/ 1532445 h 2993922"/>
              <a:gd name="connsiteX3630" fmla="*/ 2938840 w 8938307"/>
              <a:gd name="connsiteY3630" fmla="*/ 1527151 h 2993922"/>
              <a:gd name="connsiteX3631" fmla="*/ 2928248 w 8938307"/>
              <a:gd name="connsiteY3631" fmla="*/ 1516560 h 2993922"/>
              <a:gd name="connsiteX3632" fmla="*/ 2912362 w 8938307"/>
              <a:gd name="connsiteY3632" fmla="*/ 1511264 h 2993922"/>
              <a:gd name="connsiteX3633" fmla="*/ 2891182 w 8938307"/>
              <a:gd name="connsiteY3633" fmla="*/ 1521855 h 2993922"/>
              <a:gd name="connsiteX3634" fmla="*/ 2859410 w 8938307"/>
              <a:gd name="connsiteY3634" fmla="*/ 1511264 h 2993922"/>
              <a:gd name="connsiteX3635" fmla="*/ 8779451 w 8938307"/>
              <a:gd name="connsiteY3635" fmla="*/ 1490084 h 2993922"/>
              <a:gd name="connsiteX3636" fmla="*/ 8779451 w 8938307"/>
              <a:gd name="connsiteY3636" fmla="*/ 1500674 h 2993922"/>
              <a:gd name="connsiteX3637" fmla="*/ 8768861 w 8938307"/>
              <a:gd name="connsiteY3637" fmla="*/ 1500674 h 2993922"/>
              <a:gd name="connsiteX3638" fmla="*/ 8779451 w 8938307"/>
              <a:gd name="connsiteY3638" fmla="*/ 1490084 h 2993922"/>
              <a:gd name="connsiteX3639" fmla="*/ 7603915 w 8938307"/>
              <a:gd name="connsiteY3639" fmla="*/ 1490084 h 2993922"/>
              <a:gd name="connsiteX3640" fmla="*/ 7593326 w 8938307"/>
              <a:gd name="connsiteY3640" fmla="*/ 1500674 h 2993922"/>
              <a:gd name="connsiteX3641" fmla="*/ 7603915 w 8938307"/>
              <a:gd name="connsiteY3641" fmla="*/ 1500674 h 2993922"/>
              <a:gd name="connsiteX3642" fmla="*/ 7603915 w 8938307"/>
              <a:gd name="connsiteY3642" fmla="*/ 1490084 h 2993922"/>
              <a:gd name="connsiteX3643" fmla="*/ 7169708 w 8938307"/>
              <a:gd name="connsiteY3643" fmla="*/ 1490084 h 2993922"/>
              <a:gd name="connsiteX3644" fmla="*/ 7180299 w 8938307"/>
              <a:gd name="connsiteY3644" fmla="*/ 1500674 h 2993922"/>
              <a:gd name="connsiteX3645" fmla="*/ 7180299 w 8938307"/>
              <a:gd name="connsiteY3645" fmla="*/ 1490084 h 2993922"/>
              <a:gd name="connsiteX3646" fmla="*/ 7042622 w 8938307"/>
              <a:gd name="connsiteY3646" fmla="*/ 1490084 h 2993922"/>
              <a:gd name="connsiteX3647" fmla="*/ 7047918 w 8938307"/>
              <a:gd name="connsiteY3647" fmla="*/ 1500674 h 2993922"/>
              <a:gd name="connsiteX3648" fmla="*/ 7079689 w 8938307"/>
              <a:gd name="connsiteY3648" fmla="*/ 1516560 h 2993922"/>
              <a:gd name="connsiteX3649" fmla="*/ 7106166 w 8938307"/>
              <a:gd name="connsiteY3649" fmla="*/ 1521855 h 2993922"/>
              <a:gd name="connsiteX3650" fmla="*/ 7137937 w 8938307"/>
              <a:gd name="connsiteY3650" fmla="*/ 1521855 h 2993922"/>
              <a:gd name="connsiteX3651" fmla="*/ 7148526 w 8938307"/>
              <a:gd name="connsiteY3651" fmla="*/ 1532445 h 2993922"/>
              <a:gd name="connsiteX3652" fmla="*/ 7169708 w 8938307"/>
              <a:gd name="connsiteY3652" fmla="*/ 1532445 h 2993922"/>
              <a:gd name="connsiteX3653" fmla="*/ 7175004 w 8938307"/>
              <a:gd name="connsiteY3653" fmla="*/ 1543036 h 2993922"/>
              <a:gd name="connsiteX3654" fmla="*/ 7190889 w 8938307"/>
              <a:gd name="connsiteY3654" fmla="*/ 1532445 h 2993922"/>
              <a:gd name="connsiteX3655" fmla="*/ 7201480 w 8938307"/>
              <a:gd name="connsiteY3655" fmla="*/ 1553626 h 2993922"/>
              <a:gd name="connsiteX3656" fmla="*/ 7212070 w 8938307"/>
              <a:gd name="connsiteY3656" fmla="*/ 1553626 h 2993922"/>
              <a:gd name="connsiteX3657" fmla="*/ 7222660 w 8938307"/>
              <a:gd name="connsiteY3657" fmla="*/ 1564218 h 2993922"/>
              <a:gd name="connsiteX3658" fmla="*/ 7243841 w 8938307"/>
              <a:gd name="connsiteY3658" fmla="*/ 1564218 h 2993922"/>
              <a:gd name="connsiteX3659" fmla="*/ 7249136 w 8938307"/>
              <a:gd name="connsiteY3659" fmla="*/ 1558922 h 2993922"/>
              <a:gd name="connsiteX3660" fmla="*/ 7254432 w 8938307"/>
              <a:gd name="connsiteY3660" fmla="*/ 1553626 h 2993922"/>
              <a:gd name="connsiteX3661" fmla="*/ 7254432 w 8938307"/>
              <a:gd name="connsiteY3661" fmla="*/ 1543036 h 2993922"/>
              <a:gd name="connsiteX3662" fmla="*/ 7243841 w 8938307"/>
              <a:gd name="connsiteY3662" fmla="*/ 1532445 h 2993922"/>
              <a:gd name="connsiteX3663" fmla="*/ 7233251 w 8938307"/>
              <a:gd name="connsiteY3663" fmla="*/ 1532445 h 2993922"/>
              <a:gd name="connsiteX3664" fmla="*/ 7233251 w 8938307"/>
              <a:gd name="connsiteY3664" fmla="*/ 1543036 h 2993922"/>
              <a:gd name="connsiteX3665" fmla="*/ 7222660 w 8938307"/>
              <a:gd name="connsiteY3665" fmla="*/ 1532445 h 2993922"/>
              <a:gd name="connsiteX3666" fmla="*/ 7212070 w 8938307"/>
              <a:gd name="connsiteY3666" fmla="*/ 1521855 h 2993922"/>
              <a:gd name="connsiteX3667" fmla="*/ 7206774 w 8938307"/>
              <a:gd name="connsiteY3667" fmla="*/ 1516560 h 2993922"/>
              <a:gd name="connsiteX3668" fmla="*/ 7190889 w 8938307"/>
              <a:gd name="connsiteY3668" fmla="*/ 1521855 h 2993922"/>
              <a:gd name="connsiteX3669" fmla="*/ 7180299 w 8938307"/>
              <a:gd name="connsiteY3669" fmla="*/ 1532445 h 2993922"/>
              <a:gd name="connsiteX3670" fmla="*/ 7169708 w 8938307"/>
              <a:gd name="connsiteY3670" fmla="*/ 1521855 h 2993922"/>
              <a:gd name="connsiteX3671" fmla="*/ 7159118 w 8938307"/>
              <a:gd name="connsiteY3671" fmla="*/ 1511264 h 2993922"/>
              <a:gd name="connsiteX3672" fmla="*/ 7148526 w 8938307"/>
              <a:gd name="connsiteY3672" fmla="*/ 1500674 h 2993922"/>
              <a:gd name="connsiteX3673" fmla="*/ 7132641 w 8938307"/>
              <a:gd name="connsiteY3673" fmla="*/ 1500674 h 2993922"/>
              <a:gd name="connsiteX3674" fmla="*/ 7127347 w 8938307"/>
              <a:gd name="connsiteY3674" fmla="*/ 1500674 h 2993922"/>
              <a:gd name="connsiteX3675" fmla="*/ 7116756 w 8938307"/>
              <a:gd name="connsiteY3675" fmla="*/ 1500674 h 2993922"/>
              <a:gd name="connsiteX3676" fmla="*/ 7084985 w 8938307"/>
              <a:gd name="connsiteY3676" fmla="*/ 1490084 h 2993922"/>
              <a:gd name="connsiteX3677" fmla="*/ 7042622 w 8938307"/>
              <a:gd name="connsiteY3677" fmla="*/ 1490084 h 2993922"/>
              <a:gd name="connsiteX3678" fmla="*/ 3198303 w 8938307"/>
              <a:gd name="connsiteY3678" fmla="*/ 1490084 h 2993922"/>
              <a:gd name="connsiteX3679" fmla="*/ 3198303 w 8938307"/>
              <a:gd name="connsiteY3679" fmla="*/ 1500674 h 2993922"/>
              <a:gd name="connsiteX3680" fmla="*/ 3208895 w 8938307"/>
              <a:gd name="connsiteY3680" fmla="*/ 1500674 h 2993922"/>
              <a:gd name="connsiteX3681" fmla="*/ 2859410 w 8938307"/>
              <a:gd name="connsiteY3681" fmla="*/ 1490084 h 2993922"/>
              <a:gd name="connsiteX3682" fmla="*/ 2859410 w 8938307"/>
              <a:gd name="connsiteY3682" fmla="*/ 1492576 h 2993922"/>
              <a:gd name="connsiteX3683" fmla="*/ 2857293 w 8938307"/>
              <a:gd name="connsiteY3683" fmla="*/ 1492202 h 2993922"/>
              <a:gd name="connsiteX3684" fmla="*/ 2827639 w 8938307"/>
              <a:gd name="connsiteY3684" fmla="*/ 1490084 h 2993922"/>
              <a:gd name="connsiteX3685" fmla="*/ 2838230 w 8938307"/>
              <a:gd name="connsiteY3685" fmla="*/ 1490084 h 2993922"/>
              <a:gd name="connsiteX3686" fmla="*/ 2852791 w 8938307"/>
              <a:gd name="connsiteY3686" fmla="*/ 1491408 h 2993922"/>
              <a:gd name="connsiteX3687" fmla="*/ 2857293 w 8938307"/>
              <a:gd name="connsiteY3687" fmla="*/ 1492202 h 2993922"/>
              <a:gd name="connsiteX3688" fmla="*/ 2848820 w 8938307"/>
              <a:gd name="connsiteY3688" fmla="*/ 1500674 h 2993922"/>
              <a:gd name="connsiteX3689" fmla="*/ 2848820 w 8938307"/>
              <a:gd name="connsiteY3689" fmla="*/ 1511264 h 2993922"/>
              <a:gd name="connsiteX3690" fmla="*/ 2859410 w 8938307"/>
              <a:gd name="connsiteY3690" fmla="*/ 1516560 h 2993922"/>
              <a:gd name="connsiteX3691" fmla="*/ 2848820 w 8938307"/>
              <a:gd name="connsiteY3691" fmla="*/ 1521855 h 2993922"/>
              <a:gd name="connsiteX3692" fmla="*/ 2827639 w 8938307"/>
              <a:gd name="connsiteY3692" fmla="*/ 1521855 h 2993922"/>
              <a:gd name="connsiteX3693" fmla="*/ 2822344 w 8938307"/>
              <a:gd name="connsiteY3693" fmla="*/ 1505970 h 2993922"/>
              <a:gd name="connsiteX3694" fmla="*/ 2827639 w 8938307"/>
              <a:gd name="connsiteY3694" fmla="*/ 1490084 h 2993922"/>
              <a:gd name="connsiteX3695" fmla="*/ 3947576 w 8938307"/>
              <a:gd name="connsiteY3695" fmla="*/ 1484789 h 2993922"/>
              <a:gd name="connsiteX3696" fmla="*/ 3939633 w 8938307"/>
              <a:gd name="connsiteY3696" fmla="*/ 1490084 h 2993922"/>
              <a:gd name="connsiteX3697" fmla="*/ 3950223 w 8938307"/>
              <a:gd name="connsiteY3697" fmla="*/ 1500674 h 2993922"/>
              <a:gd name="connsiteX3698" fmla="*/ 3971404 w 8938307"/>
              <a:gd name="connsiteY3698" fmla="*/ 1500674 h 2993922"/>
              <a:gd name="connsiteX3699" fmla="*/ 3981994 w 8938307"/>
              <a:gd name="connsiteY3699" fmla="*/ 1500674 h 2993922"/>
              <a:gd name="connsiteX3700" fmla="*/ 4003175 w 8938307"/>
              <a:gd name="connsiteY3700" fmla="*/ 1511264 h 2993922"/>
              <a:gd name="connsiteX3701" fmla="*/ 3971404 w 8938307"/>
              <a:gd name="connsiteY3701" fmla="*/ 1490084 h 2993922"/>
              <a:gd name="connsiteX3702" fmla="*/ 3947576 w 8938307"/>
              <a:gd name="connsiteY3702" fmla="*/ 1484789 h 2993922"/>
              <a:gd name="connsiteX3703" fmla="*/ 8726499 w 8938307"/>
              <a:gd name="connsiteY3703" fmla="*/ 1479493 h 2993922"/>
              <a:gd name="connsiteX3704" fmla="*/ 8737089 w 8938307"/>
              <a:gd name="connsiteY3704" fmla="*/ 1479493 h 2993922"/>
              <a:gd name="connsiteX3705" fmla="*/ 8726499 w 8938307"/>
              <a:gd name="connsiteY3705" fmla="*/ 1490084 h 2993922"/>
              <a:gd name="connsiteX3706" fmla="*/ 8726499 w 8938307"/>
              <a:gd name="connsiteY3706" fmla="*/ 1479493 h 2993922"/>
              <a:gd name="connsiteX3707" fmla="*/ 8345244 w 8938307"/>
              <a:gd name="connsiteY3707" fmla="*/ 1479493 h 2993922"/>
              <a:gd name="connsiteX3708" fmla="*/ 8355835 w 8938307"/>
              <a:gd name="connsiteY3708" fmla="*/ 1479493 h 2993922"/>
              <a:gd name="connsiteX3709" fmla="*/ 8345244 w 8938307"/>
              <a:gd name="connsiteY3709" fmla="*/ 1490084 h 2993922"/>
              <a:gd name="connsiteX3710" fmla="*/ 3791367 w 8938307"/>
              <a:gd name="connsiteY3710" fmla="*/ 1479493 h 2993922"/>
              <a:gd name="connsiteX3711" fmla="*/ 3801956 w 8938307"/>
              <a:gd name="connsiteY3711" fmla="*/ 1484789 h 2993922"/>
              <a:gd name="connsiteX3712" fmla="*/ 3812548 w 8938307"/>
              <a:gd name="connsiteY3712" fmla="*/ 1490084 h 2993922"/>
              <a:gd name="connsiteX3713" fmla="*/ 3812548 w 8938307"/>
              <a:gd name="connsiteY3713" fmla="*/ 1484789 h 2993922"/>
              <a:gd name="connsiteX3714" fmla="*/ 3801956 w 8938307"/>
              <a:gd name="connsiteY3714" fmla="*/ 1479493 h 2993922"/>
              <a:gd name="connsiteX3715" fmla="*/ 3102990 w 8938307"/>
              <a:gd name="connsiteY3715" fmla="*/ 1479493 h 2993922"/>
              <a:gd name="connsiteX3716" fmla="*/ 3092399 w 8938307"/>
              <a:gd name="connsiteY3716" fmla="*/ 1484789 h 2993922"/>
              <a:gd name="connsiteX3717" fmla="*/ 3092399 w 8938307"/>
              <a:gd name="connsiteY3717" fmla="*/ 1490084 h 2993922"/>
              <a:gd name="connsiteX3718" fmla="*/ 3102990 w 8938307"/>
              <a:gd name="connsiteY3718" fmla="*/ 1490084 h 2993922"/>
              <a:gd name="connsiteX3719" fmla="*/ 3113581 w 8938307"/>
              <a:gd name="connsiteY3719" fmla="*/ 1484789 h 2993922"/>
              <a:gd name="connsiteX3720" fmla="*/ 3102990 w 8938307"/>
              <a:gd name="connsiteY3720" fmla="*/ 1479493 h 2993922"/>
              <a:gd name="connsiteX3721" fmla="*/ 8165206 w 8938307"/>
              <a:gd name="connsiteY3721" fmla="*/ 1468903 h 2993922"/>
              <a:gd name="connsiteX3722" fmla="*/ 8175798 w 8938307"/>
              <a:gd name="connsiteY3722" fmla="*/ 1468903 h 2993922"/>
              <a:gd name="connsiteX3723" fmla="*/ 8186387 w 8938307"/>
              <a:gd name="connsiteY3723" fmla="*/ 1479493 h 2993922"/>
              <a:gd name="connsiteX3724" fmla="*/ 8170502 w 8938307"/>
              <a:gd name="connsiteY3724" fmla="*/ 1474199 h 2993922"/>
              <a:gd name="connsiteX3725" fmla="*/ 8165206 w 8938307"/>
              <a:gd name="connsiteY3725" fmla="*/ 1468903 h 2993922"/>
              <a:gd name="connsiteX3726" fmla="*/ 7529782 w 8938307"/>
              <a:gd name="connsiteY3726" fmla="*/ 1468903 h 2993922"/>
              <a:gd name="connsiteX3727" fmla="*/ 7519192 w 8938307"/>
              <a:gd name="connsiteY3727" fmla="*/ 1479493 h 2993922"/>
              <a:gd name="connsiteX3728" fmla="*/ 7540374 w 8938307"/>
              <a:gd name="connsiteY3728" fmla="*/ 1479493 h 2993922"/>
              <a:gd name="connsiteX3729" fmla="*/ 7529782 w 8938307"/>
              <a:gd name="connsiteY3729" fmla="*/ 1468903 h 2993922"/>
              <a:gd name="connsiteX3730" fmla="*/ 2817049 w 8938307"/>
              <a:gd name="connsiteY3730" fmla="*/ 1468903 h 2993922"/>
              <a:gd name="connsiteX3731" fmla="*/ 2827639 w 8938307"/>
              <a:gd name="connsiteY3731" fmla="*/ 1468903 h 2993922"/>
              <a:gd name="connsiteX3732" fmla="*/ 2817049 w 8938307"/>
              <a:gd name="connsiteY3732" fmla="*/ 1479493 h 2993922"/>
              <a:gd name="connsiteX3733" fmla="*/ 2806458 w 8938307"/>
              <a:gd name="connsiteY3733" fmla="*/ 1479493 h 2993922"/>
              <a:gd name="connsiteX3734" fmla="*/ 2811755 w 8938307"/>
              <a:gd name="connsiteY3734" fmla="*/ 1474199 h 2993922"/>
              <a:gd name="connsiteX3735" fmla="*/ 2817049 w 8938307"/>
              <a:gd name="connsiteY3735" fmla="*/ 1468903 h 2993922"/>
              <a:gd name="connsiteX3736" fmla="*/ 7593326 w 8938307"/>
              <a:gd name="connsiteY3736" fmla="*/ 1458312 h 2993922"/>
              <a:gd name="connsiteX3737" fmla="*/ 7593326 w 8938307"/>
              <a:gd name="connsiteY3737" fmla="*/ 1468903 h 2993922"/>
              <a:gd name="connsiteX3738" fmla="*/ 7603915 w 8938307"/>
              <a:gd name="connsiteY3738" fmla="*/ 1468903 h 2993922"/>
              <a:gd name="connsiteX3739" fmla="*/ 7593326 w 8938307"/>
              <a:gd name="connsiteY3739" fmla="*/ 1458312 h 2993922"/>
              <a:gd name="connsiteX3740" fmla="*/ 6979081 w 8938307"/>
              <a:gd name="connsiteY3740" fmla="*/ 1458312 h 2993922"/>
              <a:gd name="connsiteX3741" fmla="*/ 6968491 w 8938307"/>
              <a:gd name="connsiteY3741" fmla="*/ 1468903 h 2993922"/>
              <a:gd name="connsiteX3742" fmla="*/ 6957900 w 8938307"/>
              <a:gd name="connsiteY3742" fmla="*/ 1468903 h 2993922"/>
              <a:gd name="connsiteX3743" fmla="*/ 6947310 w 8938307"/>
              <a:gd name="connsiteY3743" fmla="*/ 1468903 h 2993922"/>
              <a:gd name="connsiteX3744" fmla="*/ 6947310 w 8938307"/>
              <a:gd name="connsiteY3744" fmla="*/ 1484789 h 2993922"/>
              <a:gd name="connsiteX3745" fmla="*/ 6952604 w 8938307"/>
              <a:gd name="connsiteY3745" fmla="*/ 1484789 h 2993922"/>
              <a:gd name="connsiteX3746" fmla="*/ 6968491 w 8938307"/>
              <a:gd name="connsiteY3746" fmla="*/ 1490084 h 2993922"/>
              <a:gd name="connsiteX3747" fmla="*/ 7000262 w 8938307"/>
              <a:gd name="connsiteY3747" fmla="*/ 1490084 h 2993922"/>
              <a:gd name="connsiteX3748" fmla="*/ 7010852 w 8938307"/>
              <a:gd name="connsiteY3748" fmla="*/ 1490084 h 2993922"/>
              <a:gd name="connsiteX3749" fmla="*/ 7021443 w 8938307"/>
              <a:gd name="connsiteY3749" fmla="*/ 1490084 h 2993922"/>
              <a:gd name="connsiteX3750" fmla="*/ 7021443 w 8938307"/>
              <a:gd name="connsiteY3750" fmla="*/ 1479493 h 2993922"/>
              <a:gd name="connsiteX3751" fmla="*/ 7010852 w 8938307"/>
              <a:gd name="connsiteY3751" fmla="*/ 1468903 h 2993922"/>
              <a:gd name="connsiteX3752" fmla="*/ 6989670 w 8938307"/>
              <a:gd name="connsiteY3752" fmla="*/ 1468903 h 2993922"/>
              <a:gd name="connsiteX3753" fmla="*/ 6979081 w 8938307"/>
              <a:gd name="connsiteY3753" fmla="*/ 1458312 h 2993922"/>
              <a:gd name="connsiteX3754" fmla="*/ 2986495 w 8938307"/>
              <a:gd name="connsiteY3754" fmla="*/ 1458312 h 2993922"/>
              <a:gd name="connsiteX3755" fmla="*/ 2986495 w 8938307"/>
              <a:gd name="connsiteY3755" fmla="*/ 1468903 h 2993922"/>
              <a:gd name="connsiteX3756" fmla="*/ 2997086 w 8938307"/>
              <a:gd name="connsiteY3756" fmla="*/ 1468903 h 2993922"/>
              <a:gd name="connsiteX3757" fmla="*/ 8196979 w 8938307"/>
              <a:gd name="connsiteY3757" fmla="*/ 1453018 h 2993922"/>
              <a:gd name="connsiteX3758" fmla="*/ 8228750 w 8938307"/>
              <a:gd name="connsiteY3758" fmla="*/ 1458312 h 2993922"/>
              <a:gd name="connsiteX3759" fmla="*/ 8218160 w 8938307"/>
              <a:gd name="connsiteY3759" fmla="*/ 1458312 h 2993922"/>
              <a:gd name="connsiteX3760" fmla="*/ 8202273 w 8938307"/>
              <a:gd name="connsiteY3760" fmla="*/ 1458312 h 2993922"/>
              <a:gd name="connsiteX3761" fmla="*/ 8186387 w 8938307"/>
              <a:gd name="connsiteY3761" fmla="*/ 1458312 h 2993922"/>
              <a:gd name="connsiteX3762" fmla="*/ 8196979 w 8938307"/>
              <a:gd name="connsiteY3762" fmla="*/ 1453018 h 2993922"/>
              <a:gd name="connsiteX3763" fmla="*/ 7806457 w 8938307"/>
              <a:gd name="connsiteY3763" fmla="*/ 1451694 h 2993922"/>
              <a:gd name="connsiteX3764" fmla="*/ 7805134 w 8938307"/>
              <a:gd name="connsiteY3764" fmla="*/ 1458312 h 2993922"/>
              <a:gd name="connsiteX3765" fmla="*/ 7836904 w 8938307"/>
              <a:gd name="connsiteY3765" fmla="*/ 1479493 h 2993922"/>
              <a:gd name="connsiteX3766" fmla="*/ 7858085 w 8938307"/>
              <a:gd name="connsiteY3766" fmla="*/ 1484789 h 2993922"/>
              <a:gd name="connsiteX3767" fmla="*/ 7879267 w 8938307"/>
              <a:gd name="connsiteY3767" fmla="*/ 1490084 h 2993922"/>
              <a:gd name="connsiteX3768" fmla="*/ 7889856 w 8938307"/>
              <a:gd name="connsiteY3768" fmla="*/ 1490084 h 2993922"/>
              <a:gd name="connsiteX3769" fmla="*/ 7900446 w 8938307"/>
              <a:gd name="connsiteY3769" fmla="*/ 1479493 h 2993922"/>
              <a:gd name="connsiteX3770" fmla="*/ 7868675 w 8938307"/>
              <a:gd name="connsiteY3770" fmla="*/ 1479493 h 2993922"/>
              <a:gd name="connsiteX3771" fmla="*/ 7858085 w 8938307"/>
              <a:gd name="connsiteY3771" fmla="*/ 1468903 h 2993922"/>
              <a:gd name="connsiteX3772" fmla="*/ 7836904 w 8938307"/>
              <a:gd name="connsiteY3772" fmla="*/ 1468903 h 2993922"/>
              <a:gd name="connsiteX3773" fmla="*/ 7810428 w 8938307"/>
              <a:gd name="connsiteY3773" fmla="*/ 1453018 h 2993922"/>
              <a:gd name="connsiteX3774" fmla="*/ 7806457 w 8938307"/>
              <a:gd name="connsiteY3774" fmla="*/ 1451694 h 2993922"/>
              <a:gd name="connsiteX3775" fmla="*/ 7392107 w 8938307"/>
              <a:gd name="connsiteY3775" fmla="*/ 1447722 h 2993922"/>
              <a:gd name="connsiteX3776" fmla="*/ 7402697 w 8938307"/>
              <a:gd name="connsiteY3776" fmla="*/ 1458312 h 2993922"/>
              <a:gd name="connsiteX3777" fmla="*/ 7402697 w 8938307"/>
              <a:gd name="connsiteY3777" fmla="*/ 1479493 h 2993922"/>
              <a:gd name="connsiteX3778" fmla="*/ 7407992 w 8938307"/>
              <a:gd name="connsiteY3778" fmla="*/ 1495379 h 2993922"/>
              <a:gd name="connsiteX3779" fmla="*/ 7402697 w 8938307"/>
              <a:gd name="connsiteY3779" fmla="*/ 1505970 h 2993922"/>
              <a:gd name="connsiteX3780" fmla="*/ 7413288 w 8938307"/>
              <a:gd name="connsiteY3780" fmla="*/ 1511264 h 2993922"/>
              <a:gd name="connsiteX3781" fmla="*/ 7423878 w 8938307"/>
              <a:gd name="connsiteY3781" fmla="*/ 1490084 h 2993922"/>
              <a:gd name="connsiteX3782" fmla="*/ 7466240 w 8938307"/>
              <a:gd name="connsiteY3782" fmla="*/ 1500674 h 2993922"/>
              <a:gd name="connsiteX3783" fmla="*/ 7466240 w 8938307"/>
              <a:gd name="connsiteY3783" fmla="*/ 1511264 h 2993922"/>
              <a:gd name="connsiteX3784" fmla="*/ 7455649 w 8938307"/>
              <a:gd name="connsiteY3784" fmla="*/ 1511264 h 2993922"/>
              <a:gd name="connsiteX3785" fmla="*/ 7434468 w 8938307"/>
              <a:gd name="connsiteY3785" fmla="*/ 1511264 h 2993922"/>
              <a:gd name="connsiteX3786" fmla="*/ 7434468 w 8938307"/>
              <a:gd name="connsiteY3786" fmla="*/ 1516560 h 2993922"/>
              <a:gd name="connsiteX3787" fmla="*/ 7445059 w 8938307"/>
              <a:gd name="connsiteY3787" fmla="*/ 1521855 h 2993922"/>
              <a:gd name="connsiteX3788" fmla="*/ 7466240 w 8938307"/>
              <a:gd name="connsiteY3788" fmla="*/ 1516560 h 2993922"/>
              <a:gd name="connsiteX3789" fmla="*/ 7474183 w 8938307"/>
              <a:gd name="connsiteY3789" fmla="*/ 1509941 h 2993922"/>
              <a:gd name="connsiteX3790" fmla="*/ 7475135 w 8938307"/>
              <a:gd name="connsiteY3790" fmla="*/ 1506605 h 2993922"/>
              <a:gd name="connsiteX3791" fmla="*/ 7480140 w 8938307"/>
              <a:gd name="connsiteY3791" fmla="*/ 1509941 h 2993922"/>
              <a:gd name="connsiteX3792" fmla="*/ 7498011 w 8938307"/>
              <a:gd name="connsiteY3792" fmla="*/ 1521855 h 2993922"/>
              <a:gd name="connsiteX3793" fmla="*/ 7481067 w 8938307"/>
              <a:gd name="connsiteY3793" fmla="*/ 1530328 h 2993922"/>
              <a:gd name="connsiteX3794" fmla="*/ 7487420 w 8938307"/>
              <a:gd name="connsiteY3794" fmla="*/ 1543036 h 2993922"/>
              <a:gd name="connsiteX3795" fmla="*/ 7513896 w 8938307"/>
              <a:gd name="connsiteY3795" fmla="*/ 1532445 h 2993922"/>
              <a:gd name="connsiteX3796" fmla="*/ 7529782 w 8938307"/>
              <a:gd name="connsiteY3796" fmla="*/ 1521855 h 2993922"/>
              <a:gd name="connsiteX3797" fmla="*/ 7561553 w 8938307"/>
              <a:gd name="connsiteY3797" fmla="*/ 1521855 h 2993922"/>
              <a:gd name="connsiteX3798" fmla="*/ 7550963 w 8938307"/>
              <a:gd name="connsiteY3798" fmla="*/ 1511264 h 2993922"/>
              <a:gd name="connsiteX3799" fmla="*/ 7529782 w 8938307"/>
              <a:gd name="connsiteY3799" fmla="*/ 1511264 h 2993922"/>
              <a:gd name="connsiteX3800" fmla="*/ 7529782 w 8938307"/>
              <a:gd name="connsiteY3800" fmla="*/ 1500674 h 2993922"/>
              <a:gd name="connsiteX3801" fmla="*/ 7513896 w 8938307"/>
              <a:gd name="connsiteY3801" fmla="*/ 1495379 h 2993922"/>
              <a:gd name="connsiteX3802" fmla="*/ 7498011 w 8938307"/>
              <a:gd name="connsiteY3802" fmla="*/ 1490084 h 2993922"/>
              <a:gd name="connsiteX3803" fmla="*/ 7413288 w 8938307"/>
              <a:gd name="connsiteY3803" fmla="*/ 1479493 h 2993922"/>
              <a:gd name="connsiteX3804" fmla="*/ 7413288 w 8938307"/>
              <a:gd name="connsiteY3804" fmla="*/ 1468903 h 2993922"/>
              <a:gd name="connsiteX3805" fmla="*/ 7418582 w 8938307"/>
              <a:gd name="connsiteY3805" fmla="*/ 1458312 h 2993922"/>
              <a:gd name="connsiteX3806" fmla="*/ 7413288 w 8938307"/>
              <a:gd name="connsiteY3806" fmla="*/ 1447722 h 2993922"/>
              <a:gd name="connsiteX3807" fmla="*/ 7376222 w 8938307"/>
              <a:gd name="connsiteY3807" fmla="*/ 1447722 h 2993922"/>
              <a:gd name="connsiteX3808" fmla="*/ 7349745 w 8938307"/>
              <a:gd name="connsiteY3808" fmla="*/ 1458312 h 2993922"/>
              <a:gd name="connsiteX3809" fmla="*/ 7360336 w 8938307"/>
              <a:gd name="connsiteY3809" fmla="*/ 1468903 h 2993922"/>
              <a:gd name="connsiteX3810" fmla="*/ 7381516 w 8938307"/>
              <a:gd name="connsiteY3810" fmla="*/ 1479493 h 2993922"/>
              <a:gd name="connsiteX3811" fmla="*/ 7392107 w 8938307"/>
              <a:gd name="connsiteY3811" fmla="*/ 1479493 h 2993922"/>
              <a:gd name="connsiteX3812" fmla="*/ 7381516 w 8938307"/>
              <a:gd name="connsiteY3812" fmla="*/ 1458312 h 2993922"/>
              <a:gd name="connsiteX3813" fmla="*/ 7376222 w 8938307"/>
              <a:gd name="connsiteY3813" fmla="*/ 1447722 h 2993922"/>
              <a:gd name="connsiteX3814" fmla="*/ 2806458 w 8938307"/>
              <a:gd name="connsiteY3814" fmla="*/ 1447722 h 2993922"/>
              <a:gd name="connsiteX3815" fmla="*/ 2817049 w 8938307"/>
              <a:gd name="connsiteY3815" fmla="*/ 1458312 h 2993922"/>
              <a:gd name="connsiteX3816" fmla="*/ 2806458 w 8938307"/>
              <a:gd name="connsiteY3816" fmla="*/ 1458312 h 2993922"/>
              <a:gd name="connsiteX3817" fmla="*/ 2795868 w 8938307"/>
              <a:gd name="connsiteY3817" fmla="*/ 1458312 h 2993922"/>
              <a:gd name="connsiteX3818" fmla="*/ 2639660 w 8938307"/>
              <a:gd name="connsiteY3818" fmla="*/ 1441103 h 2993922"/>
              <a:gd name="connsiteX3819" fmla="*/ 2637012 w 8938307"/>
              <a:gd name="connsiteY3819" fmla="*/ 1447722 h 2993922"/>
              <a:gd name="connsiteX3820" fmla="*/ 2637012 w 8938307"/>
              <a:gd name="connsiteY3820" fmla="*/ 1458312 h 2993922"/>
              <a:gd name="connsiteX3821" fmla="*/ 2658193 w 8938307"/>
              <a:gd name="connsiteY3821" fmla="*/ 1458312 h 2993922"/>
              <a:gd name="connsiteX3822" fmla="*/ 2647602 w 8938307"/>
              <a:gd name="connsiteY3822" fmla="*/ 1442427 h 2993922"/>
              <a:gd name="connsiteX3823" fmla="*/ 2639660 w 8938307"/>
              <a:gd name="connsiteY3823" fmla="*/ 1441103 h 2993922"/>
              <a:gd name="connsiteX3824" fmla="*/ 8482920 w 8938307"/>
              <a:gd name="connsiteY3824" fmla="*/ 1437132 h 2993922"/>
              <a:gd name="connsiteX3825" fmla="*/ 8504100 w 8938307"/>
              <a:gd name="connsiteY3825" fmla="*/ 1437132 h 2993922"/>
              <a:gd name="connsiteX3826" fmla="*/ 8493510 w 8938307"/>
              <a:gd name="connsiteY3826" fmla="*/ 1447722 h 2993922"/>
              <a:gd name="connsiteX3827" fmla="*/ 7757476 w 8938307"/>
              <a:gd name="connsiteY3827" fmla="*/ 1437132 h 2993922"/>
              <a:gd name="connsiteX3828" fmla="*/ 7752182 w 8938307"/>
              <a:gd name="connsiteY3828" fmla="*/ 1447722 h 2993922"/>
              <a:gd name="connsiteX3829" fmla="*/ 7762772 w 8938307"/>
              <a:gd name="connsiteY3829" fmla="*/ 1447722 h 2993922"/>
              <a:gd name="connsiteX3830" fmla="*/ 7757476 w 8938307"/>
              <a:gd name="connsiteY3830" fmla="*/ 1437132 h 2993922"/>
              <a:gd name="connsiteX3831" fmla="*/ 1990997 w 8938307"/>
              <a:gd name="connsiteY3831" fmla="*/ 1437132 h 2993922"/>
              <a:gd name="connsiteX3832" fmla="*/ 2001587 w 8938307"/>
              <a:gd name="connsiteY3832" fmla="*/ 1437132 h 2993922"/>
              <a:gd name="connsiteX3833" fmla="*/ 2054540 w 8938307"/>
              <a:gd name="connsiteY3833" fmla="*/ 1458312 h 2993922"/>
              <a:gd name="connsiteX3834" fmla="*/ 2049245 w 8938307"/>
              <a:gd name="connsiteY3834" fmla="*/ 1468903 h 2993922"/>
              <a:gd name="connsiteX3835" fmla="*/ 2065130 w 8938307"/>
              <a:gd name="connsiteY3835" fmla="*/ 1479493 h 2993922"/>
              <a:gd name="connsiteX3836" fmla="*/ 2070426 w 8938307"/>
              <a:gd name="connsiteY3836" fmla="*/ 1484789 h 2993922"/>
              <a:gd name="connsiteX3837" fmla="*/ 2096901 w 8938307"/>
              <a:gd name="connsiteY3837" fmla="*/ 1490084 h 2993922"/>
              <a:gd name="connsiteX3838" fmla="*/ 2171034 w 8938307"/>
              <a:gd name="connsiteY3838" fmla="*/ 1511264 h 2993922"/>
              <a:gd name="connsiteX3839" fmla="*/ 2192215 w 8938307"/>
              <a:gd name="connsiteY3839" fmla="*/ 1532445 h 2993922"/>
              <a:gd name="connsiteX3840" fmla="*/ 2181625 w 8938307"/>
              <a:gd name="connsiteY3840" fmla="*/ 1532445 h 2993922"/>
              <a:gd name="connsiteX3841" fmla="*/ 2165738 w 8938307"/>
              <a:gd name="connsiteY3841" fmla="*/ 1532445 h 2993922"/>
              <a:gd name="connsiteX3842" fmla="*/ 2144559 w 8938307"/>
              <a:gd name="connsiteY3842" fmla="*/ 1521855 h 2993922"/>
              <a:gd name="connsiteX3843" fmla="*/ 2139263 w 8938307"/>
              <a:gd name="connsiteY3843" fmla="*/ 1511264 h 2993922"/>
              <a:gd name="connsiteX3844" fmla="*/ 2123378 w 8938307"/>
              <a:gd name="connsiteY3844" fmla="*/ 1511264 h 2993922"/>
              <a:gd name="connsiteX3845" fmla="*/ 2107491 w 8938307"/>
              <a:gd name="connsiteY3845" fmla="*/ 1511264 h 2993922"/>
              <a:gd name="connsiteX3846" fmla="*/ 2086311 w 8938307"/>
              <a:gd name="connsiteY3846" fmla="*/ 1500674 h 2993922"/>
              <a:gd name="connsiteX3847" fmla="*/ 2075721 w 8938307"/>
              <a:gd name="connsiteY3847" fmla="*/ 1500674 h 2993922"/>
              <a:gd name="connsiteX3848" fmla="*/ 2054540 w 8938307"/>
              <a:gd name="connsiteY3848" fmla="*/ 1490084 h 2993922"/>
              <a:gd name="connsiteX3849" fmla="*/ 2022769 w 8938307"/>
              <a:gd name="connsiteY3849" fmla="*/ 1479493 h 2993922"/>
              <a:gd name="connsiteX3850" fmla="*/ 2001587 w 8938307"/>
              <a:gd name="connsiteY3850" fmla="*/ 1468903 h 2993922"/>
              <a:gd name="connsiteX3851" fmla="*/ 1990997 w 8938307"/>
              <a:gd name="connsiteY3851" fmla="*/ 1463608 h 2993922"/>
              <a:gd name="connsiteX3852" fmla="*/ 1969816 w 8938307"/>
              <a:gd name="connsiteY3852" fmla="*/ 1458312 h 2993922"/>
              <a:gd name="connsiteX3853" fmla="*/ 1948635 w 8938307"/>
              <a:gd name="connsiteY3853" fmla="*/ 1447722 h 2993922"/>
              <a:gd name="connsiteX3854" fmla="*/ 1959226 w 8938307"/>
              <a:gd name="connsiteY3854" fmla="*/ 1447722 h 2993922"/>
              <a:gd name="connsiteX3855" fmla="*/ 1990997 w 8938307"/>
              <a:gd name="connsiteY3855" fmla="*/ 1437132 h 2993922"/>
              <a:gd name="connsiteX3856" fmla="*/ 7323270 w 8938307"/>
              <a:gd name="connsiteY3856" fmla="*/ 1431837 h 2993922"/>
              <a:gd name="connsiteX3857" fmla="*/ 7317974 w 8938307"/>
              <a:gd name="connsiteY3857" fmla="*/ 1437132 h 2993922"/>
              <a:gd name="connsiteX3858" fmla="*/ 7312678 w 8938307"/>
              <a:gd name="connsiteY3858" fmla="*/ 1453018 h 2993922"/>
              <a:gd name="connsiteX3859" fmla="*/ 7307384 w 8938307"/>
              <a:gd name="connsiteY3859" fmla="*/ 1458312 h 2993922"/>
              <a:gd name="connsiteX3860" fmla="*/ 7349745 w 8938307"/>
              <a:gd name="connsiteY3860" fmla="*/ 1479493 h 2993922"/>
              <a:gd name="connsiteX3861" fmla="*/ 7339155 w 8938307"/>
              <a:gd name="connsiteY3861" fmla="*/ 1468903 h 2993922"/>
              <a:gd name="connsiteX3862" fmla="*/ 7328564 w 8938307"/>
              <a:gd name="connsiteY3862" fmla="*/ 1463608 h 2993922"/>
              <a:gd name="connsiteX3863" fmla="*/ 7328564 w 8938307"/>
              <a:gd name="connsiteY3863" fmla="*/ 1458312 h 2993922"/>
              <a:gd name="connsiteX3864" fmla="*/ 7339155 w 8938307"/>
              <a:gd name="connsiteY3864" fmla="*/ 1447722 h 2993922"/>
              <a:gd name="connsiteX3865" fmla="*/ 7349745 w 8938307"/>
              <a:gd name="connsiteY3865" fmla="*/ 1442427 h 2993922"/>
              <a:gd name="connsiteX3866" fmla="*/ 7339155 w 8938307"/>
              <a:gd name="connsiteY3866" fmla="*/ 1437132 h 2993922"/>
              <a:gd name="connsiteX3867" fmla="*/ 7323270 w 8938307"/>
              <a:gd name="connsiteY3867" fmla="*/ 1431837 h 2993922"/>
              <a:gd name="connsiteX3868" fmla="*/ 8811222 w 8938307"/>
              <a:gd name="connsiteY3868" fmla="*/ 1426541 h 2993922"/>
              <a:gd name="connsiteX3869" fmla="*/ 8821812 w 8938307"/>
              <a:gd name="connsiteY3869" fmla="*/ 1426541 h 2993922"/>
              <a:gd name="connsiteX3870" fmla="*/ 8816517 w 8938307"/>
              <a:gd name="connsiteY3870" fmla="*/ 1431837 h 2993922"/>
              <a:gd name="connsiteX3871" fmla="*/ 8811222 w 8938307"/>
              <a:gd name="connsiteY3871" fmla="*/ 1437132 h 2993922"/>
              <a:gd name="connsiteX3872" fmla="*/ 8811222 w 8938307"/>
              <a:gd name="connsiteY3872" fmla="*/ 1426541 h 2993922"/>
              <a:gd name="connsiteX3873" fmla="*/ 8334654 w 8938307"/>
              <a:gd name="connsiteY3873" fmla="*/ 1426541 h 2993922"/>
              <a:gd name="connsiteX3874" fmla="*/ 8334654 w 8938307"/>
              <a:gd name="connsiteY3874" fmla="*/ 1437132 h 2993922"/>
              <a:gd name="connsiteX3875" fmla="*/ 8345244 w 8938307"/>
              <a:gd name="connsiteY3875" fmla="*/ 1426541 h 2993922"/>
              <a:gd name="connsiteX3876" fmla="*/ 8334654 w 8938307"/>
              <a:gd name="connsiteY3876" fmla="*/ 1426541 h 2993922"/>
              <a:gd name="connsiteX3877" fmla="*/ 7974579 w 8938307"/>
              <a:gd name="connsiteY3877" fmla="*/ 1426541 h 2993922"/>
              <a:gd name="connsiteX3878" fmla="*/ 7974579 w 8938307"/>
              <a:gd name="connsiteY3878" fmla="*/ 1437132 h 2993922"/>
              <a:gd name="connsiteX3879" fmla="*/ 7963990 w 8938307"/>
              <a:gd name="connsiteY3879" fmla="*/ 1437132 h 2993922"/>
              <a:gd name="connsiteX3880" fmla="*/ 7974579 w 8938307"/>
              <a:gd name="connsiteY3880" fmla="*/ 1426541 h 2993922"/>
              <a:gd name="connsiteX3881" fmla="*/ 6883766 w 8938307"/>
              <a:gd name="connsiteY3881" fmla="*/ 1426541 h 2993922"/>
              <a:gd name="connsiteX3882" fmla="*/ 6873177 w 8938307"/>
              <a:gd name="connsiteY3882" fmla="*/ 1437132 h 2993922"/>
              <a:gd name="connsiteX3883" fmla="*/ 6883766 w 8938307"/>
              <a:gd name="connsiteY3883" fmla="*/ 1437132 h 2993922"/>
              <a:gd name="connsiteX3884" fmla="*/ 6756682 w 8938307"/>
              <a:gd name="connsiteY3884" fmla="*/ 1426541 h 2993922"/>
              <a:gd name="connsiteX3885" fmla="*/ 6746092 w 8938307"/>
              <a:gd name="connsiteY3885" fmla="*/ 1437132 h 2993922"/>
              <a:gd name="connsiteX3886" fmla="*/ 6756682 w 8938307"/>
              <a:gd name="connsiteY3886" fmla="*/ 1437132 h 2993922"/>
              <a:gd name="connsiteX3887" fmla="*/ 6756682 w 8938307"/>
              <a:gd name="connsiteY3887" fmla="*/ 1426541 h 2993922"/>
              <a:gd name="connsiteX3888" fmla="*/ 2732326 w 8938307"/>
              <a:gd name="connsiteY3888" fmla="*/ 1426541 h 2993922"/>
              <a:gd name="connsiteX3889" fmla="*/ 2742916 w 8938307"/>
              <a:gd name="connsiteY3889" fmla="*/ 1431837 h 2993922"/>
              <a:gd name="connsiteX3890" fmla="*/ 2732326 w 8938307"/>
              <a:gd name="connsiteY3890" fmla="*/ 1437132 h 2993922"/>
              <a:gd name="connsiteX3891" fmla="*/ 2033359 w 8938307"/>
              <a:gd name="connsiteY3891" fmla="*/ 1426541 h 2993922"/>
              <a:gd name="connsiteX3892" fmla="*/ 2043949 w 8938307"/>
              <a:gd name="connsiteY3892" fmla="*/ 1426541 h 2993922"/>
              <a:gd name="connsiteX3893" fmla="*/ 2043949 w 8938307"/>
              <a:gd name="connsiteY3893" fmla="*/ 1437132 h 2993922"/>
              <a:gd name="connsiteX3894" fmla="*/ 7243841 w 8938307"/>
              <a:gd name="connsiteY3894" fmla="*/ 1415951 h 2993922"/>
              <a:gd name="connsiteX3895" fmla="*/ 7243841 w 8938307"/>
              <a:gd name="connsiteY3895" fmla="*/ 1426541 h 2993922"/>
              <a:gd name="connsiteX3896" fmla="*/ 7254432 w 8938307"/>
              <a:gd name="connsiteY3896" fmla="*/ 1415951 h 2993922"/>
              <a:gd name="connsiteX3897" fmla="*/ 7243841 w 8938307"/>
              <a:gd name="connsiteY3897" fmla="*/ 1415951 h 2993922"/>
              <a:gd name="connsiteX3898" fmla="*/ 6788454 w 8938307"/>
              <a:gd name="connsiteY3898" fmla="*/ 1415951 h 2993922"/>
              <a:gd name="connsiteX3899" fmla="*/ 6788454 w 8938307"/>
              <a:gd name="connsiteY3899" fmla="*/ 1437132 h 2993922"/>
              <a:gd name="connsiteX3900" fmla="*/ 6804340 w 8938307"/>
              <a:gd name="connsiteY3900" fmla="*/ 1442427 h 2993922"/>
              <a:gd name="connsiteX3901" fmla="*/ 6809634 w 8938307"/>
              <a:gd name="connsiteY3901" fmla="*/ 1447722 h 2993922"/>
              <a:gd name="connsiteX3902" fmla="*/ 6820224 w 8938307"/>
              <a:gd name="connsiteY3902" fmla="*/ 1447722 h 2993922"/>
              <a:gd name="connsiteX3903" fmla="*/ 6830814 w 8938307"/>
              <a:gd name="connsiteY3903" fmla="*/ 1458312 h 2993922"/>
              <a:gd name="connsiteX3904" fmla="*/ 6841406 w 8938307"/>
              <a:gd name="connsiteY3904" fmla="*/ 1447722 h 2993922"/>
              <a:gd name="connsiteX3905" fmla="*/ 6841406 w 8938307"/>
              <a:gd name="connsiteY3905" fmla="*/ 1431837 h 2993922"/>
              <a:gd name="connsiteX3906" fmla="*/ 6830814 w 8938307"/>
              <a:gd name="connsiteY3906" fmla="*/ 1426541 h 2993922"/>
              <a:gd name="connsiteX3907" fmla="*/ 6814929 w 8938307"/>
              <a:gd name="connsiteY3907" fmla="*/ 1421247 h 2993922"/>
              <a:gd name="connsiteX3908" fmla="*/ 6788454 w 8938307"/>
              <a:gd name="connsiteY3908" fmla="*/ 1415951 h 2993922"/>
              <a:gd name="connsiteX3909" fmla="*/ 7645375 w 8938307"/>
              <a:gd name="connsiteY3909" fmla="*/ 1408740 h 2993922"/>
              <a:gd name="connsiteX3910" fmla="*/ 7664148 w 8938307"/>
              <a:gd name="connsiteY3910" fmla="*/ 1415290 h 2993922"/>
              <a:gd name="connsiteX3911" fmla="*/ 7709820 w 8938307"/>
              <a:gd name="connsiteY3911" fmla="*/ 1437132 h 2993922"/>
              <a:gd name="connsiteX3912" fmla="*/ 7731000 w 8938307"/>
              <a:gd name="connsiteY3912" fmla="*/ 1437132 h 2993922"/>
              <a:gd name="connsiteX3913" fmla="*/ 7715115 w 8938307"/>
              <a:gd name="connsiteY3913" fmla="*/ 1421247 h 2993922"/>
              <a:gd name="connsiteX3914" fmla="*/ 7688638 w 8938307"/>
              <a:gd name="connsiteY3914" fmla="*/ 1415951 h 2993922"/>
              <a:gd name="connsiteX3915" fmla="*/ 7963990 w 8938307"/>
              <a:gd name="connsiteY3915" fmla="*/ 1405360 h 2993922"/>
              <a:gd name="connsiteX3916" fmla="*/ 7963990 w 8938307"/>
              <a:gd name="connsiteY3916" fmla="*/ 1415951 h 2993922"/>
              <a:gd name="connsiteX3917" fmla="*/ 7974579 w 8938307"/>
              <a:gd name="connsiteY3917" fmla="*/ 1415951 h 2993922"/>
              <a:gd name="connsiteX3918" fmla="*/ 7963990 w 8938307"/>
              <a:gd name="connsiteY3918" fmla="*/ 1405360 h 2993922"/>
              <a:gd name="connsiteX3919" fmla="*/ 3590148 w 8938307"/>
              <a:gd name="connsiteY3919" fmla="*/ 1405360 h 2993922"/>
              <a:gd name="connsiteX3920" fmla="*/ 3600740 w 8938307"/>
              <a:gd name="connsiteY3920" fmla="*/ 1415951 h 2993922"/>
              <a:gd name="connsiteX3921" fmla="*/ 3611330 w 8938307"/>
              <a:gd name="connsiteY3921" fmla="*/ 1405360 h 2993922"/>
              <a:gd name="connsiteX3922" fmla="*/ 3600740 w 8938307"/>
              <a:gd name="connsiteY3922" fmla="*/ 1405360 h 2993922"/>
              <a:gd name="connsiteX3923" fmla="*/ 3590148 w 8938307"/>
              <a:gd name="connsiteY3923" fmla="*/ 1405360 h 2993922"/>
              <a:gd name="connsiteX3924" fmla="*/ 3092399 w 8938307"/>
              <a:gd name="connsiteY3924" fmla="*/ 1405360 h 2993922"/>
              <a:gd name="connsiteX3925" fmla="*/ 3102990 w 8938307"/>
              <a:gd name="connsiteY3925" fmla="*/ 1415951 h 2993922"/>
              <a:gd name="connsiteX3926" fmla="*/ 3102990 w 8938307"/>
              <a:gd name="connsiteY3926" fmla="*/ 1405360 h 2993922"/>
              <a:gd name="connsiteX3927" fmla="*/ 8758270 w 8938307"/>
              <a:gd name="connsiteY3927" fmla="*/ 1394770 h 2993922"/>
              <a:gd name="connsiteX3928" fmla="*/ 8763564 w 8938307"/>
              <a:gd name="connsiteY3928" fmla="*/ 1400066 h 2993922"/>
              <a:gd name="connsiteX3929" fmla="*/ 8758270 w 8938307"/>
              <a:gd name="connsiteY3929" fmla="*/ 1415951 h 2993922"/>
              <a:gd name="connsiteX3930" fmla="*/ 8747679 w 8938307"/>
              <a:gd name="connsiteY3930" fmla="*/ 1405360 h 2993922"/>
              <a:gd name="connsiteX3931" fmla="*/ 8758270 w 8938307"/>
              <a:gd name="connsiteY3931" fmla="*/ 1394770 h 2993922"/>
              <a:gd name="connsiteX3932" fmla="*/ 8387606 w 8938307"/>
              <a:gd name="connsiteY3932" fmla="*/ 1394770 h 2993922"/>
              <a:gd name="connsiteX3933" fmla="*/ 8387606 w 8938307"/>
              <a:gd name="connsiteY3933" fmla="*/ 1405360 h 2993922"/>
              <a:gd name="connsiteX3934" fmla="*/ 8377016 w 8938307"/>
              <a:gd name="connsiteY3934" fmla="*/ 1405360 h 2993922"/>
              <a:gd name="connsiteX3935" fmla="*/ 7137937 w 8938307"/>
              <a:gd name="connsiteY3935" fmla="*/ 1394770 h 2993922"/>
              <a:gd name="connsiteX3936" fmla="*/ 7137937 w 8938307"/>
              <a:gd name="connsiteY3936" fmla="*/ 1405360 h 2993922"/>
              <a:gd name="connsiteX3937" fmla="*/ 7148526 w 8938307"/>
              <a:gd name="connsiteY3937" fmla="*/ 1405360 h 2993922"/>
              <a:gd name="connsiteX3938" fmla="*/ 7137937 w 8938307"/>
              <a:gd name="connsiteY3938" fmla="*/ 1394770 h 2993922"/>
              <a:gd name="connsiteX3939" fmla="*/ 6836110 w 8938307"/>
              <a:gd name="connsiteY3939" fmla="*/ 1394770 h 2993922"/>
              <a:gd name="connsiteX3940" fmla="*/ 6830814 w 8938307"/>
              <a:gd name="connsiteY3940" fmla="*/ 1400066 h 2993922"/>
              <a:gd name="connsiteX3941" fmla="*/ 6841406 w 8938307"/>
              <a:gd name="connsiteY3941" fmla="*/ 1405360 h 2993922"/>
              <a:gd name="connsiteX3942" fmla="*/ 6836110 w 8938307"/>
              <a:gd name="connsiteY3942" fmla="*/ 1394770 h 2993922"/>
              <a:gd name="connsiteX3943" fmla="*/ 6640188 w 8938307"/>
              <a:gd name="connsiteY3943" fmla="*/ 1394770 h 2993922"/>
              <a:gd name="connsiteX3944" fmla="*/ 6629598 w 8938307"/>
              <a:gd name="connsiteY3944" fmla="*/ 1405360 h 2993922"/>
              <a:gd name="connsiteX3945" fmla="*/ 6640188 w 8938307"/>
              <a:gd name="connsiteY3945" fmla="*/ 1405360 h 2993922"/>
              <a:gd name="connsiteX3946" fmla="*/ 6767272 w 8938307"/>
              <a:gd name="connsiteY3946" fmla="*/ 1384180 h 2993922"/>
              <a:gd name="connsiteX3947" fmla="*/ 6767272 w 8938307"/>
              <a:gd name="connsiteY3947" fmla="*/ 1394770 h 2993922"/>
              <a:gd name="connsiteX3948" fmla="*/ 6777862 w 8938307"/>
              <a:gd name="connsiteY3948" fmla="*/ 1394770 h 2993922"/>
              <a:gd name="connsiteX3949" fmla="*/ 6777862 w 8938307"/>
              <a:gd name="connsiteY3949" fmla="*/ 1384180 h 2993922"/>
              <a:gd name="connsiteX3950" fmla="*/ 6767272 w 8938307"/>
              <a:gd name="connsiteY3950" fmla="*/ 1384180 h 2993922"/>
              <a:gd name="connsiteX3951" fmla="*/ 3516016 w 8938307"/>
              <a:gd name="connsiteY3951" fmla="*/ 1384180 h 2993922"/>
              <a:gd name="connsiteX3952" fmla="*/ 3521311 w 8938307"/>
              <a:gd name="connsiteY3952" fmla="*/ 1394770 h 2993922"/>
              <a:gd name="connsiteX3953" fmla="*/ 3526607 w 8938307"/>
              <a:gd name="connsiteY3953" fmla="*/ 1394770 h 2993922"/>
              <a:gd name="connsiteX3954" fmla="*/ 3526607 w 8938307"/>
              <a:gd name="connsiteY3954" fmla="*/ 1384180 h 2993922"/>
              <a:gd name="connsiteX3955" fmla="*/ 3516016 w 8938307"/>
              <a:gd name="connsiteY3955" fmla="*/ 1384180 h 2993922"/>
              <a:gd name="connsiteX3956" fmla="*/ 2562879 w 8938307"/>
              <a:gd name="connsiteY3956" fmla="*/ 1384180 h 2993922"/>
              <a:gd name="connsiteX3957" fmla="*/ 2584060 w 8938307"/>
              <a:gd name="connsiteY3957" fmla="*/ 1384180 h 2993922"/>
              <a:gd name="connsiteX3958" fmla="*/ 2615831 w 8938307"/>
              <a:gd name="connsiteY3958" fmla="*/ 1389475 h 2993922"/>
              <a:gd name="connsiteX3959" fmla="*/ 2637012 w 8938307"/>
              <a:gd name="connsiteY3959" fmla="*/ 1394770 h 2993922"/>
              <a:gd name="connsiteX3960" fmla="*/ 2668783 w 8938307"/>
              <a:gd name="connsiteY3960" fmla="*/ 1405360 h 2993922"/>
              <a:gd name="connsiteX3961" fmla="*/ 2679374 w 8938307"/>
              <a:gd name="connsiteY3961" fmla="*/ 1410656 h 2993922"/>
              <a:gd name="connsiteX3962" fmla="*/ 2695259 w 8938307"/>
              <a:gd name="connsiteY3962" fmla="*/ 1415951 h 2993922"/>
              <a:gd name="connsiteX3963" fmla="*/ 2705851 w 8938307"/>
              <a:gd name="connsiteY3963" fmla="*/ 1415951 h 2993922"/>
              <a:gd name="connsiteX3964" fmla="*/ 2711145 w 8938307"/>
              <a:gd name="connsiteY3964" fmla="*/ 1426541 h 2993922"/>
              <a:gd name="connsiteX3965" fmla="*/ 2700554 w 8938307"/>
              <a:gd name="connsiteY3965" fmla="*/ 1426541 h 2993922"/>
              <a:gd name="connsiteX3966" fmla="*/ 2689964 w 8938307"/>
              <a:gd name="connsiteY3966" fmla="*/ 1421247 h 2993922"/>
              <a:gd name="connsiteX3967" fmla="*/ 2658193 w 8938307"/>
              <a:gd name="connsiteY3967" fmla="*/ 1415951 h 2993922"/>
              <a:gd name="connsiteX3968" fmla="*/ 2599947 w 8938307"/>
              <a:gd name="connsiteY3968" fmla="*/ 1400066 h 2993922"/>
              <a:gd name="connsiteX3969" fmla="*/ 2562879 w 8938307"/>
              <a:gd name="connsiteY3969" fmla="*/ 1384180 h 2993922"/>
              <a:gd name="connsiteX3970" fmla="*/ 1837435 w 8938307"/>
              <a:gd name="connsiteY3970" fmla="*/ 1384180 h 2993922"/>
              <a:gd name="connsiteX3971" fmla="*/ 1848026 w 8938307"/>
              <a:gd name="connsiteY3971" fmla="*/ 1389475 h 2993922"/>
              <a:gd name="connsiteX3972" fmla="*/ 1863912 w 8938307"/>
              <a:gd name="connsiteY3972" fmla="*/ 1394770 h 2993922"/>
              <a:gd name="connsiteX3973" fmla="*/ 1885093 w 8938307"/>
              <a:gd name="connsiteY3973" fmla="*/ 1394770 h 2993922"/>
              <a:gd name="connsiteX3974" fmla="*/ 1895684 w 8938307"/>
              <a:gd name="connsiteY3974" fmla="*/ 1405360 h 2993922"/>
              <a:gd name="connsiteX3975" fmla="*/ 1885093 w 8938307"/>
              <a:gd name="connsiteY3975" fmla="*/ 1415951 h 2993922"/>
              <a:gd name="connsiteX3976" fmla="*/ 1874503 w 8938307"/>
              <a:gd name="connsiteY3976" fmla="*/ 1415951 h 2993922"/>
              <a:gd name="connsiteX3977" fmla="*/ 1853322 w 8938307"/>
              <a:gd name="connsiteY3977" fmla="*/ 1405360 h 2993922"/>
              <a:gd name="connsiteX3978" fmla="*/ 1832141 w 8938307"/>
              <a:gd name="connsiteY3978" fmla="*/ 1389475 h 2993922"/>
              <a:gd name="connsiteX3979" fmla="*/ 1837435 w 8938307"/>
              <a:gd name="connsiteY3979" fmla="*/ 1384180 h 2993922"/>
              <a:gd name="connsiteX3980" fmla="*/ 8284349 w 8938307"/>
              <a:gd name="connsiteY3980" fmla="*/ 1378885 h 2993922"/>
              <a:gd name="connsiteX3981" fmla="*/ 8292291 w 8938307"/>
              <a:gd name="connsiteY3981" fmla="*/ 1384180 h 2993922"/>
              <a:gd name="connsiteX3982" fmla="*/ 8281702 w 8938307"/>
              <a:gd name="connsiteY3982" fmla="*/ 1384180 h 2993922"/>
              <a:gd name="connsiteX3983" fmla="*/ 8284349 w 8938307"/>
              <a:gd name="connsiteY3983" fmla="*/ 1378885 h 2993922"/>
              <a:gd name="connsiteX3984" fmla="*/ 8715908 w 8938307"/>
              <a:gd name="connsiteY3984" fmla="*/ 1373589 h 2993922"/>
              <a:gd name="connsiteX3985" fmla="*/ 8726499 w 8938307"/>
              <a:gd name="connsiteY3985" fmla="*/ 1384180 h 2993922"/>
              <a:gd name="connsiteX3986" fmla="*/ 8715908 w 8938307"/>
              <a:gd name="connsiteY3986" fmla="*/ 1394770 h 2993922"/>
              <a:gd name="connsiteX3987" fmla="*/ 8700022 w 8938307"/>
              <a:gd name="connsiteY3987" fmla="*/ 1394770 h 2993922"/>
              <a:gd name="connsiteX3988" fmla="*/ 8694728 w 8938307"/>
              <a:gd name="connsiteY3988" fmla="*/ 1394770 h 2993922"/>
              <a:gd name="connsiteX3989" fmla="*/ 8715908 w 8938307"/>
              <a:gd name="connsiteY3989" fmla="*/ 1373589 h 2993922"/>
              <a:gd name="connsiteX3990" fmla="*/ 7921627 w 8938307"/>
              <a:gd name="connsiteY3990" fmla="*/ 1373589 h 2993922"/>
              <a:gd name="connsiteX3991" fmla="*/ 7911038 w 8938307"/>
              <a:gd name="connsiteY3991" fmla="*/ 1384180 h 2993922"/>
              <a:gd name="connsiteX3992" fmla="*/ 7921627 w 8938307"/>
              <a:gd name="connsiteY3992" fmla="*/ 1384180 h 2993922"/>
              <a:gd name="connsiteX3993" fmla="*/ 6640188 w 8938307"/>
              <a:gd name="connsiteY3993" fmla="*/ 1373589 h 2993922"/>
              <a:gd name="connsiteX3994" fmla="*/ 6661368 w 8938307"/>
              <a:gd name="connsiteY3994" fmla="*/ 1384180 h 2993922"/>
              <a:gd name="connsiteX3995" fmla="*/ 6682550 w 8938307"/>
              <a:gd name="connsiteY3995" fmla="*/ 1394770 h 2993922"/>
              <a:gd name="connsiteX3996" fmla="*/ 6693140 w 8938307"/>
              <a:gd name="connsiteY3996" fmla="*/ 1394770 h 2993922"/>
              <a:gd name="connsiteX3997" fmla="*/ 6687844 w 8938307"/>
              <a:gd name="connsiteY3997" fmla="*/ 1405360 h 2993922"/>
              <a:gd name="connsiteX3998" fmla="*/ 6709025 w 8938307"/>
              <a:gd name="connsiteY3998" fmla="*/ 1410656 h 2993922"/>
              <a:gd name="connsiteX3999" fmla="*/ 6724910 w 8938307"/>
              <a:gd name="connsiteY3999" fmla="*/ 1415951 h 2993922"/>
              <a:gd name="connsiteX4000" fmla="*/ 6730206 w 8938307"/>
              <a:gd name="connsiteY4000" fmla="*/ 1415951 h 2993922"/>
              <a:gd name="connsiteX4001" fmla="*/ 6746092 w 8938307"/>
              <a:gd name="connsiteY4001" fmla="*/ 1415951 h 2993922"/>
              <a:gd name="connsiteX4002" fmla="*/ 6756682 w 8938307"/>
              <a:gd name="connsiteY4002" fmla="*/ 1405360 h 2993922"/>
              <a:gd name="connsiteX4003" fmla="*/ 6735502 w 8938307"/>
              <a:gd name="connsiteY4003" fmla="*/ 1394770 h 2993922"/>
              <a:gd name="connsiteX4004" fmla="*/ 6703730 w 8938307"/>
              <a:gd name="connsiteY4004" fmla="*/ 1389475 h 2993922"/>
              <a:gd name="connsiteX4005" fmla="*/ 6650778 w 8938307"/>
              <a:gd name="connsiteY4005" fmla="*/ 1373589 h 2993922"/>
              <a:gd name="connsiteX4006" fmla="*/ 3116228 w 8938307"/>
              <a:gd name="connsiteY4006" fmla="*/ 1368295 h 2993922"/>
              <a:gd name="connsiteX4007" fmla="*/ 3124171 w 8938307"/>
              <a:gd name="connsiteY4007" fmla="*/ 1373589 h 2993922"/>
              <a:gd name="connsiteX4008" fmla="*/ 3113581 w 8938307"/>
              <a:gd name="connsiteY4008" fmla="*/ 1373589 h 2993922"/>
              <a:gd name="connsiteX4009" fmla="*/ 3116228 w 8938307"/>
              <a:gd name="connsiteY4009" fmla="*/ 1368295 h 2993922"/>
              <a:gd name="connsiteX4010" fmla="*/ 1735503 w 8938307"/>
              <a:gd name="connsiteY4010" fmla="*/ 1368295 h 2993922"/>
              <a:gd name="connsiteX4011" fmla="*/ 1742122 w 8938307"/>
              <a:gd name="connsiteY4011" fmla="*/ 1373589 h 2993922"/>
              <a:gd name="connsiteX4012" fmla="*/ 1752713 w 8938307"/>
              <a:gd name="connsiteY4012" fmla="*/ 1378885 h 2993922"/>
              <a:gd name="connsiteX4013" fmla="*/ 1763304 w 8938307"/>
              <a:gd name="connsiteY4013" fmla="*/ 1378885 h 2993922"/>
              <a:gd name="connsiteX4014" fmla="*/ 1779189 w 8938307"/>
              <a:gd name="connsiteY4014" fmla="*/ 1384180 h 2993922"/>
              <a:gd name="connsiteX4015" fmla="*/ 1810960 w 8938307"/>
              <a:gd name="connsiteY4015" fmla="*/ 1384180 h 2993922"/>
              <a:gd name="connsiteX4016" fmla="*/ 1800370 w 8938307"/>
              <a:gd name="connsiteY4016" fmla="*/ 1405360 h 2993922"/>
              <a:gd name="connsiteX4017" fmla="*/ 1789779 w 8938307"/>
              <a:gd name="connsiteY4017" fmla="*/ 1394770 h 2993922"/>
              <a:gd name="connsiteX4018" fmla="*/ 1726237 w 8938307"/>
              <a:gd name="connsiteY4018" fmla="*/ 1373589 h 2993922"/>
              <a:gd name="connsiteX4019" fmla="*/ 1735503 w 8938307"/>
              <a:gd name="connsiteY4019" fmla="*/ 1368295 h 2993922"/>
              <a:gd name="connsiteX4020" fmla="*/ 7286203 w 8938307"/>
              <a:gd name="connsiteY4020" fmla="*/ 1362999 h 2993922"/>
              <a:gd name="connsiteX4021" fmla="*/ 7296793 w 8938307"/>
              <a:gd name="connsiteY4021" fmla="*/ 1373589 h 2993922"/>
              <a:gd name="connsiteX4022" fmla="*/ 7317974 w 8938307"/>
              <a:gd name="connsiteY4022" fmla="*/ 1373589 h 2993922"/>
              <a:gd name="connsiteX4023" fmla="*/ 7328564 w 8938307"/>
              <a:gd name="connsiteY4023" fmla="*/ 1384180 h 2993922"/>
              <a:gd name="connsiteX4024" fmla="*/ 7349745 w 8938307"/>
              <a:gd name="connsiteY4024" fmla="*/ 1384180 h 2993922"/>
              <a:gd name="connsiteX4025" fmla="*/ 7370926 w 8938307"/>
              <a:gd name="connsiteY4025" fmla="*/ 1410656 h 2993922"/>
              <a:gd name="connsiteX4026" fmla="*/ 7397403 w 8938307"/>
              <a:gd name="connsiteY4026" fmla="*/ 1426541 h 2993922"/>
              <a:gd name="connsiteX4027" fmla="*/ 7407992 w 8938307"/>
              <a:gd name="connsiteY4027" fmla="*/ 1421247 h 2993922"/>
              <a:gd name="connsiteX4028" fmla="*/ 7413288 w 8938307"/>
              <a:gd name="connsiteY4028" fmla="*/ 1426541 h 2993922"/>
              <a:gd name="connsiteX4029" fmla="*/ 7423878 w 8938307"/>
              <a:gd name="connsiteY4029" fmla="*/ 1437132 h 2993922"/>
              <a:gd name="connsiteX4030" fmla="*/ 7445059 w 8938307"/>
              <a:gd name="connsiteY4030" fmla="*/ 1437132 h 2993922"/>
              <a:gd name="connsiteX4031" fmla="*/ 7445059 w 8938307"/>
              <a:gd name="connsiteY4031" fmla="*/ 1447722 h 2993922"/>
              <a:gd name="connsiteX4032" fmla="*/ 7455649 w 8938307"/>
              <a:gd name="connsiteY4032" fmla="*/ 1447722 h 2993922"/>
              <a:gd name="connsiteX4033" fmla="*/ 7445059 w 8938307"/>
              <a:gd name="connsiteY4033" fmla="*/ 1458312 h 2993922"/>
              <a:gd name="connsiteX4034" fmla="*/ 7455649 w 8938307"/>
              <a:gd name="connsiteY4034" fmla="*/ 1458312 h 2993922"/>
              <a:gd name="connsiteX4035" fmla="*/ 7455649 w 8938307"/>
              <a:gd name="connsiteY4035" fmla="*/ 1447722 h 2993922"/>
              <a:gd name="connsiteX4036" fmla="*/ 7466240 w 8938307"/>
              <a:gd name="connsiteY4036" fmla="*/ 1447722 h 2993922"/>
              <a:gd name="connsiteX4037" fmla="*/ 7487420 w 8938307"/>
              <a:gd name="connsiteY4037" fmla="*/ 1458312 h 2993922"/>
              <a:gd name="connsiteX4038" fmla="*/ 7550963 w 8938307"/>
              <a:gd name="connsiteY4038" fmla="*/ 1468903 h 2993922"/>
              <a:gd name="connsiteX4039" fmla="*/ 7561553 w 8938307"/>
              <a:gd name="connsiteY4039" fmla="*/ 1458312 h 2993922"/>
              <a:gd name="connsiteX4040" fmla="*/ 7423878 w 8938307"/>
              <a:gd name="connsiteY4040" fmla="*/ 1394770 h 2993922"/>
              <a:gd name="connsiteX4041" fmla="*/ 7392107 w 8938307"/>
              <a:gd name="connsiteY4041" fmla="*/ 1384180 h 2993922"/>
              <a:gd name="connsiteX4042" fmla="*/ 7328564 w 8938307"/>
              <a:gd name="connsiteY4042" fmla="*/ 1362999 h 2993922"/>
              <a:gd name="connsiteX4043" fmla="*/ 6788454 w 8938307"/>
              <a:gd name="connsiteY4043" fmla="*/ 1362999 h 2993922"/>
              <a:gd name="connsiteX4044" fmla="*/ 6788454 w 8938307"/>
              <a:gd name="connsiteY4044" fmla="*/ 1373589 h 2993922"/>
              <a:gd name="connsiteX4045" fmla="*/ 6799044 w 8938307"/>
              <a:gd name="connsiteY4045" fmla="*/ 1362999 h 2993922"/>
              <a:gd name="connsiteX4046" fmla="*/ 6788454 w 8938307"/>
              <a:gd name="connsiteY4046" fmla="*/ 1362999 h 2993922"/>
              <a:gd name="connsiteX4047" fmla="*/ 6460150 w 8938307"/>
              <a:gd name="connsiteY4047" fmla="*/ 1362999 h 2993922"/>
              <a:gd name="connsiteX4048" fmla="*/ 6460150 w 8938307"/>
              <a:gd name="connsiteY4048" fmla="*/ 1373589 h 2993922"/>
              <a:gd name="connsiteX4049" fmla="*/ 6470740 w 8938307"/>
              <a:gd name="connsiteY4049" fmla="*/ 1362999 h 2993922"/>
              <a:gd name="connsiteX4050" fmla="*/ 6460150 w 8938307"/>
              <a:gd name="connsiteY4050" fmla="*/ 1362999 h 2993922"/>
              <a:gd name="connsiteX4051" fmla="*/ 1747418 w 8938307"/>
              <a:gd name="connsiteY4051" fmla="*/ 1362999 h 2993922"/>
              <a:gd name="connsiteX4052" fmla="*/ 1768598 w 8938307"/>
              <a:gd name="connsiteY4052" fmla="*/ 1362999 h 2993922"/>
              <a:gd name="connsiteX4053" fmla="*/ 1768598 w 8938307"/>
              <a:gd name="connsiteY4053" fmla="*/ 1373589 h 2993922"/>
              <a:gd name="connsiteX4054" fmla="*/ 1747418 w 8938307"/>
              <a:gd name="connsiteY4054" fmla="*/ 1362999 h 2993922"/>
              <a:gd name="connsiteX4055" fmla="*/ 3071218 w 8938307"/>
              <a:gd name="connsiteY4055" fmla="*/ 1352408 h 2993922"/>
              <a:gd name="connsiteX4056" fmla="*/ 3081810 w 8938307"/>
              <a:gd name="connsiteY4056" fmla="*/ 1362999 h 2993922"/>
              <a:gd name="connsiteX4057" fmla="*/ 3076514 w 8938307"/>
              <a:gd name="connsiteY4057" fmla="*/ 1362999 h 2993922"/>
              <a:gd name="connsiteX4058" fmla="*/ 3065925 w 8938307"/>
              <a:gd name="connsiteY4058" fmla="*/ 1357704 h 2993922"/>
              <a:gd name="connsiteX4059" fmla="*/ 3071218 w 8938307"/>
              <a:gd name="connsiteY4059" fmla="*/ 1352408 h 2993922"/>
              <a:gd name="connsiteX4060" fmla="*/ 3249271 w 8938307"/>
              <a:gd name="connsiteY4060" fmla="*/ 1349099 h 2993922"/>
              <a:gd name="connsiteX4061" fmla="*/ 3251255 w 8938307"/>
              <a:gd name="connsiteY4061" fmla="*/ 1362999 h 2993922"/>
              <a:gd name="connsiteX4062" fmla="*/ 3261847 w 8938307"/>
              <a:gd name="connsiteY4062" fmla="*/ 1373589 h 2993922"/>
              <a:gd name="connsiteX4063" fmla="*/ 3251255 w 8938307"/>
              <a:gd name="connsiteY4063" fmla="*/ 1373589 h 2993922"/>
              <a:gd name="connsiteX4064" fmla="*/ 3240666 w 8938307"/>
              <a:gd name="connsiteY4064" fmla="*/ 1373589 h 2993922"/>
              <a:gd name="connsiteX4065" fmla="*/ 3314799 w 8938307"/>
              <a:gd name="connsiteY4065" fmla="*/ 1384180 h 2993922"/>
              <a:gd name="connsiteX4066" fmla="*/ 3346570 w 8938307"/>
              <a:gd name="connsiteY4066" fmla="*/ 1389475 h 2993922"/>
              <a:gd name="connsiteX4067" fmla="*/ 3367751 w 8938307"/>
              <a:gd name="connsiteY4067" fmla="*/ 1405360 h 2993922"/>
              <a:gd name="connsiteX4068" fmla="*/ 3378341 w 8938307"/>
              <a:gd name="connsiteY4068" fmla="*/ 1405360 h 2993922"/>
              <a:gd name="connsiteX4069" fmla="*/ 3394226 w 8938307"/>
              <a:gd name="connsiteY4069" fmla="*/ 1410656 h 2993922"/>
              <a:gd name="connsiteX4070" fmla="*/ 3399522 w 8938307"/>
              <a:gd name="connsiteY4070" fmla="*/ 1415951 h 2993922"/>
              <a:gd name="connsiteX4071" fmla="*/ 3463064 w 8938307"/>
              <a:gd name="connsiteY4071" fmla="*/ 1426541 h 2993922"/>
              <a:gd name="connsiteX4072" fmla="*/ 3505426 w 8938307"/>
              <a:gd name="connsiteY4072" fmla="*/ 1437132 h 2993922"/>
              <a:gd name="connsiteX4073" fmla="*/ 3484244 w 8938307"/>
              <a:gd name="connsiteY4073" fmla="*/ 1421247 h 2993922"/>
              <a:gd name="connsiteX4074" fmla="*/ 3452474 w 8938307"/>
              <a:gd name="connsiteY4074" fmla="*/ 1415951 h 2993922"/>
              <a:gd name="connsiteX4075" fmla="*/ 3441882 w 8938307"/>
              <a:gd name="connsiteY4075" fmla="*/ 1415951 h 2993922"/>
              <a:gd name="connsiteX4076" fmla="*/ 3431293 w 8938307"/>
              <a:gd name="connsiteY4076" fmla="*/ 1405360 h 2993922"/>
              <a:gd name="connsiteX4077" fmla="*/ 3388931 w 8938307"/>
              <a:gd name="connsiteY4077" fmla="*/ 1394770 h 2993922"/>
              <a:gd name="connsiteX4078" fmla="*/ 3378341 w 8938307"/>
              <a:gd name="connsiteY4078" fmla="*/ 1394770 h 2993922"/>
              <a:gd name="connsiteX4079" fmla="*/ 3373046 w 8938307"/>
              <a:gd name="connsiteY4079" fmla="*/ 1389475 h 2993922"/>
              <a:gd name="connsiteX4080" fmla="*/ 3357160 w 8938307"/>
              <a:gd name="connsiteY4080" fmla="*/ 1384180 h 2993922"/>
              <a:gd name="connsiteX4081" fmla="*/ 3346570 w 8938307"/>
              <a:gd name="connsiteY4081" fmla="*/ 1384180 h 2993922"/>
              <a:gd name="connsiteX4082" fmla="*/ 3325389 w 8938307"/>
              <a:gd name="connsiteY4082" fmla="*/ 1373589 h 2993922"/>
              <a:gd name="connsiteX4083" fmla="*/ 3325389 w 8938307"/>
              <a:gd name="connsiteY4083" fmla="*/ 1362999 h 2993922"/>
              <a:gd name="connsiteX4084" fmla="*/ 3304208 w 8938307"/>
              <a:gd name="connsiteY4084" fmla="*/ 1362999 h 2993922"/>
              <a:gd name="connsiteX4085" fmla="*/ 3261847 w 8938307"/>
              <a:gd name="connsiteY4085" fmla="*/ 1352408 h 2993922"/>
              <a:gd name="connsiteX4086" fmla="*/ 3249271 w 8938307"/>
              <a:gd name="connsiteY4086" fmla="*/ 1349099 h 2993922"/>
              <a:gd name="connsiteX4087" fmla="*/ 6478684 w 8938307"/>
              <a:gd name="connsiteY4087" fmla="*/ 1347114 h 2993922"/>
              <a:gd name="connsiteX4088" fmla="*/ 6470740 w 8938307"/>
              <a:gd name="connsiteY4088" fmla="*/ 1352408 h 2993922"/>
              <a:gd name="connsiteX4089" fmla="*/ 6481332 w 8938307"/>
              <a:gd name="connsiteY4089" fmla="*/ 1352408 h 2993922"/>
              <a:gd name="connsiteX4090" fmla="*/ 6478684 w 8938307"/>
              <a:gd name="connsiteY4090" fmla="*/ 1347114 h 2993922"/>
              <a:gd name="connsiteX4091" fmla="*/ 6779186 w 8938307"/>
              <a:gd name="connsiteY4091" fmla="*/ 1345790 h 2993922"/>
              <a:gd name="connsiteX4092" fmla="*/ 6772568 w 8938307"/>
              <a:gd name="connsiteY4092" fmla="*/ 1347114 h 2993922"/>
              <a:gd name="connsiteX4093" fmla="*/ 6767272 w 8938307"/>
              <a:gd name="connsiteY4093" fmla="*/ 1352408 h 2993922"/>
              <a:gd name="connsiteX4094" fmla="*/ 6788454 w 8938307"/>
              <a:gd name="connsiteY4094" fmla="*/ 1352408 h 2993922"/>
              <a:gd name="connsiteX4095" fmla="*/ 6779186 w 8938307"/>
              <a:gd name="connsiteY4095" fmla="*/ 1345790 h 2993922"/>
              <a:gd name="connsiteX4096" fmla="*/ 8144027 w 8938307"/>
              <a:gd name="connsiteY4096" fmla="*/ 1341818 h 2993922"/>
              <a:gd name="connsiteX4097" fmla="*/ 8175798 w 8938307"/>
              <a:gd name="connsiteY4097" fmla="*/ 1341818 h 2993922"/>
              <a:gd name="connsiteX4098" fmla="*/ 8207569 w 8938307"/>
              <a:gd name="connsiteY4098" fmla="*/ 1362999 h 2993922"/>
              <a:gd name="connsiteX4099" fmla="*/ 8175798 w 8938307"/>
              <a:gd name="connsiteY4099" fmla="*/ 1362999 h 2993922"/>
              <a:gd name="connsiteX4100" fmla="*/ 8154617 w 8938307"/>
              <a:gd name="connsiteY4100" fmla="*/ 1352408 h 2993922"/>
              <a:gd name="connsiteX4101" fmla="*/ 8144027 w 8938307"/>
              <a:gd name="connsiteY4101" fmla="*/ 1341818 h 2993922"/>
              <a:gd name="connsiteX4102" fmla="*/ 2478156 w 8938307"/>
              <a:gd name="connsiteY4102" fmla="*/ 1341818 h 2993922"/>
              <a:gd name="connsiteX4103" fmla="*/ 2488746 w 8938307"/>
              <a:gd name="connsiteY4103" fmla="*/ 1341818 h 2993922"/>
              <a:gd name="connsiteX4104" fmla="*/ 2478156 w 8938307"/>
              <a:gd name="connsiteY4104" fmla="*/ 1341818 h 2993922"/>
              <a:gd name="connsiteX4105" fmla="*/ 8324064 w 8938307"/>
              <a:gd name="connsiteY4105" fmla="*/ 1331228 h 2993922"/>
              <a:gd name="connsiteX4106" fmla="*/ 8334654 w 8938307"/>
              <a:gd name="connsiteY4106" fmla="*/ 1331228 h 2993922"/>
              <a:gd name="connsiteX4107" fmla="*/ 8345244 w 8938307"/>
              <a:gd name="connsiteY4107" fmla="*/ 1341818 h 2993922"/>
              <a:gd name="connsiteX4108" fmla="*/ 8408787 w 8938307"/>
              <a:gd name="connsiteY4108" fmla="*/ 1347114 h 2993922"/>
              <a:gd name="connsiteX4109" fmla="*/ 8482920 w 8938307"/>
              <a:gd name="connsiteY4109" fmla="*/ 1362999 h 2993922"/>
              <a:gd name="connsiteX4110" fmla="*/ 8504100 w 8938307"/>
              <a:gd name="connsiteY4110" fmla="*/ 1362999 h 2993922"/>
              <a:gd name="connsiteX4111" fmla="*/ 8509395 w 8938307"/>
              <a:gd name="connsiteY4111" fmla="*/ 1368293 h 2993922"/>
              <a:gd name="connsiteX4112" fmla="*/ 8514691 w 8938307"/>
              <a:gd name="connsiteY4112" fmla="*/ 1384180 h 2993922"/>
              <a:gd name="connsiteX4113" fmla="*/ 8525281 w 8938307"/>
              <a:gd name="connsiteY4113" fmla="*/ 1394770 h 2993922"/>
              <a:gd name="connsiteX4114" fmla="*/ 8546462 w 8938307"/>
              <a:gd name="connsiteY4114" fmla="*/ 1400066 h 2993922"/>
              <a:gd name="connsiteX4115" fmla="*/ 8572938 w 8938307"/>
              <a:gd name="connsiteY4115" fmla="*/ 1410656 h 2993922"/>
              <a:gd name="connsiteX4116" fmla="*/ 8610004 w 8938307"/>
              <a:gd name="connsiteY4116" fmla="*/ 1426541 h 2993922"/>
              <a:gd name="connsiteX4117" fmla="*/ 8641775 w 8938307"/>
              <a:gd name="connsiteY4117" fmla="*/ 1437132 h 2993922"/>
              <a:gd name="connsiteX4118" fmla="*/ 8652366 w 8938307"/>
              <a:gd name="connsiteY4118" fmla="*/ 1442427 h 2993922"/>
              <a:gd name="connsiteX4119" fmla="*/ 8673545 w 8938307"/>
              <a:gd name="connsiteY4119" fmla="*/ 1458312 h 2993922"/>
              <a:gd name="connsiteX4120" fmla="*/ 8694728 w 8938307"/>
              <a:gd name="connsiteY4120" fmla="*/ 1468903 h 2993922"/>
              <a:gd name="connsiteX4121" fmla="*/ 8652366 w 8938307"/>
              <a:gd name="connsiteY4121" fmla="*/ 1468903 h 2993922"/>
              <a:gd name="connsiteX4122" fmla="*/ 8631185 w 8938307"/>
              <a:gd name="connsiteY4122" fmla="*/ 1458312 h 2993922"/>
              <a:gd name="connsiteX4123" fmla="*/ 8599414 w 8938307"/>
              <a:gd name="connsiteY4123" fmla="*/ 1447722 h 2993922"/>
              <a:gd name="connsiteX4124" fmla="*/ 8572938 w 8938307"/>
              <a:gd name="connsiteY4124" fmla="*/ 1431837 h 2993922"/>
              <a:gd name="connsiteX4125" fmla="*/ 8557053 w 8938307"/>
              <a:gd name="connsiteY4125" fmla="*/ 1426541 h 2993922"/>
              <a:gd name="connsiteX4126" fmla="*/ 8546462 w 8938307"/>
              <a:gd name="connsiteY4126" fmla="*/ 1426541 h 2993922"/>
              <a:gd name="connsiteX4127" fmla="*/ 8504100 w 8938307"/>
              <a:gd name="connsiteY4127" fmla="*/ 1405360 h 2993922"/>
              <a:gd name="connsiteX4128" fmla="*/ 8461739 w 8938307"/>
              <a:gd name="connsiteY4128" fmla="*/ 1384180 h 2993922"/>
              <a:gd name="connsiteX4129" fmla="*/ 8451148 w 8938307"/>
              <a:gd name="connsiteY4129" fmla="*/ 1373589 h 2993922"/>
              <a:gd name="connsiteX4130" fmla="*/ 8440558 w 8938307"/>
              <a:gd name="connsiteY4130" fmla="*/ 1373589 h 2993922"/>
              <a:gd name="connsiteX4131" fmla="*/ 8429968 w 8938307"/>
              <a:gd name="connsiteY4131" fmla="*/ 1362999 h 2993922"/>
              <a:gd name="connsiteX4132" fmla="*/ 8429968 w 8938307"/>
              <a:gd name="connsiteY4132" fmla="*/ 1373589 h 2993922"/>
              <a:gd name="connsiteX4133" fmla="*/ 8408787 w 8938307"/>
              <a:gd name="connsiteY4133" fmla="*/ 1384180 h 2993922"/>
              <a:gd name="connsiteX4134" fmla="*/ 8392901 w 8938307"/>
              <a:gd name="connsiteY4134" fmla="*/ 1362999 h 2993922"/>
              <a:gd name="connsiteX4135" fmla="*/ 8377016 w 8938307"/>
              <a:gd name="connsiteY4135" fmla="*/ 1352408 h 2993922"/>
              <a:gd name="connsiteX4136" fmla="*/ 8324064 w 8938307"/>
              <a:gd name="connsiteY4136" fmla="*/ 1331228 h 2993922"/>
              <a:gd name="connsiteX4137" fmla="*/ 7201480 w 8938307"/>
              <a:gd name="connsiteY4137" fmla="*/ 1331228 h 2993922"/>
              <a:gd name="connsiteX4138" fmla="*/ 7201480 w 8938307"/>
              <a:gd name="connsiteY4138" fmla="*/ 1341818 h 2993922"/>
              <a:gd name="connsiteX4139" fmla="*/ 7222660 w 8938307"/>
              <a:gd name="connsiteY4139" fmla="*/ 1341818 h 2993922"/>
              <a:gd name="connsiteX4140" fmla="*/ 7233251 w 8938307"/>
              <a:gd name="connsiteY4140" fmla="*/ 1352408 h 2993922"/>
              <a:gd name="connsiteX4141" fmla="*/ 7254432 w 8938307"/>
              <a:gd name="connsiteY4141" fmla="*/ 1352408 h 2993922"/>
              <a:gd name="connsiteX4142" fmla="*/ 7275612 w 8938307"/>
              <a:gd name="connsiteY4142" fmla="*/ 1352408 h 2993922"/>
              <a:gd name="connsiteX4143" fmla="*/ 7254432 w 8938307"/>
              <a:gd name="connsiteY4143" fmla="*/ 1341818 h 2993922"/>
              <a:gd name="connsiteX4144" fmla="*/ 7201480 w 8938307"/>
              <a:gd name="connsiteY4144" fmla="*/ 1331228 h 2993922"/>
              <a:gd name="connsiteX4145" fmla="*/ 3177123 w 8938307"/>
              <a:gd name="connsiteY4145" fmla="*/ 1331228 h 2993922"/>
              <a:gd name="connsiteX4146" fmla="*/ 3177123 w 8938307"/>
              <a:gd name="connsiteY4146" fmla="*/ 1341818 h 2993922"/>
              <a:gd name="connsiteX4147" fmla="*/ 3198303 w 8938307"/>
              <a:gd name="connsiteY4147" fmla="*/ 1352408 h 2993922"/>
              <a:gd name="connsiteX4148" fmla="*/ 3208895 w 8938307"/>
              <a:gd name="connsiteY4148" fmla="*/ 1352408 h 2993922"/>
              <a:gd name="connsiteX4149" fmla="*/ 3198303 w 8938307"/>
              <a:gd name="connsiteY4149" fmla="*/ 1341818 h 2993922"/>
              <a:gd name="connsiteX4150" fmla="*/ 8478683 w 8938307"/>
              <a:gd name="connsiteY4150" fmla="*/ 1324874 h 2993922"/>
              <a:gd name="connsiteX4151" fmla="*/ 8492546 w 8938307"/>
              <a:gd name="connsiteY4151" fmla="*/ 1328339 h 2993922"/>
              <a:gd name="connsiteX4152" fmla="*/ 8493510 w 8938307"/>
              <a:gd name="connsiteY4152" fmla="*/ 1331228 h 2993922"/>
              <a:gd name="connsiteX4153" fmla="*/ 8472329 w 8938307"/>
              <a:gd name="connsiteY4153" fmla="*/ 1331228 h 2993922"/>
              <a:gd name="connsiteX4154" fmla="*/ 7050566 w 8938307"/>
              <a:gd name="connsiteY4154" fmla="*/ 1324609 h 2993922"/>
              <a:gd name="connsiteX4155" fmla="*/ 7053214 w 8938307"/>
              <a:gd name="connsiteY4155" fmla="*/ 1325933 h 2993922"/>
              <a:gd name="connsiteX4156" fmla="*/ 7042622 w 8938307"/>
              <a:gd name="connsiteY4156" fmla="*/ 1331228 h 2993922"/>
              <a:gd name="connsiteX4157" fmla="*/ 7050566 w 8938307"/>
              <a:gd name="connsiteY4157" fmla="*/ 1324609 h 2993922"/>
              <a:gd name="connsiteX4158" fmla="*/ 7328564 w 8938307"/>
              <a:gd name="connsiteY4158" fmla="*/ 1320637 h 2993922"/>
              <a:gd name="connsiteX4159" fmla="*/ 7317974 w 8938307"/>
              <a:gd name="connsiteY4159" fmla="*/ 1331228 h 2993922"/>
              <a:gd name="connsiteX4160" fmla="*/ 7339155 w 8938307"/>
              <a:gd name="connsiteY4160" fmla="*/ 1331228 h 2993922"/>
              <a:gd name="connsiteX4161" fmla="*/ 7333860 w 8938307"/>
              <a:gd name="connsiteY4161" fmla="*/ 1325933 h 2993922"/>
              <a:gd name="connsiteX4162" fmla="*/ 7328564 w 8938307"/>
              <a:gd name="connsiteY4162" fmla="*/ 1320637 h 2993922"/>
              <a:gd name="connsiteX4163" fmla="*/ 6375428 w 8938307"/>
              <a:gd name="connsiteY4163" fmla="*/ 1320637 h 2993922"/>
              <a:gd name="connsiteX4164" fmla="*/ 6386018 w 8938307"/>
              <a:gd name="connsiteY4164" fmla="*/ 1331228 h 2993922"/>
              <a:gd name="connsiteX4165" fmla="*/ 6386018 w 8938307"/>
              <a:gd name="connsiteY4165" fmla="*/ 1320637 h 2993922"/>
              <a:gd name="connsiteX4166" fmla="*/ 6375428 w 8938307"/>
              <a:gd name="connsiteY4166" fmla="*/ 1320637 h 2993922"/>
              <a:gd name="connsiteX4167" fmla="*/ 6322476 w 8938307"/>
              <a:gd name="connsiteY4167" fmla="*/ 1320637 h 2993922"/>
              <a:gd name="connsiteX4168" fmla="*/ 6333066 w 8938307"/>
              <a:gd name="connsiteY4168" fmla="*/ 1331228 h 2993922"/>
              <a:gd name="connsiteX4169" fmla="*/ 6333066 w 8938307"/>
              <a:gd name="connsiteY4169" fmla="*/ 1325933 h 2993922"/>
              <a:gd name="connsiteX4170" fmla="*/ 6322476 w 8938307"/>
              <a:gd name="connsiteY4170" fmla="*/ 1320637 h 2993922"/>
              <a:gd name="connsiteX4171" fmla="*/ 2817049 w 8938307"/>
              <a:gd name="connsiteY4171" fmla="*/ 1320637 h 2993922"/>
              <a:gd name="connsiteX4172" fmla="*/ 2827639 w 8938307"/>
              <a:gd name="connsiteY4172" fmla="*/ 1331228 h 2993922"/>
              <a:gd name="connsiteX4173" fmla="*/ 2880591 w 8938307"/>
              <a:gd name="connsiteY4173" fmla="*/ 1341818 h 2993922"/>
              <a:gd name="connsiteX4174" fmla="*/ 2891182 w 8938307"/>
              <a:gd name="connsiteY4174" fmla="*/ 1341818 h 2993922"/>
              <a:gd name="connsiteX4175" fmla="*/ 2817049 w 8938307"/>
              <a:gd name="connsiteY4175" fmla="*/ 1320637 h 2993922"/>
              <a:gd name="connsiteX4176" fmla="*/ 6448236 w 8938307"/>
              <a:gd name="connsiteY4176" fmla="*/ 1314018 h 2993922"/>
              <a:gd name="connsiteX4177" fmla="*/ 6444265 w 8938307"/>
              <a:gd name="connsiteY4177" fmla="*/ 1315341 h 2993922"/>
              <a:gd name="connsiteX4178" fmla="*/ 6438970 w 8938307"/>
              <a:gd name="connsiteY4178" fmla="*/ 1331228 h 2993922"/>
              <a:gd name="connsiteX4179" fmla="*/ 6449560 w 8938307"/>
              <a:gd name="connsiteY4179" fmla="*/ 1320637 h 2993922"/>
              <a:gd name="connsiteX4180" fmla="*/ 6448236 w 8938307"/>
              <a:gd name="connsiteY4180" fmla="*/ 1314018 h 2993922"/>
              <a:gd name="connsiteX4181" fmla="*/ 8228750 w 8938307"/>
              <a:gd name="connsiteY4181" fmla="*/ 1310047 h 2993922"/>
              <a:gd name="connsiteX4182" fmla="*/ 8302883 w 8938307"/>
              <a:gd name="connsiteY4182" fmla="*/ 1320637 h 2993922"/>
              <a:gd name="connsiteX4183" fmla="*/ 8292291 w 8938307"/>
              <a:gd name="connsiteY4183" fmla="*/ 1331228 h 2993922"/>
              <a:gd name="connsiteX4184" fmla="*/ 8265816 w 8938307"/>
              <a:gd name="connsiteY4184" fmla="*/ 1331228 h 2993922"/>
              <a:gd name="connsiteX4185" fmla="*/ 8234045 w 8938307"/>
              <a:gd name="connsiteY4185" fmla="*/ 1325933 h 2993922"/>
              <a:gd name="connsiteX4186" fmla="*/ 8228750 w 8938307"/>
              <a:gd name="connsiteY4186" fmla="*/ 1310047 h 2993922"/>
              <a:gd name="connsiteX4187" fmla="*/ 3611330 w 8938307"/>
              <a:gd name="connsiteY4187" fmla="*/ 1310047 h 2993922"/>
              <a:gd name="connsiteX4188" fmla="*/ 3600740 w 8938307"/>
              <a:gd name="connsiteY4188" fmla="*/ 1315341 h 2993922"/>
              <a:gd name="connsiteX4189" fmla="*/ 3606034 w 8938307"/>
              <a:gd name="connsiteY4189" fmla="*/ 1320637 h 2993922"/>
              <a:gd name="connsiteX4190" fmla="*/ 3611330 w 8938307"/>
              <a:gd name="connsiteY4190" fmla="*/ 1310047 h 2993922"/>
              <a:gd name="connsiteX4191" fmla="*/ 3177123 w 8938307"/>
              <a:gd name="connsiteY4191" fmla="*/ 1310047 h 2993922"/>
              <a:gd name="connsiteX4192" fmla="*/ 3166533 w 8938307"/>
              <a:gd name="connsiteY4192" fmla="*/ 1320637 h 2993922"/>
              <a:gd name="connsiteX4193" fmla="*/ 3177123 w 8938307"/>
              <a:gd name="connsiteY4193" fmla="*/ 1315341 h 2993922"/>
              <a:gd name="connsiteX4194" fmla="*/ 3187714 w 8938307"/>
              <a:gd name="connsiteY4194" fmla="*/ 1310047 h 2993922"/>
              <a:gd name="connsiteX4195" fmla="*/ 3177123 w 8938307"/>
              <a:gd name="connsiteY4195" fmla="*/ 1310047 h 2993922"/>
              <a:gd name="connsiteX4196" fmla="*/ 3357160 w 8938307"/>
              <a:gd name="connsiteY4196" fmla="*/ 1299456 h 2993922"/>
              <a:gd name="connsiteX4197" fmla="*/ 3357160 w 8938307"/>
              <a:gd name="connsiteY4197" fmla="*/ 1310047 h 2993922"/>
              <a:gd name="connsiteX4198" fmla="*/ 3378341 w 8938307"/>
              <a:gd name="connsiteY4198" fmla="*/ 1310047 h 2993922"/>
              <a:gd name="connsiteX4199" fmla="*/ 3357160 w 8938307"/>
              <a:gd name="connsiteY4199" fmla="*/ 1299456 h 2993922"/>
              <a:gd name="connsiteX4200" fmla="*/ 2912362 w 8938307"/>
              <a:gd name="connsiteY4200" fmla="*/ 1299456 h 2993922"/>
              <a:gd name="connsiteX4201" fmla="*/ 2922954 w 8938307"/>
              <a:gd name="connsiteY4201" fmla="*/ 1299456 h 2993922"/>
              <a:gd name="connsiteX4202" fmla="*/ 2922954 w 8938307"/>
              <a:gd name="connsiteY4202" fmla="*/ 1310047 h 2993922"/>
              <a:gd name="connsiteX4203" fmla="*/ 2912362 w 8938307"/>
              <a:gd name="connsiteY4203" fmla="*/ 1299456 h 2993922"/>
              <a:gd name="connsiteX4204" fmla="*/ 2509927 w 8938307"/>
              <a:gd name="connsiteY4204" fmla="*/ 1299456 h 2993922"/>
              <a:gd name="connsiteX4205" fmla="*/ 2520518 w 8938307"/>
              <a:gd name="connsiteY4205" fmla="*/ 1304752 h 2993922"/>
              <a:gd name="connsiteX4206" fmla="*/ 2541698 w 8938307"/>
              <a:gd name="connsiteY4206" fmla="*/ 1310047 h 2993922"/>
              <a:gd name="connsiteX4207" fmla="*/ 2573470 w 8938307"/>
              <a:gd name="connsiteY4207" fmla="*/ 1320637 h 2993922"/>
              <a:gd name="connsiteX4208" fmla="*/ 2589355 w 8938307"/>
              <a:gd name="connsiteY4208" fmla="*/ 1325933 h 2993922"/>
              <a:gd name="connsiteX4209" fmla="*/ 2605241 w 8938307"/>
              <a:gd name="connsiteY4209" fmla="*/ 1331228 h 2993922"/>
              <a:gd name="connsiteX4210" fmla="*/ 2626422 w 8938307"/>
              <a:gd name="connsiteY4210" fmla="*/ 1341818 h 2993922"/>
              <a:gd name="connsiteX4211" fmla="*/ 2642307 w 8938307"/>
              <a:gd name="connsiteY4211" fmla="*/ 1341818 h 2993922"/>
              <a:gd name="connsiteX4212" fmla="*/ 2658193 w 8938307"/>
              <a:gd name="connsiteY4212" fmla="*/ 1352408 h 2993922"/>
              <a:gd name="connsiteX4213" fmla="*/ 2689964 w 8938307"/>
              <a:gd name="connsiteY4213" fmla="*/ 1352408 h 2993922"/>
              <a:gd name="connsiteX4214" fmla="*/ 2721735 w 8938307"/>
              <a:gd name="connsiteY4214" fmla="*/ 1352408 h 2993922"/>
              <a:gd name="connsiteX4215" fmla="*/ 2705851 w 8938307"/>
              <a:gd name="connsiteY4215" fmla="*/ 1347114 h 2993922"/>
              <a:gd name="connsiteX4216" fmla="*/ 2679374 w 8938307"/>
              <a:gd name="connsiteY4216" fmla="*/ 1331228 h 2993922"/>
              <a:gd name="connsiteX4217" fmla="*/ 2615831 w 8938307"/>
              <a:gd name="connsiteY4217" fmla="*/ 1320637 h 2993922"/>
              <a:gd name="connsiteX4218" fmla="*/ 2573470 w 8938307"/>
              <a:gd name="connsiteY4218" fmla="*/ 1310047 h 2993922"/>
              <a:gd name="connsiteX4219" fmla="*/ 2520518 w 8938307"/>
              <a:gd name="connsiteY4219" fmla="*/ 1299456 h 2993922"/>
              <a:gd name="connsiteX4220" fmla="*/ 2509927 w 8938307"/>
              <a:gd name="connsiteY4220" fmla="*/ 1299456 h 2993922"/>
              <a:gd name="connsiteX4221" fmla="*/ 2223986 w 8938307"/>
              <a:gd name="connsiteY4221" fmla="*/ 1299456 h 2993922"/>
              <a:gd name="connsiteX4222" fmla="*/ 2234577 w 8938307"/>
              <a:gd name="connsiteY4222" fmla="*/ 1299456 h 2993922"/>
              <a:gd name="connsiteX4223" fmla="*/ 2223986 w 8938307"/>
              <a:gd name="connsiteY4223" fmla="*/ 1310047 h 2993922"/>
              <a:gd name="connsiteX4224" fmla="*/ 8353186 w 8938307"/>
              <a:gd name="connsiteY4224" fmla="*/ 1294162 h 2993922"/>
              <a:gd name="connsiteX4225" fmla="*/ 8355835 w 8938307"/>
              <a:gd name="connsiteY4225" fmla="*/ 1299456 h 2993922"/>
              <a:gd name="connsiteX4226" fmla="*/ 8345244 w 8938307"/>
              <a:gd name="connsiteY4226" fmla="*/ 1299456 h 2993922"/>
              <a:gd name="connsiteX4227" fmla="*/ 8353186 w 8938307"/>
              <a:gd name="connsiteY4227" fmla="*/ 1294162 h 2993922"/>
              <a:gd name="connsiteX4228" fmla="*/ 7922951 w 8938307"/>
              <a:gd name="connsiteY4228" fmla="*/ 1292837 h 2993922"/>
              <a:gd name="connsiteX4229" fmla="*/ 7921627 w 8938307"/>
              <a:gd name="connsiteY4229" fmla="*/ 1299456 h 2993922"/>
              <a:gd name="connsiteX4230" fmla="*/ 7932219 w 8938307"/>
              <a:gd name="connsiteY4230" fmla="*/ 1299456 h 2993922"/>
              <a:gd name="connsiteX4231" fmla="*/ 7926923 w 8938307"/>
              <a:gd name="connsiteY4231" fmla="*/ 1294162 h 2993922"/>
              <a:gd name="connsiteX4232" fmla="*/ 7922951 w 8938307"/>
              <a:gd name="connsiteY4232" fmla="*/ 1292837 h 2993922"/>
              <a:gd name="connsiteX4233" fmla="*/ 6333066 w 8938307"/>
              <a:gd name="connsiteY4233" fmla="*/ 1288866 h 2993922"/>
              <a:gd name="connsiteX4234" fmla="*/ 6343656 w 8938307"/>
              <a:gd name="connsiteY4234" fmla="*/ 1299456 h 2993922"/>
              <a:gd name="connsiteX4235" fmla="*/ 6354246 w 8938307"/>
              <a:gd name="connsiteY4235" fmla="*/ 1299456 h 2993922"/>
              <a:gd name="connsiteX4236" fmla="*/ 3155942 w 8938307"/>
              <a:gd name="connsiteY4236" fmla="*/ 1288866 h 2993922"/>
              <a:gd name="connsiteX4237" fmla="*/ 3177123 w 8938307"/>
              <a:gd name="connsiteY4237" fmla="*/ 1299456 h 2993922"/>
              <a:gd name="connsiteX4238" fmla="*/ 3187714 w 8938307"/>
              <a:gd name="connsiteY4238" fmla="*/ 1288866 h 2993922"/>
              <a:gd name="connsiteX4239" fmla="*/ 3166533 w 8938307"/>
              <a:gd name="connsiteY4239" fmla="*/ 1288866 h 2993922"/>
              <a:gd name="connsiteX4240" fmla="*/ 3050039 w 8938307"/>
              <a:gd name="connsiteY4240" fmla="*/ 1288866 h 2993922"/>
              <a:gd name="connsiteX4241" fmla="*/ 3155942 w 8938307"/>
              <a:gd name="connsiteY4241" fmla="*/ 1331228 h 2993922"/>
              <a:gd name="connsiteX4242" fmla="*/ 3150648 w 8938307"/>
              <a:gd name="connsiteY4242" fmla="*/ 1320637 h 2993922"/>
              <a:gd name="connsiteX4243" fmla="*/ 3134762 w 8938307"/>
              <a:gd name="connsiteY4243" fmla="*/ 1310047 h 2993922"/>
              <a:gd name="connsiteX4244" fmla="*/ 3092399 w 8938307"/>
              <a:gd name="connsiteY4244" fmla="*/ 1299456 h 2993922"/>
              <a:gd name="connsiteX4245" fmla="*/ 2276938 w 8938307"/>
              <a:gd name="connsiteY4245" fmla="*/ 1288866 h 2993922"/>
              <a:gd name="connsiteX4246" fmla="*/ 2303415 w 8938307"/>
              <a:gd name="connsiteY4246" fmla="*/ 1294162 h 2993922"/>
              <a:gd name="connsiteX4247" fmla="*/ 2329890 w 8938307"/>
              <a:gd name="connsiteY4247" fmla="*/ 1310047 h 2993922"/>
              <a:gd name="connsiteX4248" fmla="*/ 2329890 w 8938307"/>
              <a:gd name="connsiteY4248" fmla="*/ 1320637 h 2993922"/>
              <a:gd name="connsiteX4249" fmla="*/ 2308710 w 8938307"/>
              <a:gd name="connsiteY4249" fmla="*/ 1331228 h 2993922"/>
              <a:gd name="connsiteX4250" fmla="*/ 2308710 w 8938307"/>
              <a:gd name="connsiteY4250" fmla="*/ 1320637 h 2993922"/>
              <a:gd name="connsiteX4251" fmla="*/ 2298119 w 8938307"/>
              <a:gd name="connsiteY4251" fmla="*/ 1310047 h 2993922"/>
              <a:gd name="connsiteX4252" fmla="*/ 8440558 w 8938307"/>
              <a:gd name="connsiteY4252" fmla="*/ 1278276 h 2993922"/>
              <a:gd name="connsiteX4253" fmla="*/ 8461739 w 8938307"/>
              <a:gd name="connsiteY4253" fmla="*/ 1278276 h 2993922"/>
              <a:gd name="connsiteX4254" fmla="*/ 8472329 w 8938307"/>
              <a:gd name="connsiteY4254" fmla="*/ 1278276 h 2993922"/>
              <a:gd name="connsiteX4255" fmla="*/ 8493510 w 8938307"/>
              <a:gd name="connsiteY4255" fmla="*/ 1288866 h 2993922"/>
              <a:gd name="connsiteX4256" fmla="*/ 8514691 w 8938307"/>
              <a:gd name="connsiteY4256" fmla="*/ 1299456 h 2993922"/>
              <a:gd name="connsiteX4257" fmla="*/ 8535871 w 8938307"/>
              <a:gd name="connsiteY4257" fmla="*/ 1304752 h 2993922"/>
              <a:gd name="connsiteX4258" fmla="*/ 8567641 w 8938307"/>
              <a:gd name="connsiteY4258" fmla="*/ 1320637 h 2993922"/>
              <a:gd name="connsiteX4259" fmla="*/ 8620595 w 8938307"/>
              <a:gd name="connsiteY4259" fmla="*/ 1331228 h 2993922"/>
              <a:gd name="connsiteX4260" fmla="*/ 8625889 w 8938307"/>
              <a:gd name="connsiteY4260" fmla="*/ 1336523 h 2993922"/>
              <a:gd name="connsiteX4261" fmla="*/ 8641775 w 8938307"/>
              <a:gd name="connsiteY4261" fmla="*/ 1352408 h 2993922"/>
              <a:gd name="connsiteX4262" fmla="*/ 8662957 w 8938307"/>
              <a:gd name="connsiteY4262" fmla="*/ 1362999 h 2993922"/>
              <a:gd name="connsiteX4263" fmla="*/ 8684137 w 8938307"/>
              <a:gd name="connsiteY4263" fmla="*/ 1384180 h 2993922"/>
              <a:gd name="connsiteX4264" fmla="*/ 8631185 w 8938307"/>
              <a:gd name="connsiteY4264" fmla="*/ 1373589 h 2993922"/>
              <a:gd name="connsiteX4265" fmla="*/ 8588824 w 8938307"/>
              <a:gd name="connsiteY4265" fmla="*/ 1357704 h 2993922"/>
              <a:gd name="connsiteX4266" fmla="*/ 8546462 w 8938307"/>
              <a:gd name="connsiteY4266" fmla="*/ 1352408 h 2993922"/>
              <a:gd name="connsiteX4267" fmla="*/ 8519985 w 8938307"/>
              <a:gd name="connsiteY4267" fmla="*/ 1341818 h 2993922"/>
              <a:gd name="connsiteX4268" fmla="*/ 8514691 w 8938307"/>
              <a:gd name="connsiteY4268" fmla="*/ 1331228 h 2993922"/>
              <a:gd name="connsiteX4269" fmla="*/ 8504100 w 8938307"/>
              <a:gd name="connsiteY4269" fmla="*/ 1331228 h 2993922"/>
              <a:gd name="connsiteX4270" fmla="*/ 8492546 w 8938307"/>
              <a:gd name="connsiteY4270" fmla="*/ 1328339 h 2993922"/>
              <a:gd name="connsiteX4271" fmla="*/ 8490863 w 8938307"/>
              <a:gd name="connsiteY4271" fmla="*/ 1323286 h 2993922"/>
              <a:gd name="connsiteX4272" fmla="*/ 8482920 w 8938307"/>
              <a:gd name="connsiteY4272" fmla="*/ 1320637 h 2993922"/>
              <a:gd name="connsiteX4273" fmla="*/ 8478683 w 8938307"/>
              <a:gd name="connsiteY4273" fmla="*/ 1324874 h 2993922"/>
              <a:gd name="connsiteX4274" fmla="*/ 8461739 w 8938307"/>
              <a:gd name="connsiteY4274" fmla="*/ 1320637 h 2993922"/>
              <a:gd name="connsiteX4275" fmla="*/ 8440558 w 8938307"/>
              <a:gd name="connsiteY4275" fmla="*/ 1310047 h 2993922"/>
              <a:gd name="connsiteX4276" fmla="*/ 8249931 w 8938307"/>
              <a:gd name="connsiteY4276" fmla="*/ 1278276 h 2993922"/>
              <a:gd name="connsiteX4277" fmla="*/ 8260521 w 8938307"/>
              <a:gd name="connsiteY4277" fmla="*/ 1278276 h 2993922"/>
              <a:gd name="connsiteX4278" fmla="*/ 8249931 w 8938307"/>
              <a:gd name="connsiteY4278" fmla="*/ 1288866 h 2993922"/>
              <a:gd name="connsiteX4279" fmla="*/ 8112254 w 8938307"/>
              <a:gd name="connsiteY4279" fmla="*/ 1278276 h 2993922"/>
              <a:gd name="connsiteX4280" fmla="*/ 8133435 w 8938307"/>
              <a:gd name="connsiteY4280" fmla="*/ 1278276 h 2993922"/>
              <a:gd name="connsiteX4281" fmla="*/ 8165206 w 8938307"/>
              <a:gd name="connsiteY4281" fmla="*/ 1288866 h 2993922"/>
              <a:gd name="connsiteX4282" fmla="*/ 8181093 w 8938307"/>
              <a:gd name="connsiteY4282" fmla="*/ 1299456 h 2993922"/>
              <a:gd name="connsiteX4283" fmla="*/ 8202273 w 8938307"/>
              <a:gd name="connsiteY4283" fmla="*/ 1310047 h 2993922"/>
              <a:gd name="connsiteX4284" fmla="*/ 8196979 w 8938307"/>
              <a:gd name="connsiteY4284" fmla="*/ 1320637 h 2993922"/>
              <a:gd name="connsiteX4285" fmla="*/ 8175798 w 8938307"/>
              <a:gd name="connsiteY4285" fmla="*/ 1310047 h 2993922"/>
              <a:gd name="connsiteX4286" fmla="*/ 8154617 w 8938307"/>
              <a:gd name="connsiteY4286" fmla="*/ 1299456 h 2993922"/>
              <a:gd name="connsiteX4287" fmla="*/ 8133435 w 8938307"/>
              <a:gd name="connsiteY4287" fmla="*/ 1288866 h 2993922"/>
              <a:gd name="connsiteX4288" fmla="*/ 8117550 w 8938307"/>
              <a:gd name="connsiteY4288" fmla="*/ 1283571 h 2993922"/>
              <a:gd name="connsiteX4289" fmla="*/ 8112254 w 8938307"/>
              <a:gd name="connsiteY4289" fmla="*/ 1278276 h 2993922"/>
              <a:gd name="connsiteX4290" fmla="*/ 8069894 w 8938307"/>
              <a:gd name="connsiteY4290" fmla="*/ 1278276 h 2993922"/>
              <a:gd name="connsiteX4291" fmla="*/ 8080483 w 8938307"/>
              <a:gd name="connsiteY4291" fmla="*/ 1278276 h 2993922"/>
              <a:gd name="connsiteX4292" fmla="*/ 8069894 w 8938307"/>
              <a:gd name="connsiteY4292" fmla="*/ 1288866 h 2993922"/>
              <a:gd name="connsiteX4293" fmla="*/ 6936718 w 8938307"/>
              <a:gd name="connsiteY4293" fmla="*/ 1278276 h 2993922"/>
              <a:gd name="connsiteX4294" fmla="*/ 6947310 w 8938307"/>
              <a:gd name="connsiteY4294" fmla="*/ 1278276 h 2993922"/>
              <a:gd name="connsiteX4295" fmla="*/ 6947310 w 8938307"/>
              <a:gd name="connsiteY4295" fmla="*/ 1288866 h 2993922"/>
              <a:gd name="connsiteX4296" fmla="*/ 2954724 w 8938307"/>
              <a:gd name="connsiteY4296" fmla="*/ 1278276 h 2993922"/>
              <a:gd name="connsiteX4297" fmla="*/ 2975906 w 8938307"/>
              <a:gd name="connsiteY4297" fmla="*/ 1299456 h 2993922"/>
              <a:gd name="connsiteX4298" fmla="*/ 2986495 w 8938307"/>
              <a:gd name="connsiteY4298" fmla="*/ 1310047 h 2993922"/>
              <a:gd name="connsiteX4299" fmla="*/ 3018266 w 8938307"/>
              <a:gd name="connsiteY4299" fmla="*/ 1331228 h 2993922"/>
              <a:gd name="connsiteX4300" fmla="*/ 3028858 w 8938307"/>
              <a:gd name="connsiteY4300" fmla="*/ 1341818 h 2993922"/>
              <a:gd name="connsiteX4301" fmla="*/ 3007676 w 8938307"/>
              <a:gd name="connsiteY4301" fmla="*/ 1341818 h 2993922"/>
              <a:gd name="connsiteX4302" fmla="*/ 2965314 w 8938307"/>
              <a:gd name="connsiteY4302" fmla="*/ 1331228 h 2993922"/>
              <a:gd name="connsiteX4303" fmla="*/ 2960019 w 8938307"/>
              <a:gd name="connsiteY4303" fmla="*/ 1325933 h 2993922"/>
              <a:gd name="connsiteX4304" fmla="*/ 2944134 w 8938307"/>
              <a:gd name="connsiteY4304" fmla="*/ 1320637 h 2993922"/>
              <a:gd name="connsiteX4305" fmla="*/ 2944134 w 8938307"/>
              <a:gd name="connsiteY4305" fmla="*/ 1299456 h 2993922"/>
              <a:gd name="connsiteX4306" fmla="*/ 2917658 w 8938307"/>
              <a:gd name="connsiteY4306" fmla="*/ 1278276 h 2993922"/>
              <a:gd name="connsiteX4307" fmla="*/ 2933543 w 8938307"/>
              <a:gd name="connsiteY4307" fmla="*/ 1278276 h 2993922"/>
              <a:gd name="connsiteX4308" fmla="*/ 2922954 w 8938307"/>
              <a:gd name="connsiteY4308" fmla="*/ 1288866 h 2993922"/>
              <a:gd name="connsiteX4309" fmla="*/ 2912362 w 8938307"/>
              <a:gd name="connsiteY4309" fmla="*/ 1288866 h 2993922"/>
              <a:gd name="connsiteX4310" fmla="*/ 2917658 w 8938307"/>
              <a:gd name="connsiteY4310" fmla="*/ 1278276 h 2993922"/>
              <a:gd name="connsiteX4311" fmla="*/ 2909715 w 8938307"/>
              <a:gd name="connsiteY4311" fmla="*/ 1272981 h 2993922"/>
              <a:gd name="connsiteX4312" fmla="*/ 2912362 w 8938307"/>
              <a:gd name="connsiteY4312" fmla="*/ 1278276 h 2993922"/>
              <a:gd name="connsiteX4313" fmla="*/ 2901772 w 8938307"/>
              <a:gd name="connsiteY4313" fmla="*/ 1278276 h 2993922"/>
              <a:gd name="connsiteX4314" fmla="*/ 2909715 w 8938307"/>
              <a:gd name="connsiteY4314" fmla="*/ 1272981 h 2993922"/>
              <a:gd name="connsiteX4315" fmla="*/ 8218160 w 8938307"/>
              <a:gd name="connsiteY4315" fmla="*/ 1267685 h 2993922"/>
              <a:gd name="connsiteX4316" fmla="*/ 8228750 w 8938307"/>
              <a:gd name="connsiteY4316" fmla="*/ 1278276 h 2993922"/>
              <a:gd name="connsiteX4317" fmla="*/ 8223454 w 8938307"/>
              <a:gd name="connsiteY4317" fmla="*/ 1278276 h 2993922"/>
              <a:gd name="connsiteX4318" fmla="*/ 8218160 w 8938307"/>
              <a:gd name="connsiteY4318" fmla="*/ 1278276 h 2993922"/>
              <a:gd name="connsiteX4319" fmla="*/ 6534284 w 8938307"/>
              <a:gd name="connsiteY4319" fmla="*/ 1267685 h 2993922"/>
              <a:gd name="connsiteX4320" fmla="*/ 6539579 w 8938307"/>
              <a:gd name="connsiteY4320" fmla="*/ 1272981 h 2993922"/>
              <a:gd name="connsiteX4321" fmla="*/ 6544874 w 8938307"/>
              <a:gd name="connsiteY4321" fmla="*/ 1278276 h 2993922"/>
              <a:gd name="connsiteX4322" fmla="*/ 6544874 w 8938307"/>
              <a:gd name="connsiteY4322" fmla="*/ 1288866 h 2993922"/>
              <a:gd name="connsiteX4323" fmla="*/ 6576646 w 8938307"/>
              <a:gd name="connsiteY4323" fmla="*/ 1288866 h 2993922"/>
              <a:gd name="connsiteX4324" fmla="*/ 6587236 w 8938307"/>
              <a:gd name="connsiteY4324" fmla="*/ 1288866 h 2993922"/>
              <a:gd name="connsiteX4325" fmla="*/ 6597826 w 8938307"/>
              <a:gd name="connsiteY4325" fmla="*/ 1288866 h 2993922"/>
              <a:gd name="connsiteX4326" fmla="*/ 6566054 w 8938307"/>
              <a:gd name="connsiteY4326" fmla="*/ 1267685 h 2993922"/>
              <a:gd name="connsiteX4327" fmla="*/ 6544874 w 8938307"/>
              <a:gd name="connsiteY4327" fmla="*/ 1267685 h 2993922"/>
              <a:gd name="connsiteX4328" fmla="*/ 6534284 w 8938307"/>
              <a:gd name="connsiteY4328" fmla="*/ 1267685 h 2993922"/>
              <a:gd name="connsiteX4329" fmla="*/ 6481332 w 8938307"/>
              <a:gd name="connsiteY4329" fmla="*/ 1267685 h 2993922"/>
              <a:gd name="connsiteX4330" fmla="*/ 6491922 w 8938307"/>
              <a:gd name="connsiteY4330" fmla="*/ 1278276 h 2993922"/>
              <a:gd name="connsiteX4331" fmla="*/ 6491922 w 8938307"/>
              <a:gd name="connsiteY4331" fmla="*/ 1267685 h 2993922"/>
              <a:gd name="connsiteX4332" fmla="*/ 6481332 w 8938307"/>
              <a:gd name="connsiteY4332" fmla="*/ 1267685 h 2993922"/>
              <a:gd name="connsiteX4333" fmla="*/ 3463064 w 8938307"/>
              <a:gd name="connsiteY4333" fmla="*/ 1267685 h 2993922"/>
              <a:gd name="connsiteX4334" fmla="*/ 3473655 w 8938307"/>
              <a:gd name="connsiteY4334" fmla="*/ 1278276 h 2993922"/>
              <a:gd name="connsiteX4335" fmla="*/ 3473655 w 8938307"/>
              <a:gd name="connsiteY4335" fmla="*/ 1267685 h 2993922"/>
              <a:gd name="connsiteX4336" fmla="*/ 3463064 w 8938307"/>
              <a:gd name="connsiteY4336" fmla="*/ 1267685 h 2993922"/>
              <a:gd name="connsiteX4337" fmla="*/ 2435794 w 8938307"/>
              <a:gd name="connsiteY4337" fmla="*/ 1267685 h 2993922"/>
              <a:gd name="connsiteX4338" fmla="*/ 2451680 w 8938307"/>
              <a:gd name="connsiteY4338" fmla="*/ 1278276 h 2993922"/>
              <a:gd name="connsiteX4339" fmla="*/ 2467566 w 8938307"/>
              <a:gd name="connsiteY4339" fmla="*/ 1278276 h 2993922"/>
              <a:gd name="connsiteX4340" fmla="*/ 2478156 w 8938307"/>
              <a:gd name="connsiteY4340" fmla="*/ 1278276 h 2993922"/>
              <a:gd name="connsiteX4341" fmla="*/ 2467566 w 8938307"/>
              <a:gd name="connsiteY4341" fmla="*/ 1267685 h 2993922"/>
              <a:gd name="connsiteX4342" fmla="*/ 3092399 w 8938307"/>
              <a:gd name="connsiteY4342" fmla="*/ 1257095 h 2993922"/>
              <a:gd name="connsiteX4343" fmla="*/ 3102990 w 8938307"/>
              <a:gd name="connsiteY4343" fmla="*/ 1278276 h 2993922"/>
              <a:gd name="connsiteX4344" fmla="*/ 3134762 w 8938307"/>
              <a:gd name="connsiteY4344" fmla="*/ 1278276 h 2993922"/>
              <a:gd name="connsiteX4345" fmla="*/ 3118877 w 8938307"/>
              <a:gd name="connsiteY4345" fmla="*/ 1267685 h 2993922"/>
              <a:gd name="connsiteX4346" fmla="*/ 3092399 w 8938307"/>
              <a:gd name="connsiteY4346" fmla="*/ 1257095 h 2993922"/>
              <a:gd name="connsiteX4347" fmla="*/ 2986495 w 8938307"/>
              <a:gd name="connsiteY4347" fmla="*/ 1257095 h 2993922"/>
              <a:gd name="connsiteX4348" fmla="*/ 3018266 w 8938307"/>
              <a:gd name="connsiteY4348" fmla="*/ 1278276 h 2993922"/>
              <a:gd name="connsiteX4349" fmla="*/ 3018266 w 8938307"/>
              <a:gd name="connsiteY4349" fmla="*/ 1267685 h 2993922"/>
              <a:gd name="connsiteX4350" fmla="*/ 2663488 w 8938307"/>
              <a:gd name="connsiteY4350" fmla="*/ 1257095 h 2993922"/>
              <a:gd name="connsiteX4351" fmla="*/ 2658193 w 8938307"/>
              <a:gd name="connsiteY4351" fmla="*/ 1267685 h 2993922"/>
              <a:gd name="connsiteX4352" fmla="*/ 2679374 w 8938307"/>
              <a:gd name="connsiteY4352" fmla="*/ 1267685 h 2993922"/>
              <a:gd name="connsiteX4353" fmla="*/ 2700554 w 8938307"/>
              <a:gd name="connsiteY4353" fmla="*/ 1267685 h 2993922"/>
              <a:gd name="connsiteX4354" fmla="*/ 2689964 w 8938307"/>
              <a:gd name="connsiteY4354" fmla="*/ 1257095 h 2993922"/>
              <a:gd name="connsiteX4355" fmla="*/ 2663488 w 8938307"/>
              <a:gd name="connsiteY4355" fmla="*/ 1257095 h 2993922"/>
              <a:gd name="connsiteX4356" fmla="*/ 2128673 w 8938307"/>
              <a:gd name="connsiteY4356" fmla="*/ 1257095 h 2993922"/>
              <a:gd name="connsiteX4357" fmla="*/ 2223986 w 8938307"/>
              <a:gd name="connsiteY4357" fmla="*/ 1267685 h 2993922"/>
              <a:gd name="connsiteX4358" fmla="*/ 2255757 w 8938307"/>
              <a:gd name="connsiteY4358" fmla="*/ 1288866 h 2993922"/>
              <a:gd name="connsiteX4359" fmla="*/ 2245167 w 8938307"/>
              <a:gd name="connsiteY4359" fmla="*/ 1294162 h 2993922"/>
              <a:gd name="connsiteX4360" fmla="*/ 2218690 w 8938307"/>
              <a:gd name="connsiteY4360" fmla="*/ 1283571 h 2993922"/>
              <a:gd name="connsiteX4361" fmla="*/ 2181625 w 8938307"/>
              <a:gd name="connsiteY4361" fmla="*/ 1278276 h 2993922"/>
              <a:gd name="connsiteX4362" fmla="*/ 2155149 w 8938307"/>
              <a:gd name="connsiteY4362" fmla="*/ 1272981 h 2993922"/>
              <a:gd name="connsiteX4363" fmla="*/ 2128673 w 8938307"/>
              <a:gd name="connsiteY4363" fmla="*/ 1257095 h 2993922"/>
              <a:gd name="connsiteX4364" fmla="*/ 1895684 w 8938307"/>
              <a:gd name="connsiteY4364" fmla="*/ 1257095 h 2993922"/>
              <a:gd name="connsiteX4365" fmla="*/ 1885093 w 8938307"/>
              <a:gd name="connsiteY4365" fmla="*/ 1262389 h 2993922"/>
              <a:gd name="connsiteX4366" fmla="*/ 1895684 w 8938307"/>
              <a:gd name="connsiteY4366" fmla="*/ 1267685 h 2993922"/>
              <a:gd name="connsiteX4367" fmla="*/ 1916864 w 8938307"/>
              <a:gd name="connsiteY4367" fmla="*/ 1267685 h 2993922"/>
              <a:gd name="connsiteX4368" fmla="*/ 6153028 w 8938307"/>
              <a:gd name="connsiteY4368" fmla="*/ 1246504 h 2993922"/>
              <a:gd name="connsiteX4369" fmla="*/ 6153028 w 8938307"/>
              <a:gd name="connsiteY4369" fmla="*/ 1251800 h 2993922"/>
              <a:gd name="connsiteX4370" fmla="*/ 6153028 w 8938307"/>
              <a:gd name="connsiteY4370" fmla="*/ 1257095 h 2993922"/>
              <a:gd name="connsiteX4371" fmla="*/ 6163620 w 8938307"/>
              <a:gd name="connsiteY4371" fmla="*/ 1251800 h 2993922"/>
              <a:gd name="connsiteX4372" fmla="*/ 6153028 w 8938307"/>
              <a:gd name="connsiteY4372" fmla="*/ 1246504 h 2993922"/>
              <a:gd name="connsiteX4373" fmla="*/ 2711145 w 8938307"/>
              <a:gd name="connsiteY4373" fmla="*/ 1246504 h 2993922"/>
              <a:gd name="connsiteX4374" fmla="*/ 2742916 w 8938307"/>
              <a:gd name="connsiteY4374" fmla="*/ 1257095 h 2993922"/>
              <a:gd name="connsiteX4375" fmla="*/ 2732326 w 8938307"/>
              <a:gd name="connsiteY4375" fmla="*/ 1246504 h 2993922"/>
              <a:gd name="connsiteX4376" fmla="*/ 1408525 w 8938307"/>
              <a:gd name="connsiteY4376" fmla="*/ 1246504 h 2993922"/>
              <a:gd name="connsiteX4377" fmla="*/ 1419114 w 8938307"/>
              <a:gd name="connsiteY4377" fmla="*/ 1246504 h 2993922"/>
              <a:gd name="connsiteX4378" fmla="*/ 1440296 w 8938307"/>
              <a:gd name="connsiteY4378" fmla="*/ 1251800 h 2993922"/>
              <a:gd name="connsiteX4379" fmla="*/ 1472067 w 8938307"/>
              <a:gd name="connsiteY4379" fmla="*/ 1257095 h 2993922"/>
              <a:gd name="connsiteX4380" fmla="*/ 1493248 w 8938307"/>
              <a:gd name="connsiteY4380" fmla="*/ 1267685 h 2993922"/>
              <a:gd name="connsiteX4381" fmla="*/ 1503838 w 8938307"/>
              <a:gd name="connsiteY4381" fmla="*/ 1267685 h 2993922"/>
              <a:gd name="connsiteX4382" fmla="*/ 1525019 w 8938307"/>
              <a:gd name="connsiteY4382" fmla="*/ 1278276 h 2993922"/>
              <a:gd name="connsiteX4383" fmla="*/ 1540904 w 8938307"/>
              <a:gd name="connsiteY4383" fmla="*/ 1288866 h 2993922"/>
              <a:gd name="connsiteX4384" fmla="*/ 1577971 w 8938307"/>
              <a:gd name="connsiteY4384" fmla="*/ 1299456 h 2993922"/>
              <a:gd name="connsiteX4385" fmla="*/ 1683875 w 8938307"/>
              <a:gd name="connsiteY4385" fmla="*/ 1331228 h 2993922"/>
              <a:gd name="connsiteX4386" fmla="*/ 1705056 w 8938307"/>
              <a:gd name="connsiteY4386" fmla="*/ 1341818 h 2993922"/>
              <a:gd name="connsiteX4387" fmla="*/ 1678581 w 8938307"/>
              <a:gd name="connsiteY4387" fmla="*/ 1341818 h 2993922"/>
              <a:gd name="connsiteX4388" fmla="*/ 1652104 w 8938307"/>
              <a:gd name="connsiteY4388" fmla="*/ 1331228 h 2993922"/>
              <a:gd name="connsiteX4389" fmla="*/ 1609742 w 8938307"/>
              <a:gd name="connsiteY4389" fmla="*/ 1320637 h 2993922"/>
              <a:gd name="connsiteX4390" fmla="*/ 1535610 w 8938307"/>
              <a:gd name="connsiteY4390" fmla="*/ 1299456 h 2993922"/>
              <a:gd name="connsiteX4391" fmla="*/ 1514429 w 8938307"/>
              <a:gd name="connsiteY4391" fmla="*/ 1299456 h 2993922"/>
              <a:gd name="connsiteX4392" fmla="*/ 1482658 w 8938307"/>
              <a:gd name="connsiteY4392" fmla="*/ 1278276 h 2993922"/>
              <a:gd name="connsiteX4393" fmla="*/ 1429704 w 8938307"/>
              <a:gd name="connsiteY4393" fmla="*/ 1257095 h 2993922"/>
              <a:gd name="connsiteX4394" fmla="*/ 1408525 w 8938307"/>
              <a:gd name="connsiteY4394" fmla="*/ 1246504 h 2993922"/>
              <a:gd name="connsiteX4395" fmla="*/ 2840878 w 8938307"/>
              <a:gd name="connsiteY4395" fmla="*/ 1241210 h 2993922"/>
              <a:gd name="connsiteX4396" fmla="*/ 2838230 w 8938307"/>
              <a:gd name="connsiteY4396" fmla="*/ 1246504 h 2993922"/>
              <a:gd name="connsiteX4397" fmla="*/ 2838230 w 8938307"/>
              <a:gd name="connsiteY4397" fmla="*/ 1257095 h 2993922"/>
              <a:gd name="connsiteX4398" fmla="*/ 2880591 w 8938307"/>
              <a:gd name="connsiteY4398" fmla="*/ 1267685 h 2993922"/>
              <a:gd name="connsiteX4399" fmla="*/ 2870002 w 8938307"/>
              <a:gd name="connsiteY4399" fmla="*/ 1278276 h 2993922"/>
              <a:gd name="connsiteX4400" fmla="*/ 2838230 w 8938307"/>
              <a:gd name="connsiteY4400" fmla="*/ 1278276 h 2993922"/>
              <a:gd name="connsiteX4401" fmla="*/ 2827639 w 8938307"/>
              <a:gd name="connsiteY4401" fmla="*/ 1278276 h 2993922"/>
              <a:gd name="connsiteX4402" fmla="*/ 2817049 w 8938307"/>
              <a:gd name="connsiteY4402" fmla="*/ 1267685 h 2993922"/>
              <a:gd name="connsiteX4403" fmla="*/ 2827639 w 8938307"/>
              <a:gd name="connsiteY4403" fmla="*/ 1283571 h 2993922"/>
              <a:gd name="connsiteX4404" fmla="*/ 2848820 w 8938307"/>
              <a:gd name="connsiteY4404" fmla="*/ 1288866 h 2993922"/>
              <a:gd name="connsiteX4405" fmla="*/ 2880591 w 8938307"/>
              <a:gd name="connsiteY4405" fmla="*/ 1310047 h 2993922"/>
              <a:gd name="connsiteX4406" fmla="*/ 2848820 w 8938307"/>
              <a:gd name="connsiteY4406" fmla="*/ 1299456 h 2993922"/>
              <a:gd name="connsiteX4407" fmla="*/ 2817049 w 8938307"/>
              <a:gd name="connsiteY4407" fmla="*/ 1278276 h 2993922"/>
              <a:gd name="connsiteX4408" fmla="*/ 2753506 w 8938307"/>
              <a:gd name="connsiteY4408" fmla="*/ 1257095 h 2993922"/>
              <a:gd name="connsiteX4409" fmla="*/ 2774687 w 8938307"/>
              <a:gd name="connsiteY4409" fmla="*/ 1267685 h 2993922"/>
              <a:gd name="connsiteX4410" fmla="*/ 2785278 w 8938307"/>
              <a:gd name="connsiteY4410" fmla="*/ 1278276 h 2993922"/>
              <a:gd name="connsiteX4411" fmla="*/ 2795868 w 8938307"/>
              <a:gd name="connsiteY4411" fmla="*/ 1288866 h 2993922"/>
              <a:gd name="connsiteX4412" fmla="*/ 2806458 w 8938307"/>
              <a:gd name="connsiteY4412" fmla="*/ 1299456 h 2993922"/>
              <a:gd name="connsiteX4413" fmla="*/ 2806458 w 8938307"/>
              <a:gd name="connsiteY4413" fmla="*/ 1310047 h 2993922"/>
              <a:gd name="connsiteX4414" fmla="*/ 2827639 w 8938307"/>
              <a:gd name="connsiteY4414" fmla="*/ 1310047 h 2993922"/>
              <a:gd name="connsiteX4415" fmla="*/ 2859410 w 8938307"/>
              <a:gd name="connsiteY4415" fmla="*/ 1320637 h 2993922"/>
              <a:gd name="connsiteX4416" fmla="*/ 2891182 w 8938307"/>
              <a:gd name="connsiteY4416" fmla="*/ 1331228 h 2993922"/>
              <a:gd name="connsiteX4417" fmla="*/ 2907067 w 8938307"/>
              <a:gd name="connsiteY4417" fmla="*/ 1336523 h 2993922"/>
              <a:gd name="connsiteX4418" fmla="*/ 2933543 w 8938307"/>
              <a:gd name="connsiteY4418" fmla="*/ 1352408 h 2993922"/>
              <a:gd name="connsiteX4419" fmla="*/ 2965314 w 8938307"/>
              <a:gd name="connsiteY4419" fmla="*/ 1362999 h 2993922"/>
              <a:gd name="connsiteX4420" fmla="*/ 2944134 w 8938307"/>
              <a:gd name="connsiteY4420" fmla="*/ 1362999 h 2993922"/>
              <a:gd name="connsiteX4421" fmla="*/ 2933543 w 8938307"/>
              <a:gd name="connsiteY4421" fmla="*/ 1362999 h 2993922"/>
              <a:gd name="connsiteX4422" fmla="*/ 2954724 w 8938307"/>
              <a:gd name="connsiteY4422" fmla="*/ 1373589 h 2993922"/>
              <a:gd name="connsiteX4423" fmla="*/ 2965314 w 8938307"/>
              <a:gd name="connsiteY4423" fmla="*/ 1362999 h 2993922"/>
              <a:gd name="connsiteX4424" fmla="*/ 2997086 w 8938307"/>
              <a:gd name="connsiteY4424" fmla="*/ 1373589 h 2993922"/>
              <a:gd name="connsiteX4425" fmla="*/ 3007676 w 8938307"/>
              <a:gd name="connsiteY4425" fmla="*/ 1384180 h 2993922"/>
              <a:gd name="connsiteX4426" fmla="*/ 3023562 w 8938307"/>
              <a:gd name="connsiteY4426" fmla="*/ 1384180 h 2993922"/>
              <a:gd name="connsiteX4427" fmla="*/ 3039447 w 8938307"/>
              <a:gd name="connsiteY4427" fmla="*/ 1394770 h 2993922"/>
              <a:gd name="connsiteX4428" fmla="*/ 3039447 w 8938307"/>
              <a:gd name="connsiteY4428" fmla="*/ 1384180 h 2993922"/>
              <a:gd name="connsiteX4429" fmla="*/ 3071218 w 8938307"/>
              <a:gd name="connsiteY4429" fmla="*/ 1384180 h 2993922"/>
              <a:gd name="connsiteX4430" fmla="*/ 3113581 w 8938307"/>
              <a:gd name="connsiteY4430" fmla="*/ 1405360 h 2993922"/>
              <a:gd name="connsiteX4431" fmla="*/ 3113581 w 8938307"/>
              <a:gd name="connsiteY4431" fmla="*/ 1415951 h 2993922"/>
              <a:gd name="connsiteX4432" fmla="*/ 3124171 w 8938307"/>
              <a:gd name="connsiteY4432" fmla="*/ 1415951 h 2993922"/>
              <a:gd name="connsiteX4433" fmla="*/ 3129466 w 8938307"/>
              <a:gd name="connsiteY4433" fmla="*/ 1405360 h 2993922"/>
              <a:gd name="connsiteX4434" fmla="*/ 3129466 w 8938307"/>
              <a:gd name="connsiteY4434" fmla="*/ 1415951 h 2993922"/>
              <a:gd name="connsiteX4435" fmla="*/ 3134762 w 8938307"/>
              <a:gd name="connsiteY4435" fmla="*/ 1426541 h 2993922"/>
              <a:gd name="connsiteX4436" fmla="*/ 3155942 w 8938307"/>
              <a:gd name="connsiteY4436" fmla="*/ 1426541 h 2993922"/>
              <a:gd name="connsiteX4437" fmla="*/ 3155942 w 8938307"/>
              <a:gd name="connsiteY4437" fmla="*/ 1437132 h 2993922"/>
              <a:gd name="connsiteX4438" fmla="*/ 3177123 w 8938307"/>
              <a:gd name="connsiteY4438" fmla="*/ 1447722 h 2993922"/>
              <a:gd name="connsiteX4439" fmla="*/ 3198303 w 8938307"/>
              <a:gd name="connsiteY4439" fmla="*/ 1458312 h 2993922"/>
              <a:gd name="connsiteX4440" fmla="*/ 3208895 w 8938307"/>
              <a:gd name="connsiteY4440" fmla="*/ 1447722 h 2993922"/>
              <a:gd name="connsiteX4441" fmla="*/ 3219485 w 8938307"/>
              <a:gd name="connsiteY4441" fmla="*/ 1447722 h 2993922"/>
              <a:gd name="connsiteX4442" fmla="*/ 3235370 w 8938307"/>
              <a:gd name="connsiteY4442" fmla="*/ 1447722 h 2993922"/>
              <a:gd name="connsiteX4443" fmla="*/ 3251255 w 8938307"/>
              <a:gd name="connsiteY4443" fmla="*/ 1437132 h 2993922"/>
              <a:gd name="connsiteX4444" fmla="*/ 3261847 w 8938307"/>
              <a:gd name="connsiteY4444" fmla="*/ 1447722 h 2993922"/>
              <a:gd name="connsiteX4445" fmla="*/ 3251255 w 8938307"/>
              <a:gd name="connsiteY4445" fmla="*/ 1447722 h 2993922"/>
              <a:gd name="connsiteX4446" fmla="*/ 3251255 w 8938307"/>
              <a:gd name="connsiteY4446" fmla="*/ 1458312 h 2993922"/>
              <a:gd name="connsiteX4447" fmla="*/ 3272437 w 8938307"/>
              <a:gd name="connsiteY4447" fmla="*/ 1458312 h 2993922"/>
              <a:gd name="connsiteX4448" fmla="*/ 3283027 w 8938307"/>
              <a:gd name="connsiteY4448" fmla="*/ 1458312 h 2993922"/>
              <a:gd name="connsiteX4449" fmla="*/ 3304208 w 8938307"/>
              <a:gd name="connsiteY4449" fmla="*/ 1468903 h 2993922"/>
              <a:gd name="connsiteX4450" fmla="*/ 3325389 w 8938307"/>
              <a:gd name="connsiteY4450" fmla="*/ 1468903 h 2993922"/>
              <a:gd name="connsiteX4451" fmla="*/ 3335979 w 8938307"/>
              <a:gd name="connsiteY4451" fmla="*/ 1468903 h 2993922"/>
              <a:gd name="connsiteX4452" fmla="*/ 3341274 w 8938307"/>
              <a:gd name="connsiteY4452" fmla="*/ 1468903 h 2993922"/>
              <a:gd name="connsiteX4453" fmla="*/ 3357160 w 8938307"/>
              <a:gd name="connsiteY4453" fmla="*/ 1468903 h 2993922"/>
              <a:gd name="connsiteX4454" fmla="*/ 3367751 w 8938307"/>
              <a:gd name="connsiteY4454" fmla="*/ 1474199 h 2993922"/>
              <a:gd name="connsiteX4455" fmla="*/ 3362456 w 8938307"/>
              <a:gd name="connsiteY4455" fmla="*/ 1479493 h 2993922"/>
              <a:gd name="connsiteX4456" fmla="*/ 3346570 w 8938307"/>
              <a:gd name="connsiteY4456" fmla="*/ 1479493 h 2993922"/>
              <a:gd name="connsiteX4457" fmla="*/ 3357160 w 8938307"/>
              <a:gd name="connsiteY4457" fmla="*/ 1490084 h 2993922"/>
              <a:gd name="connsiteX4458" fmla="*/ 3399522 w 8938307"/>
              <a:gd name="connsiteY4458" fmla="*/ 1505970 h 2993922"/>
              <a:gd name="connsiteX4459" fmla="*/ 3431293 w 8938307"/>
              <a:gd name="connsiteY4459" fmla="*/ 1516560 h 2993922"/>
              <a:gd name="connsiteX4460" fmla="*/ 3478949 w 8938307"/>
              <a:gd name="connsiteY4460" fmla="*/ 1527151 h 2993922"/>
              <a:gd name="connsiteX4461" fmla="*/ 3516016 w 8938307"/>
              <a:gd name="connsiteY4461" fmla="*/ 1532445 h 2993922"/>
              <a:gd name="connsiteX4462" fmla="*/ 3606034 w 8938307"/>
              <a:gd name="connsiteY4462" fmla="*/ 1553626 h 2993922"/>
              <a:gd name="connsiteX4463" fmla="*/ 3664282 w 8938307"/>
              <a:gd name="connsiteY4463" fmla="*/ 1574807 h 2993922"/>
              <a:gd name="connsiteX4464" fmla="*/ 3696052 w 8938307"/>
              <a:gd name="connsiteY4464" fmla="*/ 1585397 h 2993922"/>
              <a:gd name="connsiteX4465" fmla="*/ 3727824 w 8938307"/>
              <a:gd name="connsiteY4465" fmla="*/ 1595988 h 2993922"/>
              <a:gd name="connsiteX4466" fmla="*/ 3780776 w 8938307"/>
              <a:gd name="connsiteY4466" fmla="*/ 1606578 h 2993922"/>
              <a:gd name="connsiteX4467" fmla="*/ 3791367 w 8938307"/>
              <a:gd name="connsiteY4467" fmla="*/ 1617170 h 2993922"/>
              <a:gd name="connsiteX4468" fmla="*/ 3844319 w 8938307"/>
              <a:gd name="connsiteY4468" fmla="*/ 1627759 h 2993922"/>
              <a:gd name="connsiteX4469" fmla="*/ 3870796 w 8938307"/>
              <a:gd name="connsiteY4469" fmla="*/ 1633055 h 2993922"/>
              <a:gd name="connsiteX4470" fmla="*/ 3886681 w 8938307"/>
              <a:gd name="connsiteY4470" fmla="*/ 1638349 h 2993922"/>
              <a:gd name="connsiteX4471" fmla="*/ 3907860 w 8938307"/>
              <a:gd name="connsiteY4471" fmla="*/ 1648940 h 2993922"/>
              <a:gd name="connsiteX4472" fmla="*/ 3929042 w 8938307"/>
              <a:gd name="connsiteY4472" fmla="*/ 1659530 h 2993922"/>
              <a:gd name="connsiteX4473" fmla="*/ 4024356 w 8938307"/>
              <a:gd name="connsiteY4473" fmla="*/ 1680711 h 2993922"/>
              <a:gd name="connsiteX4474" fmla="*/ 4040242 w 8938307"/>
              <a:gd name="connsiteY4474" fmla="*/ 1691301 h 2993922"/>
              <a:gd name="connsiteX4475" fmla="*/ 4056127 w 8938307"/>
              <a:gd name="connsiteY4475" fmla="*/ 1691301 h 2993922"/>
              <a:gd name="connsiteX4476" fmla="*/ 4082604 w 8938307"/>
              <a:gd name="connsiteY4476" fmla="*/ 1686007 h 2993922"/>
              <a:gd name="connsiteX4477" fmla="*/ 4098489 w 8938307"/>
              <a:gd name="connsiteY4477" fmla="*/ 1691301 h 2993922"/>
              <a:gd name="connsiteX4478" fmla="*/ 4114374 w 8938307"/>
              <a:gd name="connsiteY4478" fmla="*/ 1696597 h 2993922"/>
              <a:gd name="connsiteX4479" fmla="*/ 4130260 w 8938307"/>
              <a:gd name="connsiteY4479" fmla="*/ 1701893 h 2993922"/>
              <a:gd name="connsiteX4480" fmla="*/ 4130260 w 8938307"/>
              <a:gd name="connsiteY4480" fmla="*/ 1691301 h 2993922"/>
              <a:gd name="connsiteX4481" fmla="*/ 4119669 w 8938307"/>
              <a:gd name="connsiteY4481" fmla="*/ 1670122 h 2993922"/>
              <a:gd name="connsiteX4482" fmla="*/ 4077308 w 8938307"/>
              <a:gd name="connsiteY4482" fmla="*/ 1659530 h 2993922"/>
              <a:gd name="connsiteX4483" fmla="*/ 4061422 w 8938307"/>
              <a:gd name="connsiteY4483" fmla="*/ 1659530 h 2993922"/>
              <a:gd name="connsiteX4484" fmla="*/ 4056127 w 8938307"/>
              <a:gd name="connsiteY4484" fmla="*/ 1659530 h 2993922"/>
              <a:gd name="connsiteX4485" fmla="*/ 3992585 w 8938307"/>
              <a:gd name="connsiteY4485" fmla="*/ 1648940 h 2993922"/>
              <a:gd name="connsiteX4486" fmla="*/ 3971404 w 8938307"/>
              <a:gd name="connsiteY4486" fmla="*/ 1638349 h 2993922"/>
              <a:gd name="connsiteX4487" fmla="*/ 3960812 w 8938307"/>
              <a:gd name="connsiteY4487" fmla="*/ 1627759 h 2993922"/>
              <a:gd name="connsiteX4488" fmla="*/ 3950223 w 8938307"/>
              <a:gd name="connsiteY4488" fmla="*/ 1627759 h 2993922"/>
              <a:gd name="connsiteX4489" fmla="*/ 3939633 w 8938307"/>
              <a:gd name="connsiteY4489" fmla="*/ 1627759 h 2993922"/>
              <a:gd name="connsiteX4490" fmla="*/ 3907860 w 8938307"/>
              <a:gd name="connsiteY4490" fmla="*/ 1617170 h 2993922"/>
              <a:gd name="connsiteX4491" fmla="*/ 3844319 w 8938307"/>
              <a:gd name="connsiteY4491" fmla="*/ 1595988 h 2993922"/>
              <a:gd name="connsiteX4492" fmla="*/ 3823138 w 8938307"/>
              <a:gd name="connsiteY4492" fmla="*/ 1574807 h 2993922"/>
              <a:gd name="connsiteX4493" fmla="*/ 3791367 w 8938307"/>
              <a:gd name="connsiteY4493" fmla="*/ 1564218 h 2993922"/>
              <a:gd name="connsiteX4494" fmla="*/ 3717234 w 8938307"/>
              <a:gd name="connsiteY4494" fmla="*/ 1543036 h 2993922"/>
              <a:gd name="connsiteX4495" fmla="*/ 3706644 w 8938307"/>
              <a:gd name="connsiteY4495" fmla="*/ 1543036 h 2993922"/>
              <a:gd name="connsiteX4496" fmla="*/ 3696052 w 8938307"/>
              <a:gd name="connsiteY4496" fmla="*/ 1532445 h 2993922"/>
              <a:gd name="connsiteX4497" fmla="*/ 3696052 w 8938307"/>
              <a:gd name="connsiteY4497" fmla="*/ 1543036 h 2993922"/>
              <a:gd name="connsiteX4498" fmla="*/ 3696052 w 8938307"/>
              <a:gd name="connsiteY4498" fmla="*/ 1553626 h 2993922"/>
              <a:gd name="connsiteX4499" fmla="*/ 3664282 w 8938307"/>
              <a:gd name="connsiteY4499" fmla="*/ 1543036 h 2993922"/>
              <a:gd name="connsiteX4500" fmla="*/ 3590148 w 8938307"/>
              <a:gd name="connsiteY4500" fmla="*/ 1511264 h 2993922"/>
              <a:gd name="connsiteX4501" fmla="*/ 3558378 w 8938307"/>
              <a:gd name="connsiteY4501" fmla="*/ 1505970 h 2993922"/>
              <a:gd name="connsiteX4502" fmla="*/ 3537196 w 8938307"/>
              <a:gd name="connsiteY4502" fmla="*/ 1500674 h 2993922"/>
              <a:gd name="connsiteX4503" fmla="*/ 3516016 w 8938307"/>
              <a:gd name="connsiteY4503" fmla="*/ 1500674 h 2993922"/>
              <a:gd name="connsiteX4504" fmla="*/ 3463064 w 8938307"/>
              <a:gd name="connsiteY4504" fmla="*/ 1479493 h 2993922"/>
              <a:gd name="connsiteX4505" fmla="*/ 3452474 w 8938307"/>
              <a:gd name="connsiteY4505" fmla="*/ 1479493 h 2993922"/>
              <a:gd name="connsiteX4506" fmla="*/ 3452474 w 8938307"/>
              <a:gd name="connsiteY4506" fmla="*/ 1468903 h 2993922"/>
              <a:gd name="connsiteX4507" fmla="*/ 3452474 w 8938307"/>
              <a:gd name="connsiteY4507" fmla="*/ 1458312 h 2993922"/>
              <a:gd name="connsiteX4508" fmla="*/ 3436588 w 8938307"/>
              <a:gd name="connsiteY4508" fmla="*/ 1447722 h 2993922"/>
              <a:gd name="connsiteX4509" fmla="*/ 3420703 w 8938307"/>
              <a:gd name="connsiteY4509" fmla="*/ 1447722 h 2993922"/>
              <a:gd name="connsiteX4510" fmla="*/ 3399522 w 8938307"/>
              <a:gd name="connsiteY4510" fmla="*/ 1447722 h 2993922"/>
              <a:gd name="connsiteX4511" fmla="*/ 3394226 w 8938307"/>
              <a:gd name="connsiteY4511" fmla="*/ 1442427 h 2993922"/>
              <a:gd name="connsiteX4512" fmla="*/ 3388931 w 8938307"/>
              <a:gd name="connsiteY4512" fmla="*/ 1437132 h 2993922"/>
              <a:gd name="connsiteX4513" fmla="*/ 3383637 w 8938307"/>
              <a:gd name="connsiteY4513" fmla="*/ 1441103 h 2993922"/>
              <a:gd name="connsiteX4514" fmla="*/ 3379970 w 8938307"/>
              <a:gd name="connsiteY4514" fmla="*/ 1442020 h 2993922"/>
              <a:gd name="connsiteX4515" fmla="*/ 3420703 w 8938307"/>
              <a:gd name="connsiteY4515" fmla="*/ 1458312 h 2993922"/>
              <a:gd name="connsiteX4516" fmla="*/ 3420703 w 8938307"/>
              <a:gd name="connsiteY4516" fmla="*/ 1468903 h 2993922"/>
              <a:gd name="connsiteX4517" fmla="*/ 3293618 w 8938307"/>
              <a:gd name="connsiteY4517" fmla="*/ 1437132 h 2993922"/>
              <a:gd name="connsiteX4518" fmla="*/ 3277733 w 8938307"/>
              <a:gd name="connsiteY4518" fmla="*/ 1426541 h 2993922"/>
              <a:gd name="connsiteX4519" fmla="*/ 3261847 w 8938307"/>
              <a:gd name="connsiteY4519" fmla="*/ 1426541 h 2993922"/>
              <a:gd name="connsiteX4520" fmla="*/ 3261847 w 8938307"/>
              <a:gd name="connsiteY4520" fmla="*/ 1405360 h 2993922"/>
              <a:gd name="connsiteX4521" fmla="*/ 3251255 w 8938307"/>
              <a:gd name="connsiteY4521" fmla="*/ 1405360 h 2993922"/>
              <a:gd name="connsiteX4522" fmla="*/ 3251255 w 8938307"/>
              <a:gd name="connsiteY4522" fmla="*/ 1415951 h 2993922"/>
              <a:gd name="connsiteX4523" fmla="*/ 3251255 w 8938307"/>
              <a:gd name="connsiteY4523" fmla="*/ 1426541 h 2993922"/>
              <a:gd name="connsiteX4524" fmla="*/ 3235370 w 8938307"/>
              <a:gd name="connsiteY4524" fmla="*/ 1415951 h 2993922"/>
              <a:gd name="connsiteX4525" fmla="*/ 3219485 w 8938307"/>
              <a:gd name="connsiteY4525" fmla="*/ 1405360 h 2993922"/>
              <a:gd name="connsiteX4526" fmla="*/ 3230075 w 8938307"/>
              <a:gd name="connsiteY4526" fmla="*/ 1405360 h 2993922"/>
              <a:gd name="connsiteX4527" fmla="*/ 3240666 w 8938307"/>
              <a:gd name="connsiteY4527" fmla="*/ 1400066 h 2993922"/>
              <a:gd name="connsiteX4528" fmla="*/ 3224781 w 8938307"/>
              <a:gd name="connsiteY4528" fmla="*/ 1394770 h 2993922"/>
              <a:gd name="connsiteX4529" fmla="*/ 3208895 w 8938307"/>
              <a:gd name="connsiteY4529" fmla="*/ 1384180 h 2993922"/>
              <a:gd name="connsiteX4530" fmla="*/ 3187714 w 8938307"/>
              <a:gd name="connsiteY4530" fmla="*/ 1373589 h 2993922"/>
              <a:gd name="connsiteX4531" fmla="*/ 3177123 w 8938307"/>
              <a:gd name="connsiteY4531" fmla="*/ 1368293 h 2993922"/>
              <a:gd name="connsiteX4532" fmla="*/ 3134762 w 8938307"/>
              <a:gd name="connsiteY4532" fmla="*/ 1347114 h 2993922"/>
              <a:gd name="connsiteX4533" fmla="*/ 3071218 w 8938307"/>
              <a:gd name="connsiteY4533" fmla="*/ 1331228 h 2993922"/>
              <a:gd name="connsiteX4534" fmla="*/ 3071218 w 8938307"/>
              <a:gd name="connsiteY4534" fmla="*/ 1320637 h 2993922"/>
              <a:gd name="connsiteX4535" fmla="*/ 3039447 w 8938307"/>
              <a:gd name="connsiteY4535" fmla="*/ 1299456 h 2993922"/>
              <a:gd name="connsiteX4536" fmla="*/ 2891182 w 8938307"/>
              <a:gd name="connsiteY4536" fmla="*/ 1257095 h 2993922"/>
              <a:gd name="connsiteX4537" fmla="*/ 2870002 w 8938307"/>
              <a:gd name="connsiteY4537" fmla="*/ 1246504 h 2993922"/>
              <a:gd name="connsiteX4538" fmla="*/ 2848820 w 8938307"/>
              <a:gd name="connsiteY4538" fmla="*/ 1246504 h 2993922"/>
              <a:gd name="connsiteX4539" fmla="*/ 2840878 w 8938307"/>
              <a:gd name="connsiteY4539" fmla="*/ 1241210 h 2993922"/>
              <a:gd name="connsiteX4540" fmla="*/ 8133435 w 8938307"/>
              <a:gd name="connsiteY4540" fmla="*/ 1235914 h 2993922"/>
              <a:gd name="connsiteX4541" fmla="*/ 8154617 w 8938307"/>
              <a:gd name="connsiteY4541" fmla="*/ 1235914 h 2993922"/>
              <a:gd name="connsiteX4542" fmla="*/ 8165206 w 8938307"/>
              <a:gd name="connsiteY4542" fmla="*/ 1246504 h 2993922"/>
              <a:gd name="connsiteX4543" fmla="*/ 8133435 w 8938307"/>
              <a:gd name="connsiteY4543" fmla="*/ 1235914 h 2993922"/>
              <a:gd name="connsiteX4544" fmla="*/ 6735502 w 8938307"/>
              <a:gd name="connsiteY4544" fmla="*/ 1225324 h 2993922"/>
              <a:gd name="connsiteX4545" fmla="*/ 6735502 w 8938307"/>
              <a:gd name="connsiteY4545" fmla="*/ 1235914 h 2993922"/>
              <a:gd name="connsiteX4546" fmla="*/ 6761977 w 8938307"/>
              <a:gd name="connsiteY4546" fmla="*/ 1241210 h 2993922"/>
              <a:gd name="connsiteX4547" fmla="*/ 6777862 w 8938307"/>
              <a:gd name="connsiteY4547" fmla="*/ 1246504 h 2993922"/>
              <a:gd name="connsiteX4548" fmla="*/ 6783158 w 8938307"/>
              <a:gd name="connsiteY4548" fmla="*/ 1257095 h 2993922"/>
              <a:gd name="connsiteX4549" fmla="*/ 6799044 w 8938307"/>
              <a:gd name="connsiteY4549" fmla="*/ 1257095 h 2993922"/>
              <a:gd name="connsiteX4550" fmla="*/ 6820224 w 8938307"/>
              <a:gd name="connsiteY4550" fmla="*/ 1267685 h 2993922"/>
              <a:gd name="connsiteX4551" fmla="*/ 6836110 w 8938307"/>
              <a:gd name="connsiteY4551" fmla="*/ 1272981 h 2993922"/>
              <a:gd name="connsiteX4552" fmla="*/ 6846700 w 8938307"/>
              <a:gd name="connsiteY4552" fmla="*/ 1272981 h 2993922"/>
              <a:gd name="connsiteX4553" fmla="*/ 6873177 w 8938307"/>
              <a:gd name="connsiteY4553" fmla="*/ 1283571 h 2993922"/>
              <a:gd name="connsiteX4554" fmla="*/ 6904948 w 8938307"/>
              <a:gd name="connsiteY4554" fmla="*/ 1288866 h 2993922"/>
              <a:gd name="connsiteX4555" fmla="*/ 6915539 w 8938307"/>
              <a:gd name="connsiteY4555" fmla="*/ 1278276 h 2993922"/>
              <a:gd name="connsiteX4556" fmla="*/ 6915539 w 8938307"/>
              <a:gd name="connsiteY4556" fmla="*/ 1294162 h 2993922"/>
              <a:gd name="connsiteX4557" fmla="*/ 6936718 w 8938307"/>
              <a:gd name="connsiteY4557" fmla="*/ 1299456 h 2993922"/>
              <a:gd name="connsiteX4558" fmla="*/ 6957900 w 8938307"/>
              <a:gd name="connsiteY4558" fmla="*/ 1304752 h 2993922"/>
              <a:gd name="connsiteX4559" fmla="*/ 6968491 w 8938307"/>
              <a:gd name="connsiteY4559" fmla="*/ 1320637 h 2993922"/>
              <a:gd name="connsiteX4560" fmla="*/ 6973785 w 8938307"/>
              <a:gd name="connsiteY4560" fmla="*/ 1320637 h 2993922"/>
              <a:gd name="connsiteX4561" fmla="*/ 6989670 w 8938307"/>
              <a:gd name="connsiteY4561" fmla="*/ 1320637 h 2993922"/>
              <a:gd name="connsiteX4562" fmla="*/ 7005558 w 8938307"/>
              <a:gd name="connsiteY4562" fmla="*/ 1325933 h 2993922"/>
              <a:gd name="connsiteX4563" fmla="*/ 7026737 w 8938307"/>
              <a:gd name="connsiteY4563" fmla="*/ 1325933 h 2993922"/>
              <a:gd name="connsiteX4564" fmla="*/ 7042622 w 8938307"/>
              <a:gd name="connsiteY4564" fmla="*/ 1331228 h 2993922"/>
              <a:gd name="connsiteX4565" fmla="*/ 7047918 w 8938307"/>
              <a:gd name="connsiteY4565" fmla="*/ 1341818 h 2993922"/>
              <a:gd name="connsiteX4566" fmla="*/ 7069100 w 8938307"/>
              <a:gd name="connsiteY4566" fmla="*/ 1341818 h 2993922"/>
              <a:gd name="connsiteX4567" fmla="*/ 7100870 w 8938307"/>
              <a:gd name="connsiteY4567" fmla="*/ 1352408 h 2993922"/>
              <a:gd name="connsiteX4568" fmla="*/ 7116756 w 8938307"/>
              <a:gd name="connsiteY4568" fmla="*/ 1352408 h 2993922"/>
              <a:gd name="connsiteX4569" fmla="*/ 7127347 w 8938307"/>
              <a:gd name="connsiteY4569" fmla="*/ 1362999 h 2993922"/>
              <a:gd name="connsiteX4570" fmla="*/ 7153822 w 8938307"/>
              <a:gd name="connsiteY4570" fmla="*/ 1373589 h 2993922"/>
              <a:gd name="connsiteX4571" fmla="*/ 7190889 w 8938307"/>
              <a:gd name="connsiteY4571" fmla="*/ 1384180 h 2993922"/>
              <a:gd name="connsiteX4572" fmla="*/ 7249136 w 8938307"/>
              <a:gd name="connsiteY4572" fmla="*/ 1400066 h 2993922"/>
              <a:gd name="connsiteX4573" fmla="*/ 7286203 w 8938307"/>
              <a:gd name="connsiteY4573" fmla="*/ 1405360 h 2993922"/>
              <a:gd name="connsiteX4574" fmla="*/ 7296793 w 8938307"/>
              <a:gd name="connsiteY4574" fmla="*/ 1405360 h 2993922"/>
              <a:gd name="connsiteX4575" fmla="*/ 7317974 w 8938307"/>
              <a:gd name="connsiteY4575" fmla="*/ 1415951 h 2993922"/>
              <a:gd name="connsiteX4576" fmla="*/ 7370926 w 8938307"/>
              <a:gd name="connsiteY4576" fmla="*/ 1426541 h 2993922"/>
              <a:gd name="connsiteX4577" fmla="*/ 7360336 w 8938307"/>
              <a:gd name="connsiteY4577" fmla="*/ 1415951 h 2993922"/>
              <a:gd name="connsiteX4578" fmla="*/ 7339155 w 8938307"/>
              <a:gd name="connsiteY4578" fmla="*/ 1405360 h 2993922"/>
              <a:gd name="connsiteX4579" fmla="*/ 7307384 w 8938307"/>
              <a:gd name="connsiteY4579" fmla="*/ 1394770 h 2993922"/>
              <a:gd name="connsiteX4580" fmla="*/ 7286203 w 8938307"/>
              <a:gd name="connsiteY4580" fmla="*/ 1394770 h 2993922"/>
              <a:gd name="connsiteX4581" fmla="*/ 7275612 w 8938307"/>
              <a:gd name="connsiteY4581" fmla="*/ 1394770 h 2993922"/>
              <a:gd name="connsiteX4582" fmla="*/ 7227956 w 8938307"/>
              <a:gd name="connsiteY4582" fmla="*/ 1368293 h 2993922"/>
              <a:gd name="connsiteX4583" fmla="*/ 7159118 w 8938307"/>
              <a:gd name="connsiteY4583" fmla="*/ 1352408 h 2993922"/>
              <a:gd name="connsiteX4584" fmla="*/ 7127347 w 8938307"/>
              <a:gd name="connsiteY4584" fmla="*/ 1331228 h 2993922"/>
              <a:gd name="connsiteX4585" fmla="*/ 7111462 w 8938307"/>
              <a:gd name="connsiteY4585" fmla="*/ 1325933 h 2993922"/>
              <a:gd name="connsiteX4586" fmla="*/ 7074395 w 8938307"/>
              <a:gd name="connsiteY4586" fmla="*/ 1310047 h 2993922"/>
              <a:gd name="connsiteX4587" fmla="*/ 7042622 w 8938307"/>
              <a:gd name="connsiteY4587" fmla="*/ 1310047 h 2993922"/>
              <a:gd name="connsiteX4588" fmla="*/ 7016148 w 8938307"/>
              <a:gd name="connsiteY4588" fmla="*/ 1294162 h 2993922"/>
              <a:gd name="connsiteX4589" fmla="*/ 6994966 w 8938307"/>
              <a:gd name="connsiteY4589" fmla="*/ 1288866 h 2993922"/>
              <a:gd name="connsiteX4590" fmla="*/ 6984376 w 8938307"/>
              <a:gd name="connsiteY4590" fmla="*/ 1288866 h 2993922"/>
              <a:gd name="connsiteX4591" fmla="*/ 6968491 w 8938307"/>
              <a:gd name="connsiteY4591" fmla="*/ 1288866 h 2993922"/>
              <a:gd name="connsiteX4592" fmla="*/ 6957900 w 8938307"/>
              <a:gd name="connsiteY4592" fmla="*/ 1278276 h 2993922"/>
              <a:gd name="connsiteX4593" fmla="*/ 6904948 w 8938307"/>
              <a:gd name="connsiteY4593" fmla="*/ 1257095 h 2993922"/>
              <a:gd name="connsiteX4594" fmla="*/ 6883766 w 8938307"/>
              <a:gd name="connsiteY4594" fmla="*/ 1262389 h 2993922"/>
              <a:gd name="connsiteX4595" fmla="*/ 6873177 w 8938307"/>
              <a:gd name="connsiteY4595" fmla="*/ 1257095 h 2993922"/>
              <a:gd name="connsiteX4596" fmla="*/ 6851996 w 8938307"/>
              <a:gd name="connsiteY4596" fmla="*/ 1251800 h 2993922"/>
              <a:gd name="connsiteX4597" fmla="*/ 6825520 w 8938307"/>
              <a:gd name="connsiteY4597" fmla="*/ 1246504 h 2993922"/>
              <a:gd name="connsiteX4598" fmla="*/ 6799044 w 8938307"/>
              <a:gd name="connsiteY4598" fmla="*/ 1246504 h 2993922"/>
              <a:gd name="connsiteX4599" fmla="*/ 6788454 w 8938307"/>
              <a:gd name="connsiteY4599" fmla="*/ 1235914 h 2993922"/>
              <a:gd name="connsiteX4600" fmla="*/ 6767272 w 8938307"/>
              <a:gd name="connsiteY4600" fmla="*/ 1235914 h 2993922"/>
              <a:gd name="connsiteX4601" fmla="*/ 6740796 w 8938307"/>
              <a:gd name="connsiteY4601" fmla="*/ 1230619 h 2993922"/>
              <a:gd name="connsiteX4602" fmla="*/ 6735502 w 8938307"/>
              <a:gd name="connsiteY4602" fmla="*/ 1225324 h 2993922"/>
              <a:gd name="connsiteX4603" fmla="*/ 3320093 w 8938307"/>
              <a:gd name="connsiteY4603" fmla="*/ 1225324 h 2993922"/>
              <a:gd name="connsiteX4604" fmla="*/ 3314799 w 8938307"/>
              <a:gd name="connsiteY4604" fmla="*/ 1235914 h 2993922"/>
              <a:gd name="connsiteX4605" fmla="*/ 3325389 w 8938307"/>
              <a:gd name="connsiteY4605" fmla="*/ 1230619 h 2993922"/>
              <a:gd name="connsiteX4606" fmla="*/ 3320093 w 8938307"/>
              <a:gd name="connsiteY4606" fmla="*/ 1225324 h 2993922"/>
              <a:gd name="connsiteX4607" fmla="*/ 3124171 w 8938307"/>
              <a:gd name="connsiteY4607" fmla="*/ 1225324 h 2993922"/>
              <a:gd name="connsiteX4608" fmla="*/ 3124171 w 8938307"/>
              <a:gd name="connsiteY4608" fmla="*/ 1235914 h 2993922"/>
              <a:gd name="connsiteX4609" fmla="*/ 3145351 w 8938307"/>
              <a:gd name="connsiteY4609" fmla="*/ 1246504 h 2993922"/>
              <a:gd name="connsiteX4610" fmla="*/ 3145351 w 8938307"/>
              <a:gd name="connsiteY4610" fmla="*/ 1235914 h 2993922"/>
              <a:gd name="connsiteX4611" fmla="*/ 3134762 w 8938307"/>
              <a:gd name="connsiteY4611" fmla="*/ 1235914 h 2993922"/>
              <a:gd name="connsiteX4612" fmla="*/ 3124171 w 8938307"/>
              <a:gd name="connsiteY4612" fmla="*/ 1225324 h 2993922"/>
              <a:gd name="connsiteX4613" fmla="*/ 2975906 w 8938307"/>
              <a:gd name="connsiteY4613" fmla="*/ 1225324 h 2993922"/>
              <a:gd name="connsiteX4614" fmla="*/ 2986495 w 8938307"/>
              <a:gd name="connsiteY4614" fmla="*/ 1235914 h 2993922"/>
              <a:gd name="connsiteX4615" fmla="*/ 2986495 w 8938307"/>
              <a:gd name="connsiteY4615" fmla="*/ 1225324 h 2993922"/>
              <a:gd name="connsiteX4616" fmla="*/ 2975906 w 8938307"/>
              <a:gd name="connsiteY4616" fmla="*/ 1225324 h 2993922"/>
              <a:gd name="connsiteX4617" fmla="*/ 1196717 w 8938307"/>
              <a:gd name="connsiteY4617" fmla="*/ 1225324 h 2993922"/>
              <a:gd name="connsiteX4618" fmla="*/ 1217897 w 8938307"/>
              <a:gd name="connsiteY4618" fmla="*/ 1235914 h 2993922"/>
              <a:gd name="connsiteX4619" fmla="*/ 1228487 w 8938307"/>
              <a:gd name="connsiteY4619" fmla="*/ 1246504 h 2993922"/>
              <a:gd name="connsiteX4620" fmla="*/ 1207306 w 8938307"/>
              <a:gd name="connsiteY4620" fmla="*/ 1246504 h 2993922"/>
              <a:gd name="connsiteX4621" fmla="*/ 1196717 w 8938307"/>
              <a:gd name="connsiteY4621" fmla="*/ 1235914 h 2993922"/>
              <a:gd name="connsiteX4622" fmla="*/ 1196717 w 8938307"/>
              <a:gd name="connsiteY4622" fmla="*/ 1225324 h 2993922"/>
              <a:gd name="connsiteX4623" fmla="*/ 8059302 w 8938307"/>
              <a:gd name="connsiteY4623" fmla="*/ 1214733 h 2993922"/>
              <a:gd name="connsiteX4624" fmla="*/ 8080483 w 8938307"/>
              <a:gd name="connsiteY4624" fmla="*/ 1214733 h 2993922"/>
              <a:gd name="connsiteX4625" fmla="*/ 8080483 w 8938307"/>
              <a:gd name="connsiteY4625" fmla="*/ 1225324 h 2993922"/>
              <a:gd name="connsiteX4626" fmla="*/ 8064598 w 8938307"/>
              <a:gd name="connsiteY4626" fmla="*/ 1220029 h 2993922"/>
              <a:gd name="connsiteX4627" fmla="*/ 8059302 w 8938307"/>
              <a:gd name="connsiteY4627" fmla="*/ 1214733 h 2993922"/>
              <a:gd name="connsiteX4628" fmla="*/ 6703730 w 8938307"/>
              <a:gd name="connsiteY4628" fmla="*/ 1214733 h 2993922"/>
              <a:gd name="connsiteX4629" fmla="*/ 6698435 w 8938307"/>
              <a:gd name="connsiteY4629" fmla="*/ 1230619 h 2993922"/>
              <a:gd name="connsiteX4630" fmla="*/ 6709025 w 8938307"/>
              <a:gd name="connsiteY4630" fmla="*/ 1235914 h 2993922"/>
              <a:gd name="connsiteX4631" fmla="*/ 6714320 w 8938307"/>
              <a:gd name="connsiteY4631" fmla="*/ 1235914 h 2993922"/>
              <a:gd name="connsiteX4632" fmla="*/ 6714320 w 8938307"/>
              <a:gd name="connsiteY4632" fmla="*/ 1225324 h 2993922"/>
              <a:gd name="connsiteX4633" fmla="*/ 2944134 w 8938307"/>
              <a:gd name="connsiteY4633" fmla="*/ 1214733 h 2993922"/>
              <a:gd name="connsiteX4634" fmla="*/ 2949429 w 8938307"/>
              <a:gd name="connsiteY4634" fmla="*/ 1225324 h 2993922"/>
              <a:gd name="connsiteX4635" fmla="*/ 2954724 w 8938307"/>
              <a:gd name="connsiteY4635" fmla="*/ 1220029 h 2993922"/>
              <a:gd name="connsiteX4636" fmla="*/ 2944134 w 8938307"/>
              <a:gd name="connsiteY4636" fmla="*/ 1214733 h 2993922"/>
              <a:gd name="connsiteX4637" fmla="*/ 2795868 w 8938307"/>
              <a:gd name="connsiteY4637" fmla="*/ 1214733 h 2993922"/>
              <a:gd name="connsiteX4638" fmla="*/ 2801163 w 8938307"/>
              <a:gd name="connsiteY4638" fmla="*/ 1225324 h 2993922"/>
              <a:gd name="connsiteX4639" fmla="*/ 2806458 w 8938307"/>
              <a:gd name="connsiteY4639" fmla="*/ 1220029 h 2993922"/>
              <a:gd name="connsiteX4640" fmla="*/ 2795868 w 8938307"/>
              <a:gd name="connsiteY4640" fmla="*/ 1214733 h 2993922"/>
              <a:gd name="connsiteX4641" fmla="*/ 2020121 w 8938307"/>
              <a:gd name="connsiteY4641" fmla="*/ 1214733 h 2993922"/>
              <a:gd name="connsiteX4642" fmla="*/ 2033359 w 8938307"/>
              <a:gd name="connsiteY4642" fmla="*/ 1225324 h 2993922"/>
              <a:gd name="connsiteX4643" fmla="*/ 2022769 w 8938307"/>
              <a:gd name="connsiteY4643" fmla="*/ 1225324 h 2993922"/>
              <a:gd name="connsiteX4644" fmla="*/ 2012178 w 8938307"/>
              <a:gd name="connsiteY4644" fmla="*/ 1225324 h 2993922"/>
              <a:gd name="connsiteX4645" fmla="*/ 2001587 w 8938307"/>
              <a:gd name="connsiteY4645" fmla="*/ 1235914 h 2993922"/>
              <a:gd name="connsiteX4646" fmla="*/ 2001587 w 8938307"/>
              <a:gd name="connsiteY4646" fmla="*/ 1225324 h 2993922"/>
              <a:gd name="connsiteX4647" fmla="*/ 2020121 w 8938307"/>
              <a:gd name="connsiteY4647" fmla="*/ 1214733 h 2993922"/>
              <a:gd name="connsiteX4648" fmla="*/ 1959226 w 8938307"/>
              <a:gd name="connsiteY4648" fmla="*/ 1214733 h 2993922"/>
              <a:gd name="connsiteX4649" fmla="*/ 1969816 w 8938307"/>
              <a:gd name="connsiteY4649" fmla="*/ 1214733 h 2993922"/>
              <a:gd name="connsiteX4650" fmla="*/ 1964522 w 8938307"/>
              <a:gd name="connsiteY4650" fmla="*/ 1225324 h 2993922"/>
              <a:gd name="connsiteX4651" fmla="*/ 1953930 w 8938307"/>
              <a:gd name="connsiteY4651" fmla="*/ 1220029 h 2993922"/>
              <a:gd name="connsiteX4652" fmla="*/ 1959226 w 8938307"/>
              <a:gd name="connsiteY4652" fmla="*/ 1214733 h 2993922"/>
              <a:gd name="connsiteX4653" fmla="*/ 8027531 w 8938307"/>
              <a:gd name="connsiteY4653" fmla="*/ 1204143 h 2993922"/>
              <a:gd name="connsiteX4654" fmla="*/ 8038123 w 8938307"/>
              <a:gd name="connsiteY4654" fmla="*/ 1204143 h 2993922"/>
              <a:gd name="connsiteX4655" fmla="*/ 8038123 w 8938307"/>
              <a:gd name="connsiteY4655" fmla="*/ 1214733 h 2993922"/>
              <a:gd name="connsiteX4656" fmla="*/ 7752182 w 8938307"/>
              <a:gd name="connsiteY4656" fmla="*/ 1204143 h 2993922"/>
              <a:gd name="connsiteX4657" fmla="*/ 7762772 w 8938307"/>
              <a:gd name="connsiteY4657" fmla="*/ 1204143 h 2993922"/>
              <a:gd name="connsiteX4658" fmla="*/ 7752182 w 8938307"/>
              <a:gd name="connsiteY4658" fmla="*/ 1214733 h 2993922"/>
              <a:gd name="connsiteX4659" fmla="*/ 7752182 w 8938307"/>
              <a:gd name="connsiteY4659" fmla="*/ 1204143 h 2993922"/>
              <a:gd name="connsiteX4660" fmla="*/ 6576646 w 8938307"/>
              <a:gd name="connsiteY4660" fmla="*/ 1204143 h 2993922"/>
              <a:gd name="connsiteX4661" fmla="*/ 6587236 w 8938307"/>
              <a:gd name="connsiteY4661" fmla="*/ 1214733 h 2993922"/>
              <a:gd name="connsiteX4662" fmla="*/ 6587236 w 8938307"/>
              <a:gd name="connsiteY4662" fmla="*/ 1209437 h 2993922"/>
              <a:gd name="connsiteX4663" fmla="*/ 6576646 w 8938307"/>
              <a:gd name="connsiteY4663" fmla="*/ 1204143 h 2993922"/>
              <a:gd name="connsiteX4664" fmla="*/ 2986495 w 8938307"/>
              <a:gd name="connsiteY4664" fmla="*/ 1204143 h 2993922"/>
              <a:gd name="connsiteX4665" fmla="*/ 2986495 w 8938307"/>
              <a:gd name="connsiteY4665" fmla="*/ 1214733 h 2993922"/>
              <a:gd name="connsiteX4666" fmla="*/ 2997086 w 8938307"/>
              <a:gd name="connsiteY4666" fmla="*/ 1209437 h 2993922"/>
              <a:gd name="connsiteX4667" fmla="*/ 2986495 w 8938307"/>
              <a:gd name="connsiteY4667" fmla="*/ 1204143 h 2993922"/>
              <a:gd name="connsiteX4668" fmla="*/ 2467566 w 8938307"/>
              <a:gd name="connsiteY4668" fmla="*/ 1204143 h 2993922"/>
              <a:gd name="connsiteX4669" fmla="*/ 2478156 w 8938307"/>
              <a:gd name="connsiteY4669" fmla="*/ 1204143 h 2993922"/>
              <a:gd name="connsiteX4670" fmla="*/ 2478156 w 8938307"/>
              <a:gd name="connsiteY4670" fmla="*/ 1214733 h 2993922"/>
              <a:gd name="connsiteX4671" fmla="*/ 2467566 w 8938307"/>
              <a:gd name="connsiteY4671" fmla="*/ 1204143 h 2993922"/>
              <a:gd name="connsiteX4672" fmla="*/ 2160443 w 8938307"/>
              <a:gd name="connsiteY4672" fmla="*/ 1204143 h 2993922"/>
              <a:gd name="connsiteX4673" fmla="*/ 2171034 w 8938307"/>
              <a:gd name="connsiteY4673" fmla="*/ 1214733 h 2993922"/>
              <a:gd name="connsiteX4674" fmla="*/ 2181625 w 8938307"/>
              <a:gd name="connsiteY4674" fmla="*/ 1209437 h 2993922"/>
              <a:gd name="connsiteX4675" fmla="*/ 2171034 w 8938307"/>
              <a:gd name="connsiteY4675" fmla="*/ 1204143 h 2993922"/>
              <a:gd name="connsiteX4676" fmla="*/ 1323802 w 8938307"/>
              <a:gd name="connsiteY4676" fmla="*/ 1204143 h 2993922"/>
              <a:gd name="connsiteX4677" fmla="*/ 1366162 w 8938307"/>
              <a:gd name="connsiteY4677" fmla="*/ 1214733 h 2993922"/>
              <a:gd name="connsiteX4678" fmla="*/ 1355573 w 8938307"/>
              <a:gd name="connsiteY4678" fmla="*/ 1235914 h 2993922"/>
              <a:gd name="connsiteX4679" fmla="*/ 1323802 w 8938307"/>
              <a:gd name="connsiteY4679" fmla="*/ 1225324 h 2993922"/>
              <a:gd name="connsiteX4680" fmla="*/ 1318506 w 8938307"/>
              <a:gd name="connsiteY4680" fmla="*/ 1214733 h 2993922"/>
              <a:gd name="connsiteX4681" fmla="*/ 1323802 w 8938307"/>
              <a:gd name="connsiteY4681" fmla="*/ 1204143 h 2993922"/>
              <a:gd name="connsiteX4682" fmla="*/ 7879267 w 8938307"/>
              <a:gd name="connsiteY4682" fmla="*/ 1198849 h 2993922"/>
              <a:gd name="connsiteX4683" fmla="*/ 7868675 w 8938307"/>
              <a:gd name="connsiteY4683" fmla="*/ 1204143 h 2993922"/>
              <a:gd name="connsiteX4684" fmla="*/ 7879267 w 8938307"/>
              <a:gd name="connsiteY4684" fmla="*/ 1214733 h 2993922"/>
              <a:gd name="connsiteX4685" fmla="*/ 7889856 w 8938307"/>
              <a:gd name="connsiteY4685" fmla="*/ 1214733 h 2993922"/>
              <a:gd name="connsiteX4686" fmla="*/ 7889856 w 8938307"/>
              <a:gd name="connsiteY4686" fmla="*/ 1204143 h 2993922"/>
              <a:gd name="connsiteX4687" fmla="*/ 7879267 w 8938307"/>
              <a:gd name="connsiteY4687" fmla="*/ 1198849 h 2993922"/>
              <a:gd name="connsiteX4688" fmla="*/ 7995760 w 8938307"/>
              <a:gd name="connsiteY4688" fmla="*/ 1193552 h 2993922"/>
              <a:gd name="connsiteX4689" fmla="*/ 8006350 w 8938307"/>
              <a:gd name="connsiteY4689" fmla="*/ 1193552 h 2993922"/>
              <a:gd name="connsiteX4690" fmla="*/ 8006350 w 8938307"/>
              <a:gd name="connsiteY4690" fmla="*/ 1204143 h 2993922"/>
              <a:gd name="connsiteX4691" fmla="*/ 1461477 w 8938307"/>
              <a:gd name="connsiteY4691" fmla="*/ 1193552 h 2993922"/>
              <a:gd name="connsiteX4692" fmla="*/ 1472067 w 8938307"/>
              <a:gd name="connsiteY4692" fmla="*/ 1193552 h 2993922"/>
              <a:gd name="connsiteX4693" fmla="*/ 1461477 w 8938307"/>
              <a:gd name="connsiteY4693" fmla="*/ 1204143 h 2993922"/>
              <a:gd name="connsiteX4694" fmla="*/ 1461477 w 8938307"/>
              <a:gd name="connsiteY4694" fmla="*/ 1193552 h 2993922"/>
              <a:gd name="connsiteX4695" fmla="*/ 1080222 w 8938307"/>
              <a:gd name="connsiteY4695" fmla="*/ 1193552 h 2993922"/>
              <a:gd name="connsiteX4696" fmla="*/ 1111993 w 8938307"/>
              <a:gd name="connsiteY4696" fmla="*/ 1193552 h 2993922"/>
              <a:gd name="connsiteX4697" fmla="*/ 1138469 w 8938307"/>
              <a:gd name="connsiteY4697" fmla="*/ 1220029 h 2993922"/>
              <a:gd name="connsiteX4698" fmla="*/ 1127878 w 8938307"/>
              <a:gd name="connsiteY4698" fmla="*/ 1214733 h 2993922"/>
              <a:gd name="connsiteX4699" fmla="*/ 1101402 w 8938307"/>
              <a:gd name="connsiteY4699" fmla="*/ 1204143 h 2993922"/>
              <a:gd name="connsiteX4700" fmla="*/ 1080222 w 8938307"/>
              <a:gd name="connsiteY4700" fmla="*/ 1193552 h 2993922"/>
              <a:gd name="connsiteX4701" fmla="*/ 2671431 w 8938307"/>
              <a:gd name="connsiteY4701" fmla="*/ 1188258 h 2993922"/>
              <a:gd name="connsiteX4702" fmla="*/ 2679374 w 8938307"/>
              <a:gd name="connsiteY4702" fmla="*/ 1193552 h 2993922"/>
              <a:gd name="connsiteX4703" fmla="*/ 2674080 w 8938307"/>
              <a:gd name="connsiteY4703" fmla="*/ 1204143 h 2993922"/>
              <a:gd name="connsiteX4704" fmla="*/ 2668783 w 8938307"/>
              <a:gd name="connsiteY4704" fmla="*/ 1193552 h 2993922"/>
              <a:gd name="connsiteX4705" fmla="*/ 2671431 w 8938307"/>
              <a:gd name="connsiteY4705" fmla="*/ 1188258 h 2993922"/>
              <a:gd name="connsiteX4706" fmla="*/ 8122846 w 8938307"/>
              <a:gd name="connsiteY4706" fmla="*/ 1182962 h 2993922"/>
              <a:gd name="connsiteX4707" fmla="*/ 8122846 w 8938307"/>
              <a:gd name="connsiteY4707" fmla="*/ 1193552 h 2993922"/>
              <a:gd name="connsiteX4708" fmla="*/ 8112254 w 8938307"/>
              <a:gd name="connsiteY4708" fmla="*/ 1193552 h 2993922"/>
              <a:gd name="connsiteX4709" fmla="*/ 7953398 w 8938307"/>
              <a:gd name="connsiteY4709" fmla="*/ 1182962 h 2993922"/>
              <a:gd name="connsiteX4710" fmla="*/ 7963990 w 8938307"/>
              <a:gd name="connsiteY4710" fmla="*/ 1182962 h 2993922"/>
              <a:gd name="connsiteX4711" fmla="*/ 7974579 w 8938307"/>
              <a:gd name="connsiteY4711" fmla="*/ 1193552 h 2993922"/>
              <a:gd name="connsiteX4712" fmla="*/ 7958694 w 8938307"/>
              <a:gd name="connsiteY4712" fmla="*/ 1188258 h 2993922"/>
              <a:gd name="connsiteX4713" fmla="*/ 7953398 w 8938307"/>
              <a:gd name="connsiteY4713" fmla="*/ 1182962 h 2993922"/>
              <a:gd name="connsiteX4714" fmla="*/ 2012178 w 8938307"/>
              <a:gd name="connsiteY4714" fmla="*/ 1182962 h 2993922"/>
              <a:gd name="connsiteX4715" fmla="*/ 2022769 w 8938307"/>
              <a:gd name="connsiteY4715" fmla="*/ 1193552 h 2993922"/>
              <a:gd name="connsiteX4716" fmla="*/ 2022769 w 8938307"/>
              <a:gd name="connsiteY4716" fmla="*/ 1182962 h 2993922"/>
              <a:gd name="connsiteX4717" fmla="*/ 1175535 w 8938307"/>
              <a:gd name="connsiteY4717" fmla="*/ 1182962 h 2993922"/>
              <a:gd name="connsiteX4718" fmla="*/ 1186126 w 8938307"/>
              <a:gd name="connsiteY4718" fmla="*/ 1193552 h 2993922"/>
              <a:gd name="connsiteX4719" fmla="*/ 1175535 w 8938307"/>
              <a:gd name="connsiteY4719" fmla="*/ 1193552 h 2993922"/>
              <a:gd name="connsiteX4720" fmla="*/ 1170240 w 8938307"/>
              <a:gd name="connsiteY4720" fmla="*/ 1188258 h 2993922"/>
              <a:gd name="connsiteX4721" fmla="*/ 1175535 w 8938307"/>
              <a:gd name="connsiteY4721" fmla="*/ 1182962 h 2993922"/>
              <a:gd name="connsiteX4722" fmla="*/ 7889856 w 8938307"/>
              <a:gd name="connsiteY4722" fmla="*/ 1172371 h 2993922"/>
              <a:gd name="connsiteX4723" fmla="*/ 7900446 w 8938307"/>
              <a:gd name="connsiteY4723" fmla="*/ 1182962 h 2993922"/>
              <a:gd name="connsiteX4724" fmla="*/ 7900446 w 8938307"/>
              <a:gd name="connsiteY4724" fmla="*/ 1172371 h 2993922"/>
              <a:gd name="connsiteX4725" fmla="*/ 7889856 w 8938307"/>
              <a:gd name="connsiteY4725" fmla="*/ 1172371 h 2993922"/>
              <a:gd name="connsiteX4726" fmla="*/ 7868675 w 8938307"/>
              <a:gd name="connsiteY4726" fmla="*/ 1172371 h 2993922"/>
              <a:gd name="connsiteX4727" fmla="*/ 7873971 w 8938307"/>
              <a:gd name="connsiteY4727" fmla="*/ 1182962 h 2993922"/>
              <a:gd name="connsiteX4728" fmla="*/ 7879267 w 8938307"/>
              <a:gd name="connsiteY4728" fmla="*/ 1177666 h 2993922"/>
              <a:gd name="connsiteX4729" fmla="*/ 7868675 w 8938307"/>
              <a:gd name="connsiteY4729" fmla="*/ 1172371 h 2993922"/>
              <a:gd name="connsiteX4730" fmla="*/ 6031238 w 8938307"/>
              <a:gd name="connsiteY4730" fmla="*/ 1172371 h 2993922"/>
              <a:gd name="connsiteX4731" fmla="*/ 6025943 w 8938307"/>
              <a:gd name="connsiteY4731" fmla="*/ 1182962 h 2993922"/>
              <a:gd name="connsiteX4732" fmla="*/ 6036534 w 8938307"/>
              <a:gd name="connsiteY4732" fmla="*/ 1182962 h 2993922"/>
              <a:gd name="connsiteX4733" fmla="*/ 6036534 w 8938307"/>
              <a:gd name="connsiteY4733" fmla="*/ 1177666 h 2993922"/>
              <a:gd name="connsiteX4734" fmla="*/ 6031238 w 8938307"/>
              <a:gd name="connsiteY4734" fmla="*/ 1172371 h 2993922"/>
              <a:gd name="connsiteX4735" fmla="*/ 1885093 w 8938307"/>
              <a:gd name="connsiteY4735" fmla="*/ 1172371 h 2993922"/>
              <a:gd name="connsiteX4736" fmla="*/ 1885093 w 8938307"/>
              <a:gd name="connsiteY4736" fmla="*/ 1182962 h 2993922"/>
              <a:gd name="connsiteX4737" fmla="*/ 1874503 w 8938307"/>
              <a:gd name="connsiteY4737" fmla="*/ 1182962 h 2993922"/>
              <a:gd name="connsiteX4738" fmla="*/ 1885093 w 8938307"/>
              <a:gd name="connsiteY4738" fmla="*/ 1172371 h 2993922"/>
              <a:gd name="connsiteX4739" fmla="*/ 8888002 w 8938307"/>
              <a:gd name="connsiteY4739" fmla="*/ 1164428 h 2993922"/>
              <a:gd name="connsiteX4740" fmla="*/ 8895945 w 8938307"/>
              <a:gd name="connsiteY4740" fmla="*/ 1167077 h 2993922"/>
              <a:gd name="connsiteX4741" fmla="*/ 8906536 w 8938307"/>
              <a:gd name="connsiteY4741" fmla="*/ 1172371 h 2993922"/>
              <a:gd name="connsiteX4742" fmla="*/ 8895945 w 8938307"/>
              <a:gd name="connsiteY4742" fmla="*/ 1172371 h 2993922"/>
              <a:gd name="connsiteX4743" fmla="*/ 8885355 w 8938307"/>
              <a:gd name="connsiteY4743" fmla="*/ 1167077 h 2993922"/>
              <a:gd name="connsiteX4744" fmla="*/ 8888002 w 8938307"/>
              <a:gd name="connsiteY4744" fmla="*/ 1164428 h 2993922"/>
              <a:gd name="connsiteX4745" fmla="*/ 2859410 w 8938307"/>
              <a:gd name="connsiteY4745" fmla="*/ 1161781 h 2993922"/>
              <a:gd name="connsiteX4746" fmla="*/ 2854115 w 8938307"/>
              <a:gd name="connsiteY4746" fmla="*/ 1167077 h 2993922"/>
              <a:gd name="connsiteX4747" fmla="*/ 2864707 w 8938307"/>
              <a:gd name="connsiteY4747" fmla="*/ 1172371 h 2993922"/>
              <a:gd name="connsiteX4748" fmla="*/ 2870002 w 8938307"/>
              <a:gd name="connsiteY4748" fmla="*/ 1161781 h 2993922"/>
              <a:gd name="connsiteX4749" fmla="*/ 2859410 w 8938307"/>
              <a:gd name="connsiteY4749" fmla="*/ 1161781 h 2993922"/>
              <a:gd name="connsiteX4750" fmla="*/ 2075721 w 8938307"/>
              <a:gd name="connsiteY4750" fmla="*/ 1161781 h 2993922"/>
              <a:gd name="connsiteX4751" fmla="*/ 2086311 w 8938307"/>
              <a:gd name="connsiteY4751" fmla="*/ 1172371 h 2993922"/>
              <a:gd name="connsiteX4752" fmla="*/ 2086311 w 8938307"/>
              <a:gd name="connsiteY4752" fmla="*/ 1182962 h 2993922"/>
              <a:gd name="connsiteX4753" fmla="*/ 2096901 w 8938307"/>
              <a:gd name="connsiteY4753" fmla="*/ 1182962 h 2993922"/>
              <a:gd name="connsiteX4754" fmla="*/ 2086311 w 8938307"/>
              <a:gd name="connsiteY4754" fmla="*/ 1193552 h 2993922"/>
              <a:gd name="connsiteX4755" fmla="*/ 2075721 w 8938307"/>
              <a:gd name="connsiteY4755" fmla="*/ 1193552 h 2993922"/>
              <a:gd name="connsiteX4756" fmla="*/ 2118082 w 8938307"/>
              <a:gd name="connsiteY4756" fmla="*/ 1204143 h 2993922"/>
              <a:gd name="connsiteX4757" fmla="*/ 2107491 w 8938307"/>
              <a:gd name="connsiteY4757" fmla="*/ 1193552 h 2993922"/>
              <a:gd name="connsiteX4758" fmla="*/ 2107491 w 8938307"/>
              <a:gd name="connsiteY4758" fmla="*/ 1182962 h 2993922"/>
              <a:gd name="connsiteX4759" fmla="*/ 2149853 w 8938307"/>
              <a:gd name="connsiteY4759" fmla="*/ 1182962 h 2993922"/>
              <a:gd name="connsiteX4760" fmla="*/ 2192215 w 8938307"/>
              <a:gd name="connsiteY4760" fmla="*/ 1193552 h 2993922"/>
              <a:gd name="connsiteX4761" fmla="*/ 2160443 w 8938307"/>
              <a:gd name="connsiteY4761" fmla="*/ 1182962 h 2993922"/>
              <a:gd name="connsiteX4762" fmla="*/ 2128673 w 8938307"/>
              <a:gd name="connsiteY4762" fmla="*/ 1172371 h 2993922"/>
              <a:gd name="connsiteX4763" fmla="*/ 2075721 w 8938307"/>
              <a:gd name="connsiteY4763" fmla="*/ 1161781 h 2993922"/>
              <a:gd name="connsiteX4764" fmla="*/ 6502512 w 8938307"/>
              <a:gd name="connsiteY4764" fmla="*/ 1151191 h 2993922"/>
              <a:gd name="connsiteX4765" fmla="*/ 6486627 w 8938307"/>
              <a:gd name="connsiteY4765" fmla="*/ 1156485 h 2993922"/>
              <a:gd name="connsiteX4766" fmla="*/ 6491922 w 8938307"/>
              <a:gd name="connsiteY4766" fmla="*/ 1167077 h 2993922"/>
              <a:gd name="connsiteX4767" fmla="*/ 6518398 w 8938307"/>
              <a:gd name="connsiteY4767" fmla="*/ 1177666 h 2993922"/>
              <a:gd name="connsiteX4768" fmla="*/ 6544874 w 8938307"/>
              <a:gd name="connsiteY4768" fmla="*/ 1193552 h 2993922"/>
              <a:gd name="connsiteX4769" fmla="*/ 6560759 w 8938307"/>
              <a:gd name="connsiteY4769" fmla="*/ 1188258 h 2993922"/>
              <a:gd name="connsiteX4770" fmla="*/ 6566054 w 8938307"/>
              <a:gd name="connsiteY4770" fmla="*/ 1193552 h 2993922"/>
              <a:gd name="connsiteX4771" fmla="*/ 6576646 w 8938307"/>
              <a:gd name="connsiteY4771" fmla="*/ 1193552 h 2993922"/>
              <a:gd name="connsiteX4772" fmla="*/ 6597826 w 8938307"/>
              <a:gd name="connsiteY4772" fmla="*/ 1204143 h 2993922"/>
              <a:gd name="connsiteX4773" fmla="*/ 6629598 w 8938307"/>
              <a:gd name="connsiteY4773" fmla="*/ 1225324 h 2993922"/>
              <a:gd name="connsiteX4774" fmla="*/ 6629598 w 8938307"/>
              <a:gd name="connsiteY4774" fmla="*/ 1214733 h 2993922"/>
              <a:gd name="connsiteX4775" fmla="*/ 6629598 w 8938307"/>
              <a:gd name="connsiteY4775" fmla="*/ 1209437 h 2993922"/>
              <a:gd name="connsiteX4776" fmla="*/ 6629598 w 8938307"/>
              <a:gd name="connsiteY4776" fmla="*/ 1193552 h 2993922"/>
              <a:gd name="connsiteX4777" fmla="*/ 6640188 w 8938307"/>
              <a:gd name="connsiteY4777" fmla="*/ 1193552 h 2993922"/>
              <a:gd name="connsiteX4778" fmla="*/ 6640188 w 8938307"/>
              <a:gd name="connsiteY4778" fmla="*/ 1214733 h 2993922"/>
              <a:gd name="connsiteX4779" fmla="*/ 6650778 w 8938307"/>
              <a:gd name="connsiteY4779" fmla="*/ 1204143 h 2993922"/>
              <a:gd name="connsiteX4780" fmla="*/ 6661368 w 8938307"/>
              <a:gd name="connsiteY4780" fmla="*/ 1204143 h 2993922"/>
              <a:gd name="connsiteX4781" fmla="*/ 6671958 w 8938307"/>
              <a:gd name="connsiteY4781" fmla="*/ 1204143 h 2993922"/>
              <a:gd name="connsiteX4782" fmla="*/ 6661368 w 8938307"/>
              <a:gd name="connsiteY4782" fmla="*/ 1214733 h 2993922"/>
              <a:gd name="connsiteX4783" fmla="*/ 6666664 w 8938307"/>
              <a:gd name="connsiteY4783" fmla="*/ 1214733 h 2993922"/>
              <a:gd name="connsiteX4784" fmla="*/ 6682550 w 8938307"/>
              <a:gd name="connsiteY4784" fmla="*/ 1214733 h 2993922"/>
              <a:gd name="connsiteX4785" fmla="*/ 6693140 w 8938307"/>
              <a:gd name="connsiteY4785" fmla="*/ 1214733 h 2993922"/>
              <a:gd name="connsiteX4786" fmla="*/ 6693140 w 8938307"/>
              <a:gd name="connsiteY4786" fmla="*/ 1204143 h 2993922"/>
              <a:gd name="connsiteX4787" fmla="*/ 6682550 w 8938307"/>
              <a:gd name="connsiteY4787" fmla="*/ 1193552 h 2993922"/>
              <a:gd name="connsiteX4788" fmla="*/ 6661368 w 8938307"/>
              <a:gd name="connsiteY4788" fmla="*/ 1193552 h 2993922"/>
              <a:gd name="connsiteX4789" fmla="*/ 6645483 w 8938307"/>
              <a:gd name="connsiteY4789" fmla="*/ 1188258 h 2993922"/>
              <a:gd name="connsiteX4790" fmla="*/ 6640188 w 8938307"/>
              <a:gd name="connsiteY4790" fmla="*/ 1182962 h 2993922"/>
              <a:gd name="connsiteX4791" fmla="*/ 6629598 w 8938307"/>
              <a:gd name="connsiteY4791" fmla="*/ 1182962 h 2993922"/>
              <a:gd name="connsiteX4792" fmla="*/ 6629598 w 8938307"/>
              <a:gd name="connsiteY4792" fmla="*/ 1172371 h 2993922"/>
              <a:gd name="connsiteX4793" fmla="*/ 6629598 w 8938307"/>
              <a:gd name="connsiteY4793" fmla="*/ 1161781 h 2993922"/>
              <a:gd name="connsiteX4794" fmla="*/ 6624302 w 8938307"/>
              <a:gd name="connsiteY4794" fmla="*/ 1161781 h 2993922"/>
              <a:gd name="connsiteX4795" fmla="*/ 6608416 w 8938307"/>
              <a:gd name="connsiteY4795" fmla="*/ 1161781 h 2993922"/>
              <a:gd name="connsiteX4796" fmla="*/ 6581940 w 8938307"/>
              <a:gd name="connsiteY4796" fmla="*/ 1156485 h 2993922"/>
              <a:gd name="connsiteX4797" fmla="*/ 6555464 w 8938307"/>
              <a:gd name="connsiteY4797" fmla="*/ 1151191 h 2993922"/>
              <a:gd name="connsiteX4798" fmla="*/ 6534284 w 8938307"/>
              <a:gd name="connsiteY4798" fmla="*/ 1151191 h 2993922"/>
              <a:gd name="connsiteX4799" fmla="*/ 6534284 w 8938307"/>
              <a:gd name="connsiteY4799" fmla="*/ 1161781 h 2993922"/>
              <a:gd name="connsiteX4800" fmla="*/ 6502512 w 8938307"/>
              <a:gd name="connsiteY4800" fmla="*/ 1161781 h 2993922"/>
              <a:gd name="connsiteX4801" fmla="*/ 6100076 w 8938307"/>
              <a:gd name="connsiteY4801" fmla="*/ 1151191 h 2993922"/>
              <a:gd name="connsiteX4802" fmla="*/ 6100076 w 8938307"/>
              <a:gd name="connsiteY4802" fmla="*/ 1161781 h 2993922"/>
              <a:gd name="connsiteX4803" fmla="*/ 6110668 w 8938307"/>
              <a:gd name="connsiteY4803" fmla="*/ 1161781 h 2993922"/>
              <a:gd name="connsiteX4804" fmla="*/ 2329890 w 8938307"/>
              <a:gd name="connsiteY4804" fmla="*/ 1151191 h 2993922"/>
              <a:gd name="connsiteX4805" fmla="*/ 2329890 w 8938307"/>
              <a:gd name="connsiteY4805" fmla="*/ 1161781 h 2993922"/>
              <a:gd name="connsiteX4806" fmla="*/ 2340481 w 8938307"/>
              <a:gd name="connsiteY4806" fmla="*/ 1161781 h 2993922"/>
              <a:gd name="connsiteX4807" fmla="*/ 2329890 w 8938307"/>
              <a:gd name="connsiteY4807" fmla="*/ 1151191 h 2993922"/>
              <a:gd name="connsiteX4808" fmla="*/ 1863912 w 8938307"/>
              <a:gd name="connsiteY4808" fmla="*/ 1151191 h 2993922"/>
              <a:gd name="connsiteX4809" fmla="*/ 1858616 w 8938307"/>
              <a:gd name="connsiteY4809" fmla="*/ 1161781 h 2993922"/>
              <a:gd name="connsiteX4810" fmla="*/ 1853322 w 8938307"/>
              <a:gd name="connsiteY4810" fmla="*/ 1156485 h 2993922"/>
              <a:gd name="connsiteX4811" fmla="*/ 1863912 w 8938307"/>
              <a:gd name="connsiteY4811" fmla="*/ 1151191 h 2993922"/>
              <a:gd name="connsiteX4812" fmla="*/ 7433144 w 8938307"/>
              <a:gd name="connsiteY4812" fmla="*/ 1144572 h 2993922"/>
              <a:gd name="connsiteX4813" fmla="*/ 7429174 w 8938307"/>
              <a:gd name="connsiteY4813" fmla="*/ 1145896 h 2993922"/>
              <a:gd name="connsiteX4814" fmla="*/ 7434468 w 8938307"/>
              <a:gd name="connsiteY4814" fmla="*/ 1151191 h 2993922"/>
              <a:gd name="connsiteX4815" fmla="*/ 7433144 w 8938307"/>
              <a:gd name="connsiteY4815" fmla="*/ 1144572 h 2993922"/>
              <a:gd name="connsiteX4816" fmla="*/ 8800632 w 8938307"/>
              <a:gd name="connsiteY4816" fmla="*/ 1140600 h 2993922"/>
              <a:gd name="connsiteX4817" fmla="*/ 8837697 w 8938307"/>
              <a:gd name="connsiteY4817" fmla="*/ 1151191 h 2993922"/>
              <a:gd name="connsiteX4818" fmla="*/ 8874765 w 8938307"/>
              <a:gd name="connsiteY4818" fmla="*/ 1172371 h 2993922"/>
              <a:gd name="connsiteX4819" fmla="*/ 8832403 w 8938307"/>
              <a:gd name="connsiteY4819" fmla="*/ 1161781 h 2993922"/>
              <a:gd name="connsiteX4820" fmla="*/ 6438970 w 8938307"/>
              <a:gd name="connsiteY4820" fmla="*/ 1140600 h 2993922"/>
              <a:gd name="connsiteX4821" fmla="*/ 6449560 w 8938307"/>
              <a:gd name="connsiteY4821" fmla="*/ 1151191 h 2993922"/>
              <a:gd name="connsiteX4822" fmla="*/ 6454855 w 8938307"/>
              <a:gd name="connsiteY4822" fmla="*/ 1156485 h 2993922"/>
              <a:gd name="connsiteX4823" fmla="*/ 6460150 w 8938307"/>
              <a:gd name="connsiteY4823" fmla="*/ 1161781 h 2993922"/>
              <a:gd name="connsiteX4824" fmla="*/ 6470740 w 8938307"/>
              <a:gd name="connsiteY4824" fmla="*/ 1161781 h 2993922"/>
              <a:gd name="connsiteX4825" fmla="*/ 6470740 w 8938307"/>
              <a:gd name="connsiteY4825" fmla="*/ 1151191 h 2993922"/>
              <a:gd name="connsiteX4826" fmla="*/ 6460150 w 8938307"/>
              <a:gd name="connsiteY4826" fmla="*/ 1140600 h 2993922"/>
              <a:gd name="connsiteX4827" fmla="*/ 3283027 w 8938307"/>
              <a:gd name="connsiteY4827" fmla="*/ 1140600 h 2993922"/>
              <a:gd name="connsiteX4828" fmla="*/ 3293618 w 8938307"/>
              <a:gd name="connsiteY4828" fmla="*/ 1151191 h 2993922"/>
              <a:gd name="connsiteX4829" fmla="*/ 3293618 w 8938307"/>
              <a:gd name="connsiteY4829" fmla="*/ 1140600 h 2993922"/>
              <a:gd name="connsiteX4830" fmla="*/ 3018266 w 8938307"/>
              <a:gd name="connsiteY4830" fmla="*/ 1140600 h 2993922"/>
              <a:gd name="connsiteX4831" fmla="*/ 3007676 w 8938307"/>
              <a:gd name="connsiteY4831" fmla="*/ 1145896 h 2993922"/>
              <a:gd name="connsiteX4832" fmla="*/ 2997086 w 8938307"/>
              <a:gd name="connsiteY4832" fmla="*/ 1151191 h 2993922"/>
              <a:gd name="connsiteX4833" fmla="*/ 2986495 w 8938307"/>
              <a:gd name="connsiteY4833" fmla="*/ 1151191 h 2993922"/>
              <a:gd name="connsiteX4834" fmla="*/ 2997086 w 8938307"/>
              <a:gd name="connsiteY4834" fmla="*/ 1161781 h 2993922"/>
              <a:gd name="connsiteX4835" fmla="*/ 3018266 w 8938307"/>
              <a:gd name="connsiteY4835" fmla="*/ 1161781 h 2993922"/>
              <a:gd name="connsiteX4836" fmla="*/ 3028858 w 8938307"/>
              <a:gd name="connsiteY4836" fmla="*/ 1151191 h 2993922"/>
              <a:gd name="connsiteX4837" fmla="*/ 3018266 w 8938307"/>
              <a:gd name="connsiteY4837" fmla="*/ 1140600 h 2993922"/>
              <a:gd name="connsiteX4838" fmla="*/ 3190361 w 8938307"/>
              <a:gd name="connsiteY4838" fmla="*/ 1135306 h 2993922"/>
              <a:gd name="connsiteX4839" fmla="*/ 3187714 w 8938307"/>
              <a:gd name="connsiteY4839" fmla="*/ 1140600 h 2993922"/>
              <a:gd name="connsiteX4840" fmla="*/ 3198303 w 8938307"/>
              <a:gd name="connsiteY4840" fmla="*/ 1140600 h 2993922"/>
              <a:gd name="connsiteX4841" fmla="*/ 3190361 w 8938307"/>
              <a:gd name="connsiteY4841" fmla="*/ 1135306 h 2993922"/>
              <a:gd name="connsiteX4842" fmla="*/ 8048712 w 8938307"/>
              <a:gd name="connsiteY4842" fmla="*/ 1130010 h 2993922"/>
              <a:gd name="connsiteX4843" fmla="*/ 8069894 w 8938307"/>
              <a:gd name="connsiteY4843" fmla="*/ 1130010 h 2993922"/>
              <a:gd name="connsiteX4844" fmla="*/ 8069894 w 8938307"/>
              <a:gd name="connsiteY4844" fmla="*/ 1140600 h 2993922"/>
              <a:gd name="connsiteX4845" fmla="*/ 8048712 w 8938307"/>
              <a:gd name="connsiteY4845" fmla="*/ 1130010 h 2993922"/>
              <a:gd name="connsiteX4846" fmla="*/ 7752182 w 8938307"/>
              <a:gd name="connsiteY4846" fmla="*/ 1130010 h 2993922"/>
              <a:gd name="connsiteX4847" fmla="*/ 7752182 w 8938307"/>
              <a:gd name="connsiteY4847" fmla="*/ 1140600 h 2993922"/>
              <a:gd name="connsiteX4848" fmla="*/ 7762772 w 8938307"/>
              <a:gd name="connsiteY4848" fmla="*/ 1140600 h 2993922"/>
              <a:gd name="connsiteX4849" fmla="*/ 7752182 w 8938307"/>
              <a:gd name="connsiteY4849" fmla="*/ 1130010 h 2993922"/>
              <a:gd name="connsiteX4850" fmla="*/ 6417788 w 8938307"/>
              <a:gd name="connsiteY4850" fmla="*/ 1130010 h 2993922"/>
              <a:gd name="connsiteX4851" fmla="*/ 6417788 w 8938307"/>
              <a:gd name="connsiteY4851" fmla="*/ 1140600 h 2993922"/>
              <a:gd name="connsiteX4852" fmla="*/ 6423084 w 8938307"/>
              <a:gd name="connsiteY4852" fmla="*/ 1140600 h 2993922"/>
              <a:gd name="connsiteX4853" fmla="*/ 6417788 w 8938307"/>
              <a:gd name="connsiteY4853" fmla="*/ 1130010 h 2993922"/>
              <a:gd name="connsiteX4854" fmla="*/ 2319299 w 8938307"/>
              <a:gd name="connsiteY4854" fmla="*/ 1130010 h 2993922"/>
              <a:gd name="connsiteX4855" fmla="*/ 2308710 w 8938307"/>
              <a:gd name="connsiteY4855" fmla="*/ 1140600 h 2993922"/>
              <a:gd name="connsiteX4856" fmla="*/ 2319299 w 8938307"/>
              <a:gd name="connsiteY4856" fmla="*/ 1140600 h 2993922"/>
              <a:gd name="connsiteX4857" fmla="*/ 2319299 w 8938307"/>
              <a:gd name="connsiteY4857" fmla="*/ 1130010 h 2993922"/>
              <a:gd name="connsiteX4858" fmla="*/ 2758803 w 8938307"/>
              <a:gd name="connsiteY4858" fmla="*/ 1126700 h 2993922"/>
              <a:gd name="connsiteX4859" fmla="*/ 2742916 w 8938307"/>
              <a:gd name="connsiteY4859" fmla="*/ 1130010 h 2993922"/>
              <a:gd name="connsiteX4860" fmla="*/ 2732326 w 8938307"/>
              <a:gd name="connsiteY4860" fmla="*/ 1130010 h 2993922"/>
              <a:gd name="connsiteX4861" fmla="*/ 2753506 w 8938307"/>
              <a:gd name="connsiteY4861" fmla="*/ 1140600 h 2993922"/>
              <a:gd name="connsiteX4862" fmla="*/ 2785278 w 8938307"/>
              <a:gd name="connsiteY4862" fmla="*/ 1140600 h 2993922"/>
              <a:gd name="connsiteX4863" fmla="*/ 2795868 w 8938307"/>
              <a:gd name="connsiteY4863" fmla="*/ 1140600 h 2993922"/>
              <a:gd name="connsiteX4864" fmla="*/ 2806458 w 8938307"/>
              <a:gd name="connsiteY4864" fmla="*/ 1151191 h 2993922"/>
              <a:gd name="connsiteX4865" fmla="*/ 2817049 w 8938307"/>
              <a:gd name="connsiteY4865" fmla="*/ 1151191 h 2993922"/>
              <a:gd name="connsiteX4866" fmla="*/ 2806458 w 8938307"/>
              <a:gd name="connsiteY4866" fmla="*/ 1140600 h 2993922"/>
              <a:gd name="connsiteX4867" fmla="*/ 2758803 w 8938307"/>
              <a:gd name="connsiteY4867" fmla="*/ 1126700 h 2993922"/>
              <a:gd name="connsiteX4868" fmla="*/ 6473389 w 8938307"/>
              <a:gd name="connsiteY4868" fmla="*/ 1124714 h 2993922"/>
              <a:gd name="connsiteX4869" fmla="*/ 6470740 w 8938307"/>
              <a:gd name="connsiteY4869" fmla="*/ 1130010 h 2993922"/>
              <a:gd name="connsiteX4870" fmla="*/ 6481332 w 8938307"/>
              <a:gd name="connsiteY4870" fmla="*/ 1130010 h 2993922"/>
              <a:gd name="connsiteX4871" fmla="*/ 6473389 w 8938307"/>
              <a:gd name="connsiteY4871" fmla="*/ 1124714 h 2993922"/>
              <a:gd name="connsiteX4872" fmla="*/ 5847231 w 8938307"/>
              <a:gd name="connsiteY4872" fmla="*/ 1123391 h 2993922"/>
              <a:gd name="connsiteX4873" fmla="*/ 5845908 w 8938307"/>
              <a:gd name="connsiteY4873" fmla="*/ 1130010 h 2993922"/>
              <a:gd name="connsiteX4874" fmla="*/ 5845908 w 8938307"/>
              <a:gd name="connsiteY4874" fmla="*/ 1140600 h 2993922"/>
              <a:gd name="connsiteX4875" fmla="*/ 5851202 w 8938307"/>
              <a:gd name="connsiteY4875" fmla="*/ 1135306 h 2993922"/>
              <a:gd name="connsiteX4876" fmla="*/ 5851202 w 8938307"/>
              <a:gd name="connsiteY4876" fmla="*/ 1124714 h 2993922"/>
              <a:gd name="connsiteX4877" fmla="*/ 5847231 w 8938307"/>
              <a:gd name="connsiteY4877" fmla="*/ 1123391 h 2993922"/>
              <a:gd name="connsiteX4878" fmla="*/ 2255757 w 8938307"/>
              <a:gd name="connsiteY4878" fmla="*/ 1119419 h 2993922"/>
              <a:gd name="connsiteX4879" fmla="*/ 2255757 w 8938307"/>
              <a:gd name="connsiteY4879" fmla="*/ 1130010 h 2993922"/>
              <a:gd name="connsiteX4880" fmla="*/ 2266347 w 8938307"/>
              <a:gd name="connsiteY4880" fmla="*/ 1151191 h 2993922"/>
              <a:gd name="connsiteX4881" fmla="*/ 2308710 w 8938307"/>
              <a:gd name="connsiteY4881" fmla="*/ 1151191 h 2993922"/>
              <a:gd name="connsiteX4882" fmla="*/ 2303415 w 8938307"/>
              <a:gd name="connsiteY4882" fmla="*/ 1140600 h 2993922"/>
              <a:gd name="connsiteX4883" fmla="*/ 2287529 w 8938307"/>
              <a:gd name="connsiteY4883" fmla="*/ 1130010 h 2993922"/>
              <a:gd name="connsiteX4884" fmla="*/ 2266347 w 8938307"/>
              <a:gd name="connsiteY4884" fmla="*/ 1130010 h 2993922"/>
              <a:gd name="connsiteX4885" fmla="*/ 1906274 w 8938307"/>
              <a:gd name="connsiteY4885" fmla="*/ 1119419 h 2993922"/>
              <a:gd name="connsiteX4886" fmla="*/ 1948635 w 8938307"/>
              <a:gd name="connsiteY4886" fmla="*/ 1140600 h 2993922"/>
              <a:gd name="connsiteX4887" fmla="*/ 2012178 w 8938307"/>
              <a:gd name="connsiteY4887" fmla="*/ 1161781 h 2993922"/>
              <a:gd name="connsiteX4888" fmla="*/ 2065130 w 8938307"/>
              <a:gd name="connsiteY4888" fmla="*/ 1161781 h 2993922"/>
              <a:gd name="connsiteX4889" fmla="*/ 2054540 w 8938307"/>
              <a:gd name="connsiteY4889" fmla="*/ 1151191 h 2993922"/>
              <a:gd name="connsiteX4890" fmla="*/ 2054540 w 8938307"/>
              <a:gd name="connsiteY4890" fmla="*/ 1135306 h 2993922"/>
              <a:gd name="connsiteX4891" fmla="*/ 2033359 w 8938307"/>
              <a:gd name="connsiteY4891" fmla="*/ 1130010 h 2993922"/>
              <a:gd name="connsiteX4892" fmla="*/ 2006882 w 8938307"/>
              <a:gd name="connsiteY4892" fmla="*/ 1124714 h 2993922"/>
              <a:gd name="connsiteX4893" fmla="*/ 1980407 w 8938307"/>
              <a:gd name="connsiteY4893" fmla="*/ 1119419 h 2993922"/>
              <a:gd name="connsiteX4894" fmla="*/ 1885093 w 8938307"/>
              <a:gd name="connsiteY4894" fmla="*/ 1119419 h 2993922"/>
              <a:gd name="connsiteX4895" fmla="*/ 1874503 w 8938307"/>
              <a:gd name="connsiteY4895" fmla="*/ 1130010 h 2993922"/>
              <a:gd name="connsiteX4896" fmla="*/ 1885093 w 8938307"/>
              <a:gd name="connsiteY4896" fmla="*/ 1130010 h 2993922"/>
              <a:gd name="connsiteX4897" fmla="*/ 1895684 w 8938307"/>
              <a:gd name="connsiteY4897" fmla="*/ 1130010 h 2993922"/>
              <a:gd name="connsiteX4898" fmla="*/ 1885093 w 8938307"/>
              <a:gd name="connsiteY4898" fmla="*/ 1119419 h 2993922"/>
              <a:gd name="connsiteX4899" fmla="*/ 1085517 w 8938307"/>
              <a:gd name="connsiteY4899" fmla="*/ 1119419 h 2993922"/>
              <a:gd name="connsiteX4900" fmla="*/ 1111993 w 8938307"/>
              <a:gd name="connsiteY4900" fmla="*/ 1130010 h 2993922"/>
              <a:gd name="connsiteX4901" fmla="*/ 1133174 w 8938307"/>
              <a:gd name="connsiteY4901" fmla="*/ 1140600 h 2993922"/>
              <a:gd name="connsiteX4902" fmla="*/ 1249669 w 8938307"/>
              <a:gd name="connsiteY4902" fmla="*/ 1193552 h 2993922"/>
              <a:gd name="connsiteX4903" fmla="*/ 1281440 w 8938307"/>
              <a:gd name="connsiteY4903" fmla="*/ 1225324 h 2993922"/>
              <a:gd name="connsiteX4904" fmla="*/ 1323802 w 8938307"/>
              <a:gd name="connsiteY4904" fmla="*/ 1246504 h 2993922"/>
              <a:gd name="connsiteX4905" fmla="*/ 1344982 w 8938307"/>
              <a:gd name="connsiteY4905" fmla="*/ 1246504 h 2993922"/>
              <a:gd name="connsiteX4906" fmla="*/ 1355573 w 8938307"/>
              <a:gd name="connsiteY4906" fmla="*/ 1246504 h 2993922"/>
              <a:gd name="connsiteX4907" fmla="*/ 1344982 w 8938307"/>
              <a:gd name="connsiteY4907" fmla="*/ 1257095 h 2993922"/>
              <a:gd name="connsiteX4908" fmla="*/ 1313210 w 8938307"/>
              <a:gd name="connsiteY4908" fmla="*/ 1246504 h 2993922"/>
              <a:gd name="connsiteX4909" fmla="*/ 1292030 w 8938307"/>
              <a:gd name="connsiteY4909" fmla="*/ 1235914 h 2993922"/>
              <a:gd name="connsiteX4910" fmla="*/ 1260258 w 8938307"/>
              <a:gd name="connsiteY4910" fmla="*/ 1230619 h 2993922"/>
              <a:gd name="connsiteX4911" fmla="*/ 1228487 w 8938307"/>
              <a:gd name="connsiteY4911" fmla="*/ 1214733 h 2993922"/>
              <a:gd name="connsiteX4912" fmla="*/ 1196717 w 8938307"/>
              <a:gd name="connsiteY4912" fmla="*/ 1193552 h 2993922"/>
              <a:gd name="connsiteX4913" fmla="*/ 1170240 w 8938307"/>
              <a:gd name="connsiteY4913" fmla="*/ 1172371 h 2993922"/>
              <a:gd name="connsiteX4914" fmla="*/ 1143765 w 8938307"/>
              <a:gd name="connsiteY4914" fmla="*/ 1161781 h 2993922"/>
              <a:gd name="connsiteX4915" fmla="*/ 1111993 w 8938307"/>
              <a:gd name="connsiteY4915" fmla="*/ 1151191 h 2993922"/>
              <a:gd name="connsiteX4916" fmla="*/ 1080222 w 8938307"/>
              <a:gd name="connsiteY4916" fmla="*/ 1130010 h 2993922"/>
              <a:gd name="connsiteX4917" fmla="*/ 1069631 w 8938307"/>
              <a:gd name="connsiteY4917" fmla="*/ 1130010 h 2993922"/>
              <a:gd name="connsiteX4918" fmla="*/ 1085517 w 8938307"/>
              <a:gd name="connsiteY4918" fmla="*/ 1119419 h 2993922"/>
              <a:gd name="connsiteX4919" fmla="*/ 921366 w 8938307"/>
              <a:gd name="connsiteY4919" fmla="*/ 1119419 h 2993922"/>
              <a:gd name="connsiteX4920" fmla="*/ 953137 w 8938307"/>
              <a:gd name="connsiteY4920" fmla="*/ 1130010 h 2993922"/>
              <a:gd name="connsiteX4921" fmla="*/ 995498 w 8938307"/>
              <a:gd name="connsiteY4921" fmla="*/ 1151191 h 2993922"/>
              <a:gd name="connsiteX4922" fmla="*/ 1006089 w 8938307"/>
              <a:gd name="connsiteY4922" fmla="*/ 1156485 h 2993922"/>
              <a:gd name="connsiteX4923" fmla="*/ 1011384 w 8938307"/>
              <a:gd name="connsiteY4923" fmla="*/ 1161781 h 2993922"/>
              <a:gd name="connsiteX4924" fmla="*/ 1027270 w 8938307"/>
              <a:gd name="connsiteY4924" fmla="*/ 1172371 h 2993922"/>
              <a:gd name="connsiteX4925" fmla="*/ 1048450 w 8938307"/>
              <a:gd name="connsiteY4925" fmla="*/ 1182962 h 2993922"/>
              <a:gd name="connsiteX4926" fmla="*/ 1037859 w 8938307"/>
              <a:gd name="connsiteY4926" fmla="*/ 1182962 h 2993922"/>
              <a:gd name="connsiteX4927" fmla="*/ 1006089 w 8938307"/>
              <a:gd name="connsiteY4927" fmla="*/ 1172371 h 2993922"/>
              <a:gd name="connsiteX4928" fmla="*/ 953137 w 8938307"/>
              <a:gd name="connsiteY4928" fmla="*/ 1151191 h 2993922"/>
              <a:gd name="connsiteX4929" fmla="*/ 931956 w 8938307"/>
              <a:gd name="connsiteY4929" fmla="*/ 1140600 h 2993922"/>
              <a:gd name="connsiteX4930" fmla="*/ 921366 w 8938307"/>
              <a:gd name="connsiteY4930" fmla="*/ 1130010 h 2993922"/>
              <a:gd name="connsiteX4931" fmla="*/ 3199628 w 8938307"/>
              <a:gd name="connsiteY4931" fmla="*/ 1111476 h 2993922"/>
              <a:gd name="connsiteX4932" fmla="*/ 3193008 w 8938307"/>
              <a:gd name="connsiteY4932" fmla="*/ 1114125 h 2993922"/>
              <a:gd name="connsiteX4933" fmla="*/ 3198303 w 8938307"/>
              <a:gd name="connsiteY4933" fmla="*/ 1119419 h 2993922"/>
              <a:gd name="connsiteX4934" fmla="*/ 3219485 w 8938307"/>
              <a:gd name="connsiteY4934" fmla="*/ 1119419 h 2993922"/>
              <a:gd name="connsiteX4935" fmla="*/ 3208895 w 8938307"/>
              <a:gd name="connsiteY4935" fmla="*/ 1114125 h 2993922"/>
              <a:gd name="connsiteX4936" fmla="*/ 3199628 w 8938307"/>
              <a:gd name="connsiteY4936" fmla="*/ 1111476 h 2993922"/>
              <a:gd name="connsiteX4937" fmla="*/ 7360336 w 8938307"/>
              <a:gd name="connsiteY4937" fmla="*/ 1108829 h 2993922"/>
              <a:gd name="connsiteX4938" fmla="*/ 7370926 w 8938307"/>
              <a:gd name="connsiteY4938" fmla="*/ 1114125 h 2993922"/>
              <a:gd name="connsiteX4939" fmla="*/ 7360336 w 8938307"/>
              <a:gd name="connsiteY4939" fmla="*/ 1119419 h 2993922"/>
              <a:gd name="connsiteX4940" fmla="*/ 7360336 w 8938307"/>
              <a:gd name="connsiteY4940" fmla="*/ 1108829 h 2993922"/>
              <a:gd name="connsiteX4941" fmla="*/ 5920039 w 8938307"/>
              <a:gd name="connsiteY4941" fmla="*/ 1108829 h 2993922"/>
              <a:gd name="connsiteX4942" fmla="*/ 5920039 w 8938307"/>
              <a:gd name="connsiteY4942" fmla="*/ 1119419 h 2993922"/>
              <a:gd name="connsiteX4943" fmla="*/ 5930630 w 8938307"/>
              <a:gd name="connsiteY4943" fmla="*/ 1119419 h 2993922"/>
              <a:gd name="connsiteX4944" fmla="*/ 5930630 w 8938307"/>
              <a:gd name="connsiteY4944" fmla="*/ 1108829 h 2993922"/>
              <a:gd name="connsiteX4945" fmla="*/ 2155149 w 8938307"/>
              <a:gd name="connsiteY4945" fmla="*/ 1108829 h 2993922"/>
              <a:gd name="connsiteX4946" fmla="*/ 2149853 w 8938307"/>
              <a:gd name="connsiteY4946" fmla="*/ 1119419 h 2993922"/>
              <a:gd name="connsiteX4947" fmla="*/ 2160443 w 8938307"/>
              <a:gd name="connsiteY4947" fmla="*/ 1119419 h 2993922"/>
              <a:gd name="connsiteX4948" fmla="*/ 2171034 w 8938307"/>
              <a:gd name="connsiteY4948" fmla="*/ 1119419 h 2993922"/>
              <a:gd name="connsiteX4949" fmla="*/ 2155149 w 8938307"/>
              <a:gd name="connsiteY4949" fmla="*/ 1108829 h 2993922"/>
              <a:gd name="connsiteX4950" fmla="*/ 5896211 w 8938307"/>
              <a:gd name="connsiteY4950" fmla="*/ 1103535 h 2993922"/>
              <a:gd name="connsiteX4951" fmla="*/ 5888268 w 8938307"/>
              <a:gd name="connsiteY4951" fmla="*/ 1108829 h 2993922"/>
              <a:gd name="connsiteX4952" fmla="*/ 5898860 w 8938307"/>
              <a:gd name="connsiteY4952" fmla="*/ 1108829 h 2993922"/>
              <a:gd name="connsiteX4953" fmla="*/ 5896211 w 8938307"/>
              <a:gd name="connsiteY4953" fmla="*/ 1103535 h 2993922"/>
              <a:gd name="connsiteX4954" fmla="*/ 8345244 w 8938307"/>
              <a:gd name="connsiteY4954" fmla="*/ 1098239 h 2993922"/>
              <a:gd name="connsiteX4955" fmla="*/ 8366425 w 8938307"/>
              <a:gd name="connsiteY4955" fmla="*/ 1103533 h 2993922"/>
              <a:gd name="connsiteX4956" fmla="*/ 8377016 w 8938307"/>
              <a:gd name="connsiteY4956" fmla="*/ 1108829 h 2993922"/>
              <a:gd name="connsiteX4957" fmla="*/ 7286203 w 8938307"/>
              <a:gd name="connsiteY4957" fmla="*/ 1098239 h 2993922"/>
              <a:gd name="connsiteX4958" fmla="*/ 7275612 w 8938307"/>
              <a:gd name="connsiteY4958" fmla="*/ 1108829 h 2993922"/>
              <a:gd name="connsiteX4959" fmla="*/ 7296793 w 8938307"/>
              <a:gd name="connsiteY4959" fmla="*/ 1108829 h 2993922"/>
              <a:gd name="connsiteX4960" fmla="*/ 7291498 w 8938307"/>
              <a:gd name="connsiteY4960" fmla="*/ 1103533 h 2993922"/>
              <a:gd name="connsiteX4961" fmla="*/ 7286203 w 8938307"/>
              <a:gd name="connsiteY4961" fmla="*/ 1098239 h 2993922"/>
              <a:gd name="connsiteX4962" fmla="*/ 6375428 w 8938307"/>
              <a:gd name="connsiteY4962" fmla="*/ 1098239 h 2993922"/>
              <a:gd name="connsiteX4963" fmla="*/ 6375428 w 8938307"/>
              <a:gd name="connsiteY4963" fmla="*/ 1108829 h 2993922"/>
              <a:gd name="connsiteX4964" fmla="*/ 6370132 w 8938307"/>
              <a:gd name="connsiteY4964" fmla="*/ 1119419 h 2993922"/>
              <a:gd name="connsiteX4965" fmla="*/ 6364836 w 8938307"/>
              <a:gd name="connsiteY4965" fmla="*/ 1108829 h 2993922"/>
              <a:gd name="connsiteX4966" fmla="*/ 6375428 w 8938307"/>
              <a:gd name="connsiteY4966" fmla="*/ 1098239 h 2993922"/>
              <a:gd name="connsiteX4967" fmla="*/ 6343656 w 8938307"/>
              <a:gd name="connsiteY4967" fmla="*/ 1098239 h 2993922"/>
              <a:gd name="connsiteX4968" fmla="*/ 6354246 w 8938307"/>
              <a:gd name="connsiteY4968" fmla="*/ 1098239 h 2993922"/>
              <a:gd name="connsiteX4969" fmla="*/ 6333066 w 8938307"/>
              <a:gd name="connsiteY4969" fmla="*/ 1108829 h 2993922"/>
              <a:gd name="connsiteX4970" fmla="*/ 6333066 w 8938307"/>
              <a:gd name="connsiteY4970" fmla="*/ 1103533 h 2993922"/>
              <a:gd name="connsiteX4971" fmla="*/ 6343656 w 8938307"/>
              <a:gd name="connsiteY4971" fmla="*/ 1098239 h 2993922"/>
              <a:gd name="connsiteX4972" fmla="*/ 3145351 w 8938307"/>
              <a:gd name="connsiteY4972" fmla="*/ 1098239 h 2993922"/>
              <a:gd name="connsiteX4973" fmla="*/ 3155942 w 8938307"/>
              <a:gd name="connsiteY4973" fmla="*/ 1108829 h 2993922"/>
              <a:gd name="connsiteX4974" fmla="*/ 3166533 w 8938307"/>
              <a:gd name="connsiteY4974" fmla="*/ 1108829 h 2993922"/>
              <a:gd name="connsiteX4975" fmla="*/ 3155942 w 8938307"/>
              <a:gd name="connsiteY4975" fmla="*/ 1098239 h 2993922"/>
              <a:gd name="connsiteX4976" fmla="*/ 3145351 w 8938307"/>
              <a:gd name="connsiteY4976" fmla="*/ 1098239 h 2993922"/>
              <a:gd name="connsiteX4977" fmla="*/ 2171034 w 8938307"/>
              <a:gd name="connsiteY4977" fmla="*/ 1098239 h 2993922"/>
              <a:gd name="connsiteX4978" fmla="*/ 2192215 w 8938307"/>
              <a:gd name="connsiteY4978" fmla="*/ 1119419 h 2993922"/>
              <a:gd name="connsiteX4979" fmla="*/ 2223986 w 8938307"/>
              <a:gd name="connsiteY4979" fmla="*/ 1119419 h 2993922"/>
              <a:gd name="connsiteX4980" fmla="*/ 2213396 w 8938307"/>
              <a:gd name="connsiteY4980" fmla="*/ 1108829 h 2993922"/>
              <a:gd name="connsiteX4981" fmla="*/ 2192215 w 8938307"/>
              <a:gd name="connsiteY4981" fmla="*/ 1108829 h 2993922"/>
              <a:gd name="connsiteX4982" fmla="*/ 1535610 w 8938307"/>
              <a:gd name="connsiteY4982" fmla="*/ 1098239 h 2993922"/>
              <a:gd name="connsiteX4983" fmla="*/ 1535610 w 8938307"/>
              <a:gd name="connsiteY4983" fmla="*/ 1108829 h 2993922"/>
              <a:gd name="connsiteX4984" fmla="*/ 1546200 w 8938307"/>
              <a:gd name="connsiteY4984" fmla="*/ 1119419 h 2993922"/>
              <a:gd name="connsiteX4985" fmla="*/ 1895684 w 8938307"/>
              <a:gd name="connsiteY4985" fmla="*/ 1087648 h 2993922"/>
              <a:gd name="connsiteX4986" fmla="*/ 1885093 w 8938307"/>
              <a:gd name="connsiteY4986" fmla="*/ 1092944 h 2993922"/>
              <a:gd name="connsiteX4987" fmla="*/ 1895684 w 8938307"/>
              <a:gd name="connsiteY4987" fmla="*/ 1098239 h 2993922"/>
              <a:gd name="connsiteX4988" fmla="*/ 7328564 w 8938307"/>
              <a:gd name="connsiteY4988" fmla="*/ 1077058 h 2993922"/>
              <a:gd name="connsiteX4989" fmla="*/ 7328564 w 8938307"/>
              <a:gd name="connsiteY4989" fmla="*/ 1108829 h 2993922"/>
              <a:gd name="connsiteX4990" fmla="*/ 7328564 w 8938307"/>
              <a:gd name="connsiteY4990" fmla="*/ 1119419 h 2993922"/>
              <a:gd name="connsiteX4991" fmla="*/ 7370926 w 8938307"/>
              <a:gd name="connsiteY4991" fmla="*/ 1130010 h 2993922"/>
              <a:gd name="connsiteX4992" fmla="*/ 7392107 w 8938307"/>
              <a:gd name="connsiteY4992" fmla="*/ 1130010 h 2993922"/>
              <a:gd name="connsiteX4993" fmla="*/ 7413288 w 8938307"/>
              <a:gd name="connsiteY4993" fmla="*/ 1130010 h 2993922"/>
              <a:gd name="connsiteX4994" fmla="*/ 7434468 w 8938307"/>
              <a:gd name="connsiteY4994" fmla="*/ 1130010 h 2993922"/>
              <a:gd name="connsiteX4995" fmla="*/ 7423878 w 8938307"/>
              <a:gd name="connsiteY4995" fmla="*/ 1119419 h 2993922"/>
              <a:gd name="connsiteX4996" fmla="*/ 7413288 w 8938307"/>
              <a:gd name="connsiteY4996" fmla="*/ 1119419 h 2993922"/>
              <a:gd name="connsiteX4997" fmla="*/ 7402697 w 8938307"/>
              <a:gd name="connsiteY4997" fmla="*/ 1119419 h 2993922"/>
              <a:gd name="connsiteX4998" fmla="*/ 7386812 w 8938307"/>
              <a:gd name="connsiteY4998" fmla="*/ 1108829 h 2993922"/>
              <a:gd name="connsiteX4999" fmla="*/ 7365630 w 8938307"/>
              <a:gd name="connsiteY4999" fmla="*/ 1098239 h 2993922"/>
              <a:gd name="connsiteX5000" fmla="*/ 7349745 w 8938307"/>
              <a:gd name="connsiteY5000" fmla="*/ 1092944 h 2993922"/>
              <a:gd name="connsiteX5001" fmla="*/ 7339155 w 8938307"/>
              <a:gd name="connsiteY5001" fmla="*/ 1087648 h 2993922"/>
              <a:gd name="connsiteX5002" fmla="*/ 7333860 w 8938307"/>
              <a:gd name="connsiteY5002" fmla="*/ 1082354 h 2993922"/>
              <a:gd name="connsiteX5003" fmla="*/ 7328564 w 8938307"/>
              <a:gd name="connsiteY5003" fmla="*/ 1077058 h 2993922"/>
              <a:gd name="connsiteX5004" fmla="*/ 2223986 w 8938307"/>
              <a:gd name="connsiteY5004" fmla="*/ 1077058 h 2993922"/>
              <a:gd name="connsiteX5005" fmla="*/ 2234577 w 8938307"/>
              <a:gd name="connsiteY5005" fmla="*/ 1077058 h 2993922"/>
              <a:gd name="connsiteX5006" fmla="*/ 2234577 w 8938307"/>
              <a:gd name="connsiteY5006" fmla="*/ 1087648 h 2993922"/>
              <a:gd name="connsiteX5007" fmla="*/ 2223986 w 8938307"/>
              <a:gd name="connsiteY5007" fmla="*/ 1077058 h 2993922"/>
              <a:gd name="connsiteX5008" fmla="*/ 1842731 w 8938307"/>
              <a:gd name="connsiteY5008" fmla="*/ 1077058 h 2993922"/>
              <a:gd name="connsiteX5009" fmla="*/ 1848026 w 8938307"/>
              <a:gd name="connsiteY5009" fmla="*/ 1082354 h 2993922"/>
              <a:gd name="connsiteX5010" fmla="*/ 1853322 w 8938307"/>
              <a:gd name="connsiteY5010" fmla="*/ 1082354 h 2993922"/>
              <a:gd name="connsiteX5011" fmla="*/ 1853322 w 8938307"/>
              <a:gd name="connsiteY5011" fmla="*/ 1077058 h 2993922"/>
              <a:gd name="connsiteX5012" fmla="*/ 942546 w 8938307"/>
              <a:gd name="connsiteY5012" fmla="*/ 1077058 h 2993922"/>
              <a:gd name="connsiteX5013" fmla="*/ 974318 w 8938307"/>
              <a:gd name="connsiteY5013" fmla="*/ 1087648 h 2993922"/>
              <a:gd name="connsiteX5014" fmla="*/ 990203 w 8938307"/>
              <a:gd name="connsiteY5014" fmla="*/ 1103533 h 2993922"/>
              <a:gd name="connsiteX5015" fmla="*/ 995498 w 8938307"/>
              <a:gd name="connsiteY5015" fmla="*/ 1108829 h 2993922"/>
              <a:gd name="connsiteX5016" fmla="*/ 963726 w 8938307"/>
              <a:gd name="connsiteY5016" fmla="*/ 1108829 h 2993922"/>
              <a:gd name="connsiteX5017" fmla="*/ 942546 w 8938307"/>
              <a:gd name="connsiteY5017" fmla="*/ 1103533 h 2993922"/>
              <a:gd name="connsiteX5018" fmla="*/ 931956 w 8938307"/>
              <a:gd name="connsiteY5018" fmla="*/ 1092944 h 2993922"/>
              <a:gd name="connsiteX5019" fmla="*/ 931956 w 8938307"/>
              <a:gd name="connsiteY5019" fmla="*/ 1087648 h 2993922"/>
              <a:gd name="connsiteX5020" fmla="*/ 8302883 w 8938307"/>
              <a:gd name="connsiteY5020" fmla="*/ 1066467 h 2993922"/>
              <a:gd name="connsiteX5021" fmla="*/ 8313473 w 8938307"/>
              <a:gd name="connsiteY5021" fmla="*/ 1087648 h 2993922"/>
              <a:gd name="connsiteX5022" fmla="*/ 8292291 w 8938307"/>
              <a:gd name="connsiteY5022" fmla="*/ 1087648 h 2993922"/>
              <a:gd name="connsiteX5023" fmla="*/ 8286997 w 8938307"/>
              <a:gd name="connsiteY5023" fmla="*/ 1071762 h 2993922"/>
              <a:gd name="connsiteX5024" fmla="*/ 8302883 w 8938307"/>
              <a:gd name="connsiteY5024" fmla="*/ 1066467 h 2993922"/>
              <a:gd name="connsiteX5025" fmla="*/ 7974579 w 8938307"/>
              <a:gd name="connsiteY5025" fmla="*/ 1066467 h 2993922"/>
              <a:gd name="connsiteX5026" fmla="*/ 7963990 w 8938307"/>
              <a:gd name="connsiteY5026" fmla="*/ 1077058 h 2993922"/>
              <a:gd name="connsiteX5027" fmla="*/ 8016942 w 8938307"/>
              <a:gd name="connsiteY5027" fmla="*/ 1098239 h 2993922"/>
              <a:gd name="connsiteX5028" fmla="*/ 8022237 w 8938307"/>
              <a:gd name="connsiteY5028" fmla="*/ 1092944 h 2993922"/>
              <a:gd name="connsiteX5029" fmla="*/ 8001056 w 8938307"/>
              <a:gd name="connsiteY5029" fmla="*/ 1082354 h 2993922"/>
              <a:gd name="connsiteX5030" fmla="*/ 7985171 w 8938307"/>
              <a:gd name="connsiteY5030" fmla="*/ 1071762 h 2993922"/>
              <a:gd name="connsiteX5031" fmla="*/ 7974579 w 8938307"/>
              <a:gd name="connsiteY5031" fmla="*/ 1066467 h 2993922"/>
              <a:gd name="connsiteX5032" fmla="*/ 7932219 w 8938307"/>
              <a:gd name="connsiteY5032" fmla="*/ 1066467 h 2993922"/>
              <a:gd name="connsiteX5033" fmla="*/ 7942808 w 8938307"/>
              <a:gd name="connsiteY5033" fmla="*/ 1077058 h 2993922"/>
              <a:gd name="connsiteX5034" fmla="*/ 7953398 w 8938307"/>
              <a:gd name="connsiteY5034" fmla="*/ 1077058 h 2993922"/>
              <a:gd name="connsiteX5035" fmla="*/ 7942808 w 8938307"/>
              <a:gd name="connsiteY5035" fmla="*/ 1066467 h 2993922"/>
              <a:gd name="connsiteX5036" fmla="*/ 6153028 w 8938307"/>
              <a:gd name="connsiteY5036" fmla="*/ 1066467 h 2993922"/>
              <a:gd name="connsiteX5037" fmla="*/ 6184800 w 8938307"/>
              <a:gd name="connsiteY5037" fmla="*/ 1077058 h 2993922"/>
              <a:gd name="connsiteX5038" fmla="*/ 6195390 w 8938307"/>
              <a:gd name="connsiteY5038" fmla="*/ 1077058 h 2993922"/>
              <a:gd name="connsiteX5039" fmla="*/ 6205980 w 8938307"/>
              <a:gd name="connsiteY5039" fmla="*/ 1087648 h 2993922"/>
              <a:gd name="connsiteX5040" fmla="*/ 6221866 w 8938307"/>
              <a:gd name="connsiteY5040" fmla="*/ 1103533 h 2993922"/>
              <a:gd name="connsiteX5041" fmla="*/ 6258932 w 8938307"/>
              <a:gd name="connsiteY5041" fmla="*/ 1108829 h 2993922"/>
              <a:gd name="connsiteX5042" fmla="*/ 6280114 w 8938307"/>
              <a:gd name="connsiteY5042" fmla="*/ 1108829 h 2993922"/>
              <a:gd name="connsiteX5043" fmla="*/ 6290704 w 8938307"/>
              <a:gd name="connsiteY5043" fmla="*/ 1108829 h 2993922"/>
              <a:gd name="connsiteX5044" fmla="*/ 6301294 w 8938307"/>
              <a:gd name="connsiteY5044" fmla="*/ 1114125 h 2993922"/>
              <a:gd name="connsiteX5045" fmla="*/ 6322476 w 8938307"/>
              <a:gd name="connsiteY5045" fmla="*/ 1119419 h 2993922"/>
              <a:gd name="connsiteX5046" fmla="*/ 6348950 w 8938307"/>
              <a:gd name="connsiteY5046" fmla="*/ 1124714 h 2993922"/>
              <a:gd name="connsiteX5047" fmla="*/ 6375428 w 8938307"/>
              <a:gd name="connsiteY5047" fmla="*/ 1130010 h 2993922"/>
              <a:gd name="connsiteX5048" fmla="*/ 6386018 w 8938307"/>
              <a:gd name="connsiteY5048" fmla="*/ 1130010 h 2993922"/>
              <a:gd name="connsiteX5049" fmla="*/ 6407198 w 8938307"/>
              <a:gd name="connsiteY5049" fmla="*/ 1119419 h 2993922"/>
              <a:gd name="connsiteX5050" fmla="*/ 6428380 w 8938307"/>
              <a:gd name="connsiteY5050" fmla="*/ 1119419 h 2993922"/>
              <a:gd name="connsiteX5051" fmla="*/ 6417788 w 8938307"/>
              <a:gd name="connsiteY5051" fmla="*/ 1108829 h 2993922"/>
              <a:gd name="connsiteX5052" fmla="*/ 6407198 w 8938307"/>
              <a:gd name="connsiteY5052" fmla="*/ 1108829 h 2993922"/>
              <a:gd name="connsiteX5053" fmla="*/ 6386018 w 8938307"/>
              <a:gd name="connsiteY5053" fmla="*/ 1098239 h 2993922"/>
              <a:gd name="connsiteX5054" fmla="*/ 6375428 w 8938307"/>
              <a:gd name="connsiteY5054" fmla="*/ 1098239 h 2993922"/>
              <a:gd name="connsiteX5055" fmla="*/ 6370132 w 8938307"/>
              <a:gd name="connsiteY5055" fmla="*/ 1098239 h 2993922"/>
              <a:gd name="connsiteX5056" fmla="*/ 6364836 w 8938307"/>
              <a:gd name="connsiteY5056" fmla="*/ 1098239 h 2993922"/>
              <a:gd name="connsiteX5057" fmla="*/ 6354246 w 8938307"/>
              <a:gd name="connsiteY5057" fmla="*/ 1092944 h 2993922"/>
              <a:gd name="connsiteX5058" fmla="*/ 6333066 w 8938307"/>
              <a:gd name="connsiteY5058" fmla="*/ 1087648 h 2993922"/>
              <a:gd name="connsiteX5059" fmla="*/ 6311884 w 8938307"/>
              <a:gd name="connsiteY5059" fmla="*/ 1092944 h 2993922"/>
              <a:gd name="connsiteX5060" fmla="*/ 6306590 w 8938307"/>
              <a:gd name="connsiteY5060" fmla="*/ 1098239 h 2993922"/>
              <a:gd name="connsiteX5061" fmla="*/ 6301294 w 8938307"/>
              <a:gd name="connsiteY5061" fmla="*/ 1087648 h 2993922"/>
              <a:gd name="connsiteX5062" fmla="*/ 6237752 w 8938307"/>
              <a:gd name="connsiteY5062" fmla="*/ 1087648 h 2993922"/>
              <a:gd name="connsiteX5063" fmla="*/ 6211276 w 8938307"/>
              <a:gd name="connsiteY5063" fmla="*/ 1082354 h 2993922"/>
              <a:gd name="connsiteX5064" fmla="*/ 6200686 w 8938307"/>
              <a:gd name="connsiteY5064" fmla="*/ 1077058 h 2993922"/>
              <a:gd name="connsiteX5065" fmla="*/ 6174209 w 8938307"/>
              <a:gd name="connsiteY5065" fmla="*/ 1066467 h 2993922"/>
              <a:gd name="connsiteX5066" fmla="*/ 6153028 w 8938307"/>
              <a:gd name="connsiteY5066" fmla="*/ 1066467 h 2993922"/>
              <a:gd name="connsiteX5067" fmla="*/ 2337833 w 8938307"/>
              <a:gd name="connsiteY5067" fmla="*/ 1061173 h 2993922"/>
              <a:gd name="connsiteX5068" fmla="*/ 2329890 w 8938307"/>
              <a:gd name="connsiteY5068" fmla="*/ 1066467 h 2993922"/>
              <a:gd name="connsiteX5069" fmla="*/ 2340481 w 8938307"/>
              <a:gd name="connsiteY5069" fmla="*/ 1066467 h 2993922"/>
              <a:gd name="connsiteX5070" fmla="*/ 2337833 w 8938307"/>
              <a:gd name="connsiteY5070" fmla="*/ 1061173 h 2993922"/>
              <a:gd name="connsiteX5071" fmla="*/ 8324064 w 8938307"/>
              <a:gd name="connsiteY5071" fmla="*/ 1055877 h 2993922"/>
              <a:gd name="connsiteX5072" fmla="*/ 8377016 w 8938307"/>
              <a:gd name="connsiteY5072" fmla="*/ 1077058 h 2993922"/>
              <a:gd name="connsiteX5073" fmla="*/ 8366425 w 8938307"/>
              <a:gd name="connsiteY5073" fmla="*/ 1066467 h 2993922"/>
              <a:gd name="connsiteX5074" fmla="*/ 8334654 w 8938307"/>
              <a:gd name="connsiteY5074" fmla="*/ 1066467 h 2993922"/>
              <a:gd name="connsiteX5075" fmla="*/ 8186387 w 8938307"/>
              <a:gd name="connsiteY5075" fmla="*/ 1055877 h 2993922"/>
              <a:gd name="connsiteX5076" fmla="*/ 8207569 w 8938307"/>
              <a:gd name="connsiteY5076" fmla="*/ 1055877 h 2993922"/>
              <a:gd name="connsiteX5077" fmla="*/ 8239339 w 8938307"/>
              <a:gd name="connsiteY5077" fmla="*/ 1066467 h 2993922"/>
              <a:gd name="connsiteX5078" fmla="*/ 8207569 w 8938307"/>
              <a:gd name="connsiteY5078" fmla="*/ 1066467 h 2993922"/>
              <a:gd name="connsiteX5079" fmla="*/ 1747418 w 8938307"/>
              <a:gd name="connsiteY5079" fmla="*/ 1055877 h 2993922"/>
              <a:gd name="connsiteX5080" fmla="*/ 1779189 w 8938307"/>
              <a:gd name="connsiteY5080" fmla="*/ 1066467 h 2993922"/>
              <a:gd name="connsiteX5081" fmla="*/ 1810960 w 8938307"/>
              <a:gd name="connsiteY5081" fmla="*/ 1077058 h 2993922"/>
              <a:gd name="connsiteX5082" fmla="*/ 1832141 w 8938307"/>
              <a:gd name="connsiteY5082" fmla="*/ 1087648 h 2993922"/>
              <a:gd name="connsiteX5083" fmla="*/ 1800370 w 8938307"/>
              <a:gd name="connsiteY5083" fmla="*/ 1055877 h 2993922"/>
              <a:gd name="connsiteX5084" fmla="*/ 1779189 w 8938307"/>
              <a:gd name="connsiteY5084" fmla="*/ 1055877 h 2993922"/>
              <a:gd name="connsiteX5085" fmla="*/ 1773893 w 8938307"/>
              <a:gd name="connsiteY5085" fmla="*/ 1055877 h 2993922"/>
              <a:gd name="connsiteX5086" fmla="*/ 1758008 w 8938307"/>
              <a:gd name="connsiteY5086" fmla="*/ 1055877 h 2993922"/>
              <a:gd name="connsiteX5087" fmla="*/ 7495894 w 8938307"/>
              <a:gd name="connsiteY5087" fmla="*/ 1053759 h 2993922"/>
              <a:gd name="connsiteX5088" fmla="*/ 7508601 w 8938307"/>
              <a:gd name="connsiteY5088" fmla="*/ 1055877 h 2993922"/>
              <a:gd name="connsiteX5089" fmla="*/ 7498011 w 8938307"/>
              <a:gd name="connsiteY5089" fmla="*/ 1055877 h 2993922"/>
              <a:gd name="connsiteX5090" fmla="*/ 7487420 w 8938307"/>
              <a:gd name="connsiteY5090" fmla="*/ 1045287 h 2993922"/>
              <a:gd name="connsiteX5091" fmla="*/ 7495894 w 8938307"/>
              <a:gd name="connsiteY5091" fmla="*/ 1053759 h 2993922"/>
              <a:gd name="connsiteX5092" fmla="*/ 7492716 w 8938307"/>
              <a:gd name="connsiteY5092" fmla="*/ 1053230 h 2993922"/>
              <a:gd name="connsiteX5093" fmla="*/ 7487420 w 8938307"/>
              <a:gd name="connsiteY5093" fmla="*/ 1045287 h 2993922"/>
              <a:gd name="connsiteX5094" fmla="*/ 7445059 w 8938307"/>
              <a:gd name="connsiteY5094" fmla="*/ 1045287 h 2993922"/>
              <a:gd name="connsiteX5095" fmla="*/ 7445059 w 8938307"/>
              <a:gd name="connsiteY5095" fmla="*/ 1055877 h 2993922"/>
              <a:gd name="connsiteX5096" fmla="*/ 7455649 w 8938307"/>
              <a:gd name="connsiteY5096" fmla="*/ 1055877 h 2993922"/>
              <a:gd name="connsiteX5097" fmla="*/ 7466240 w 8938307"/>
              <a:gd name="connsiteY5097" fmla="*/ 1055877 h 2993922"/>
              <a:gd name="connsiteX5098" fmla="*/ 7460944 w 8938307"/>
              <a:gd name="connsiteY5098" fmla="*/ 1045287 h 2993922"/>
              <a:gd name="connsiteX5099" fmla="*/ 7450355 w 8938307"/>
              <a:gd name="connsiteY5099" fmla="*/ 1045287 h 2993922"/>
              <a:gd name="connsiteX5100" fmla="*/ 7445059 w 8938307"/>
              <a:gd name="connsiteY5100" fmla="*/ 1045287 h 2993922"/>
              <a:gd name="connsiteX5101" fmla="*/ 6227161 w 8938307"/>
              <a:gd name="connsiteY5101" fmla="*/ 1045287 h 2993922"/>
              <a:gd name="connsiteX5102" fmla="*/ 6216572 w 8938307"/>
              <a:gd name="connsiteY5102" fmla="*/ 1055877 h 2993922"/>
              <a:gd name="connsiteX5103" fmla="*/ 6227161 w 8938307"/>
              <a:gd name="connsiteY5103" fmla="*/ 1055877 h 2993922"/>
              <a:gd name="connsiteX5104" fmla="*/ 8790041 w 8938307"/>
              <a:gd name="connsiteY5104" fmla="*/ 1034696 h 2993922"/>
              <a:gd name="connsiteX5105" fmla="*/ 8811222 w 8938307"/>
              <a:gd name="connsiteY5105" fmla="*/ 1045287 h 2993922"/>
              <a:gd name="connsiteX5106" fmla="*/ 8800632 w 8938307"/>
              <a:gd name="connsiteY5106" fmla="*/ 1045287 h 2993922"/>
              <a:gd name="connsiteX5107" fmla="*/ 8790041 w 8938307"/>
              <a:gd name="connsiteY5107" fmla="*/ 1034696 h 2993922"/>
              <a:gd name="connsiteX5108" fmla="*/ 8249931 w 8938307"/>
              <a:gd name="connsiteY5108" fmla="*/ 1034696 h 2993922"/>
              <a:gd name="connsiteX5109" fmla="*/ 8260521 w 8938307"/>
              <a:gd name="connsiteY5109" fmla="*/ 1045287 h 2993922"/>
              <a:gd name="connsiteX5110" fmla="*/ 8249931 w 8938307"/>
              <a:gd name="connsiteY5110" fmla="*/ 1045287 h 2993922"/>
              <a:gd name="connsiteX5111" fmla="*/ 8249931 w 8938307"/>
              <a:gd name="connsiteY5111" fmla="*/ 1034696 h 2993922"/>
              <a:gd name="connsiteX5112" fmla="*/ 2181625 w 8938307"/>
              <a:gd name="connsiteY5112" fmla="*/ 1034696 h 2993922"/>
              <a:gd name="connsiteX5113" fmla="*/ 2192215 w 8938307"/>
              <a:gd name="connsiteY5113" fmla="*/ 1039992 h 2993922"/>
              <a:gd name="connsiteX5114" fmla="*/ 2181625 w 8938307"/>
              <a:gd name="connsiteY5114" fmla="*/ 1045287 h 2993922"/>
              <a:gd name="connsiteX5115" fmla="*/ 2192215 w 8938307"/>
              <a:gd name="connsiteY5115" fmla="*/ 1066467 h 2993922"/>
              <a:gd name="connsiteX5116" fmla="*/ 2213396 w 8938307"/>
              <a:gd name="connsiteY5116" fmla="*/ 1077058 h 2993922"/>
              <a:gd name="connsiteX5117" fmla="*/ 2223986 w 8938307"/>
              <a:gd name="connsiteY5117" fmla="*/ 1092944 h 2993922"/>
              <a:gd name="connsiteX5118" fmla="*/ 2255757 w 8938307"/>
              <a:gd name="connsiteY5118" fmla="*/ 1098239 h 2993922"/>
              <a:gd name="connsiteX5119" fmla="*/ 2271642 w 8938307"/>
              <a:gd name="connsiteY5119" fmla="*/ 1103533 h 2993922"/>
              <a:gd name="connsiteX5120" fmla="*/ 2287529 w 8938307"/>
              <a:gd name="connsiteY5120" fmla="*/ 1108829 h 2993922"/>
              <a:gd name="connsiteX5121" fmla="*/ 2298119 w 8938307"/>
              <a:gd name="connsiteY5121" fmla="*/ 1108829 h 2993922"/>
              <a:gd name="connsiteX5122" fmla="*/ 2314005 w 8938307"/>
              <a:gd name="connsiteY5122" fmla="*/ 1103533 h 2993922"/>
              <a:gd name="connsiteX5123" fmla="*/ 2335186 w 8938307"/>
              <a:gd name="connsiteY5123" fmla="*/ 1108829 h 2993922"/>
              <a:gd name="connsiteX5124" fmla="*/ 2351071 w 8938307"/>
              <a:gd name="connsiteY5124" fmla="*/ 1108829 h 2993922"/>
              <a:gd name="connsiteX5125" fmla="*/ 2340481 w 8938307"/>
              <a:gd name="connsiteY5125" fmla="*/ 1119419 h 2993922"/>
              <a:gd name="connsiteX5126" fmla="*/ 2329890 w 8938307"/>
              <a:gd name="connsiteY5126" fmla="*/ 1130010 h 2993922"/>
              <a:gd name="connsiteX5127" fmla="*/ 2340481 w 8938307"/>
              <a:gd name="connsiteY5127" fmla="*/ 1140600 h 2993922"/>
              <a:gd name="connsiteX5128" fmla="*/ 2361662 w 8938307"/>
              <a:gd name="connsiteY5128" fmla="*/ 1161781 h 2993922"/>
              <a:gd name="connsiteX5129" fmla="*/ 2340481 w 8938307"/>
              <a:gd name="connsiteY5129" fmla="*/ 1167077 h 2993922"/>
              <a:gd name="connsiteX5130" fmla="*/ 2361662 w 8938307"/>
              <a:gd name="connsiteY5130" fmla="*/ 1172371 h 2993922"/>
              <a:gd name="connsiteX5131" fmla="*/ 2372252 w 8938307"/>
              <a:gd name="connsiteY5131" fmla="*/ 1182962 h 2993922"/>
              <a:gd name="connsiteX5132" fmla="*/ 2382842 w 8938307"/>
              <a:gd name="connsiteY5132" fmla="*/ 1188258 h 2993922"/>
              <a:gd name="connsiteX5133" fmla="*/ 2414614 w 8938307"/>
              <a:gd name="connsiteY5133" fmla="*/ 1193552 h 2993922"/>
              <a:gd name="connsiteX5134" fmla="*/ 2435794 w 8938307"/>
              <a:gd name="connsiteY5134" fmla="*/ 1198848 h 2993922"/>
              <a:gd name="connsiteX5135" fmla="*/ 2456975 w 8938307"/>
              <a:gd name="connsiteY5135" fmla="*/ 1204143 h 2993922"/>
              <a:gd name="connsiteX5136" fmla="*/ 2488746 w 8938307"/>
              <a:gd name="connsiteY5136" fmla="*/ 1214733 h 2993922"/>
              <a:gd name="connsiteX5137" fmla="*/ 2504632 w 8938307"/>
              <a:gd name="connsiteY5137" fmla="*/ 1220029 h 2993922"/>
              <a:gd name="connsiteX5138" fmla="*/ 2520518 w 8938307"/>
              <a:gd name="connsiteY5138" fmla="*/ 1214733 h 2993922"/>
              <a:gd name="connsiteX5139" fmla="*/ 2536402 w 8938307"/>
              <a:gd name="connsiteY5139" fmla="*/ 1220029 h 2993922"/>
              <a:gd name="connsiteX5140" fmla="*/ 2541698 w 8938307"/>
              <a:gd name="connsiteY5140" fmla="*/ 1225324 h 2993922"/>
              <a:gd name="connsiteX5141" fmla="*/ 2573470 w 8938307"/>
              <a:gd name="connsiteY5141" fmla="*/ 1235914 h 2993922"/>
              <a:gd name="connsiteX5142" fmla="*/ 2573470 w 8938307"/>
              <a:gd name="connsiteY5142" fmla="*/ 1225324 h 2993922"/>
              <a:gd name="connsiteX5143" fmla="*/ 2520518 w 8938307"/>
              <a:gd name="connsiteY5143" fmla="*/ 1209437 h 2993922"/>
              <a:gd name="connsiteX5144" fmla="*/ 2467566 w 8938307"/>
              <a:gd name="connsiteY5144" fmla="*/ 1182962 h 2993922"/>
              <a:gd name="connsiteX5145" fmla="*/ 2456975 w 8938307"/>
              <a:gd name="connsiteY5145" fmla="*/ 1182962 h 2993922"/>
              <a:gd name="connsiteX5146" fmla="*/ 2425203 w 8938307"/>
              <a:gd name="connsiteY5146" fmla="*/ 1182962 h 2993922"/>
              <a:gd name="connsiteX5147" fmla="*/ 2414614 w 8938307"/>
              <a:gd name="connsiteY5147" fmla="*/ 1177666 h 2993922"/>
              <a:gd name="connsiteX5148" fmla="*/ 2404023 w 8938307"/>
              <a:gd name="connsiteY5148" fmla="*/ 1172371 h 2993922"/>
              <a:gd name="connsiteX5149" fmla="*/ 2393433 w 8938307"/>
              <a:gd name="connsiteY5149" fmla="*/ 1167077 h 2993922"/>
              <a:gd name="connsiteX5150" fmla="*/ 2382842 w 8938307"/>
              <a:gd name="connsiteY5150" fmla="*/ 1151191 h 2993922"/>
              <a:gd name="connsiteX5151" fmla="*/ 2382842 w 8938307"/>
              <a:gd name="connsiteY5151" fmla="*/ 1140600 h 2993922"/>
              <a:gd name="connsiteX5152" fmla="*/ 2425203 w 8938307"/>
              <a:gd name="connsiteY5152" fmla="*/ 1151191 h 2993922"/>
              <a:gd name="connsiteX5153" fmla="*/ 2509927 w 8938307"/>
              <a:gd name="connsiteY5153" fmla="*/ 1182962 h 2993922"/>
              <a:gd name="connsiteX5154" fmla="*/ 2536402 w 8938307"/>
              <a:gd name="connsiteY5154" fmla="*/ 1193552 h 2993922"/>
              <a:gd name="connsiteX5155" fmla="*/ 2562879 w 8938307"/>
              <a:gd name="connsiteY5155" fmla="*/ 1193552 h 2993922"/>
              <a:gd name="connsiteX5156" fmla="*/ 2573470 w 8938307"/>
              <a:gd name="connsiteY5156" fmla="*/ 1193552 h 2993922"/>
              <a:gd name="connsiteX5157" fmla="*/ 2562879 w 8938307"/>
              <a:gd name="connsiteY5157" fmla="*/ 1182962 h 2993922"/>
              <a:gd name="connsiteX5158" fmla="*/ 2509927 w 8938307"/>
              <a:gd name="connsiteY5158" fmla="*/ 1172371 h 2993922"/>
              <a:gd name="connsiteX5159" fmla="*/ 2478156 w 8938307"/>
              <a:gd name="connsiteY5159" fmla="*/ 1151191 h 2993922"/>
              <a:gd name="connsiteX5160" fmla="*/ 2483450 w 8938307"/>
              <a:gd name="connsiteY5160" fmla="*/ 1140600 h 2993922"/>
              <a:gd name="connsiteX5161" fmla="*/ 2488746 w 8938307"/>
              <a:gd name="connsiteY5161" fmla="*/ 1151191 h 2993922"/>
              <a:gd name="connsiteX5162" fmla="*/ 2499337 w 8938307"/>
              <a:gd name="connsiteY5162" fmla="*/ 1151191 h 2993922"/>
              <a:gd name="connsiteX5163" fmla="*/ 2520518 w 8938307"/>
              <a:gd name="connsiteY5163" fmla="*/ 1151191 h 2993922"/>
              <a:gd name="connsiteX5164" fmla="*/ 2536402 w 8938307"/>
              <a:gd name="connsiteY5164" fmla="*/ 1151191 h 2993922"/>
              <a:gd name="connsiteX5165" fmla="*/ 2552289 w 8938307"/>
              <a:gd name="connsiteY5165" fmla="*/ 1151191 h 2993922"/>
              <a:gd name="connsiteX5166" fmla="*/ 2562879 w 8938307"/>
              <a:gd name="connsiteY5166" fmla="*/ 1161781 h 2993922"/>
              <a:gd name="connsiteX5167" fmla="*/ 2552289 w 8938307"/>
              <a:gd name="connsiteY5167" fmla="*/ 1161781 h 2993922"/>
              <a:gd name="connsiteX5168" fmla="*/ 2541698 w 8938307"/>
              <a:gd name="connsiteY5168" fmla="*/ 1161781 h 2993922"/>
              <a:gd name="connsiteX5169" fmla="*/ 2552289 w 8938307"/>
              <a:gd name="connsiteY5169" fmla="*/ 1167077 h 2993922"/>
              <a:gd name="connsiteX5170" fmla="*/ 2573470 w 8938307"/>
              <a:gd name="connsiteY5170" fmla="*/ 1172371 h 2993922"/>
              <a:gd name="connsiteX5171" fmla="*/ 2594650 w 8938307"/>
              <a:gd name="connsiteY5171" fmla="*/ 1172371 h 2993922"/>
              <a:gd name="connsiteX5172" fmla="*/ 2615831 w 8938307"/>
              <a:gd name="connsiteY5172" fmla="*/ 1182962 h 2993922"/>
              <a:gd name="connsiteX5173" fmla="*/ 2637012 w 8938307"/>
              <a:gd name="connsiteY5173" fmla="*/ 1188258 h 2993922"/>
              <a:gd name="connsiteX5174" fmla="*/ 2647602 w 8938307"/>
              <a:gd name="connsiteY5174" fmla="*/ 1193552 h 2993922"/>
              <a:gd name="connsiteX5175" fmla="*/ 2663488 w 8938307"/>
              <a:gd name="connsiteY5175" fmla="*/ 1204143 h 2993922"/>
              <a:gd name="connsiteX5176" fmla="*/ 2684669 w 8938307"/>
              <a:gd name="connsiteY5176" fmla="*/ 1209437 h 2993922"/>
              <a:gd name="connsiteX5177" fmla="*/ 2695259 w 8938307"/>
              <a:gd name="connsiteY5177" fmla="*/ 1209437 h 2993922"/>
              <a:gd name="connsiteX5178" fmla="*/ 2711145 w 8938307"/>
              <a:gd name="connsiteY5178" fmla="*/ 1220029 h 2993922"/>
              <a:gd name="connsiteX5179" fmla="*/ 2716440 w 8938307"/>
              <a:gd name="connsiteY5179" fmla="*/ 1214733 h 2993922"/>
              <a:gd name="connsiteX5180" fmla="*/ 2732326 w 8938307"/>
              <a:gd name="connsiteY5180" fmla="*/ 1204143 h 2993922"/>
              <a:gd name="connsiteX5181" fmla="*/ 2753506 w 8938307"/>
              <a:gd name="connsiteY5181" fmla="*/ 1204143 h 2993922"/>
              <a:gd name="connsiteX5182" fmla="*/ 2679374 w 8938307"/>
              <a:gd name="connsiteY5182" fmla="*/ 1182962 h 2993922"/>
              <a:gd name="connsiteX5183" fmla="*/ 2663488 w 8938307"/>
              <a:gd name="connsiteY5183" fmla="*/ 1172371 h 2993922"/>
              <a:gd name="connsiteX5184" fmla="*/ 2658193 w 8938307"/>
              <a:gd name="connsiteY5184" fmla="*/ 1172371 h 2993922"/>
              <a:gd name="connsiteX5185" fmla="*/ 2626422 w 8938307"/>
              <a:gd name="connsiteY5185" fmla="*/ 1172371 h 2993922"/>
              <a:gd name="connsiteX5186" fmla="*/ 2594650 w 8938307"/>
              <a:gd name="connsiteY5186" fmla="*/ 1161781 h 2993922"/>
              <a:gd name="connsiteX5187" fmla="*/ 2573470 w 8938307"/>
              <a:gd name="connsiteY5187" fmla="*/ 1151191 h 2993922"/>
              <a:gd name="connsiteX5188" fmla="*/ 2562879 w 8938307"/>
              <a:gd name="connsiteY5188" fmla="*/ 1140600 h 2993922"/>
              <a:gd name="connsiteX5189" fmla="*/ 2536402 w 8938307"/>
              <a:gd name="connsiteY5189" fmla="*/ 1130010 h 2993922"/>
              <a:gd name="connsiteX5190" fmla="*/ 2488746 w 8938307"/>
              <a:gd name="connsiteY5190" fmla="*/ 1119419 h 2993922"/>
              <a:gd name="connsiteX5191" fmla="*/ 2478156 w 8938307"/>
              <a:gd name="connsiteY5191" fmla="*/ 1119419 h 2993922"/>
              <a:gd name="connsiteX5192" fmla="*/ 2467566 w 8938307"/>
              <a:gd name="connsiteY5192" fmla="*/ 1098239 h 2993922"/>
              <a:gd name="connsiteX5193" fmla="*/ 2451680 w 8938307"/>
              <a:gd name="connsiteY5193" fmla="*/ 1092944 h 2993922"/>
              <a:gd name="connsiteX5194" fmla="*/ 2430498 w 8938307"/>
              <a:gd name="connsiteY5194" fmla="*/ 1087648 h 2993922"/>
              <a:gd name="connsiteX5195" fmla="*/ 2409317 w 8938307"/>
              <a:gd name="connsiteY5195" fmla="*/ 1087648 h 2993922"/>
              <a:gd name="connsiteX5196" fmla="*/ 2393433 w 8938307"/>
              <a:gd name="connsiteY5196" fmla="*/ 1087648 h 2993922"/>
              <a:gd name="connsiteX5197" fmla="*/ 2329890 w 8938307"/>
              <a:gd name="connsiteY5197" fmla="*/ 1077058 h 2993922"/>
              <a:gd name="connsiteX5198" fmla="*/ 2314005 w 8938307"/>
              <a:gd name="connsiteY5198" fmla="*/ 1066467 h 2993922"/>
              <a:gd name="connsiteX5199" fmla="*/ 2298119 w 8938307"/>
              <a:gd name="connsiteY5199" fmla="*/ 1061173 h 2993922"/>
              <a:gd name="connsiteX5200" fmla="*/ 2276938 w 8938307"/>
              <a:gd name="connsiteY5200" fmla="*/ 1055877 h 2993922"/>
              <a:gd name="connsiteX5201" fmla="*/ 2250461 w 8938307"/>
              <a:gd name="connsiteY5201" fmla="*/ 1045287 h 2993922"/>
              <a:gd name="connsiteX5202" fmla="*/ 2218690 w 8938307"/>
              <a:gd name="connsiteY5202" fmla="*/ 1039992 h 2993922"/>
              <a:gd name="connsiteX5203" fmla="*/ 2192215 w 8938307"/>
              <a:gd name="connsiteY5203" fmla="*/ 1034696 h 2993922"/>
              <a:gd name="connsiteX5204" fmla="*/ 667195 w 8938307"/>
              <a:gd name="connsiteY5204" fmla="*/ 1034696 h 2993922"/>
              <a:gd name="connsiteX5205" fmla="*/ 683080 w 8938307"/>
              <a:gd name="connsiteY5205" fmla="*/ 1045287 h 2993922"/>
              <a:gd name="connsiteX5206" fmla="*/ 709557 w 8938307"/>
              <a:gd name="connsiteY5206" fmla="*/ 1066467 h 2993922"/>
              <a:gd name="connsiteX5207" fmla="*/ 730738 w 8938307"/>
              <a:gd name="connsiteY5207" fmla="*/ 1077058 h 2993922"/>
              <a:gd name="connsiteX5208" fmla="*/ 709557 w 8938307"/>
              <a:gd name="connsiteY5208" fmla="*/ 1077058 h 2993922"/>
              <a:gd name="connsiteX5209" fmla="*/ 8768861 w 8938307"/>
              <a:gd name="connsiteY5209" fmla="*/ 1024106 h 2993922"/>
              <a:gd name="connsiteX5210" fmla="*/ 8779451 w 8938307"/>
              <a:gd name="connsiteY5210" fmla="*/ 1034696 h 2993922"/>
              <a:gd name="connsiteX5211" fmla="*/ 8758270 w 8938307"/>
              <a:gd name="connsiteY5211" fmla="*/ 1034696 h 2993922"/>
              <a:gd name="connsiteX5212" fmla="*/ 8218160 w 8938307"/>
              <a:gd name="connsiteY5212" fmla="*/ 1024106 h 2993922"/>
              <a:gd name="connsiteX5213" fmla="*/ 8228750 w 8938307"/>
              <a:gd name="connsiteY5213" fmla="*/ 1034696 h 2993922"/>
              <a:gd name="connsiteX5214" fmla="*/ 8218160 w 8938307"/>
              <a:gd name="connsiteY5214" fmla="*/ 1034696 h 2993922"/>
              <a:gd name="connsiteX5215" fmla="*/ 8218160 w 8938307"/>
              <a:gd name="connsiteY5215" fmla="*/ 1024106 h 2993922"/>
              <a:gd name="connsiteX5216" fmla="*/ 8133435 w 8938307"/>
              <a:gd name="connsiteY5216" fmla="*/ 1024106 h 2993922"/>
              <a:gd name="connsiteX5217" fmla="*/ 8144027 w 8938307"/>
              <a:gd name="connsiteY5217" fmla="*/ 1034696 h 2993922"/>
              <a:gd name="connsiteX5218" fmla="*/ 8154617 w 8938307"/>
              <a:gd name="connsiteY5218" fmla="*/ 1024106 h 2993922"/>
              <a:gd name="connsiteX5219" fmla="*/ 7445059 w 8938307"/>
              <a:gd name="connsiteY5219" fmla="*/ 1024106 h 2993922"/>
              <a:gd name="connsiteX5220" fmla="*/ 7450355 w 8938307"/>
              <a:gd name="connsiteY5220" fmla="*/ 1029400 h 2993922"/>
              <a:gd name="connsiteX5221" fmla="*/ 7466240 w 8938307"/>
              <a:gd name="connsiteY5221" fmla="*/ 1034696 h 2993922"/>
              <a:gd name="connsiteX5222" fmla="*/ 7482126 w 8938307"/>
              <a:gd name="connsiteY5222" fmla="*/ 1055877 h 2993922"/>
              <a:gd name="connsiteX5223" fmla="*/ 7498011 w 8938307"/>
              <a:gd name="connsiteY5223" fmla="*/ 1066467 h 2993922"/>
              <a:gd name="connsiteX5224" fmla="*/ 7513896 w 8938307"/>
              <a:gd name="connsiteY5224" fmla="*/ 1066467 h 2993922"/>
              <a:gd name="connsiteX5225" fmla="*/ 7519192 w 8938307"/>
              <a:gd name="connsiteY5225" fmla="*/ 1077058 h 2993922"/>
              <a:gd name="connsiteX5226" fmla="*/ 7529782 w 8938307"/>
              <a:gd name="connsiteY5226" fmla="*/ 1077058 h 2993922"/>
              <a:gd name="connsiteX5227" fmla="*/ 7508601 w 8938307"/>
              <a:gd name="connsiteY5227" fmla="*/ 1055877 h 2993922"/>
              <a:gd name="connsiteX5228" fmla="*/ 7519192 w 8938307"/>
              <a:gd name="connsiteY5228" fmla="*/ 1055877 h 2993922"/>
              <a:gd name="connsiteX5229" fmla="*/ 7572144 w 8938307"/>
              <a:gd name="connsiteY5229" fmla="*/ 1066467 h 2993922"/>
              <a:gd name="connsiteX5230" fmla="*/ 7635686 w 8938307"/>
              <a:gd name="connsiteY5230" fmla="*/ 1087648 h 2993922"/>
              <a:gd name="connsiteX5231" fmla="*/ 7720409 w 8938307"/>
              <a:gd name="connsiteY5231" fmla="*/ 1108829 h 2993922"/>
              <a:gd name="connsiteX5232" fmla="*/ 7731000 w 8938307"/>
              <a:gd name="connsiteY5232" fmla="*/ 1114125 h 2993922"/>
              <a:gd name="connsiteX5233" fmla="*/ 7757476 w 8938307"/>
              <a:gd name="connsiteY5233" fmla="*/ 1124714 h 2993922"/>
              <a:gd name="connsiteX5234" fmla="*/ 7799838 w 8938307"/>
              <a:gd name="connsiteY5234" fmla="*/ 1135306 h 2993922"/>
              <a:gd name="connsiteX5235" fmla="*/ 7831609 w 8938307"/>
              <a:gd name="connsiteY5235" fmla="*/ 1135306 h 2993922"/>
              <a:gd name="connsiteX5236" fmla="*/ 7847494 w 8938307"/>
              <a:gd name="connsiteY5236" fmla="*/ 1130010 h 2993922"/>
              <a:gd name="connsiteX5237" fmla="*/ 7847494 w 8938307"/>
              <a:gd name="connsiteY5237" fmla="*/ 1119419 h 2993922"/>
              <a:gd name="connsiteX5238" fmla="*/ 7826313 w 8938307"/>
              <a:gd name="connsiteY5238" fmla="*/ 1108829 h 2993922"/>
              <a:gd name="connsiteX5239" fmla="*/ 7794542 w 8938307"/>
              <a:gd name="connsiteY5239" fmla="*/ 1103533 h 2993922"/>
              <a:gd name="connsiteX5240" fmla="*/ 7778656 w 8938307"/>
              <a:gd name="connsiteY5240" fmla="*/ 1098239 h 2993922"/>
              <a:gd name="connsiteX5241" fmla="*/ 7762772 w 8938307"/>
              <a:gd name="connsiteY5241" fmla="*/ 1092944 h 2993922"/>
              <a:gd name="connsiteX5242" fmla="*/ 7741590 w 8938307"/>
              <a:gd name="connsiteY5242" fmla="*/ 1087648 h 2993922"/>
              <a:gd name="connsiteX5243" fmla="*/ 7678048 w 8938307"/>
              <a:gd name="connsiteY5243" fmla="*/ 1077058 h 2993922"/>
              <a:gd name="connsiteX5244" fmla="*/ 7678048 w 8938307"/>
              <a:gd name="connsiteY5244" fmla="*/ 1066467 h 2993922"/>
              <a:gd name="connsiteX5245" fmla="*/ 7667457 w 8938307"/>
              <a:gd name="connsiteY5245" fmla="*/ 1066467 h 2993922"/>
              <a:gd name="connsiteX5246" fmla="*/ 7646278 w 8938307"/>
              <a:gd name="connsiteY5246" fmla="*/ 1066467 h 2993922"/>
              <a:gd name="connsiteX5247" fmla="*/ 7625096 w 8938307"/>
              <a:gd name="connsiteY5247" fmla="*/ 1061173 h 2993922"/>
              <a:gd name="connsiteX5248" fmla="*/ 7609211 w 8938307"/>
              <a:gd name="connsiteY5248" fmla="*/ 1055877 h 2993922"/>
              <a:gd name="connsiteX5249" fmla="*/ 7598620 w 8938307"/>
              <a:gd name="connsiteY5249" fmla="*/ 1055877 h 2993922"/>
              <a:gd name="connsiteX5250" fmla="*/ 7593326 w 8938307"/>
              <a:gd name="connsiteY5250" fmla="*/ 1055877 h 2993922"/>
              <a:gd name="connsiteX5251" fmla="*/ 7561553 w 8938307"/>
              <a:gd name="connsiteY5251" fmla="*/ 1045287 h 2993922"/>
              <a:gd name="connsiteX5252" fmla="*/ 7519192 w 8938307"/>
              <a:gd name="connsiteY5252" fmla="*/ 1034696 h 2993922"/>
              <a:gd name="connsiteX5253" fmla="*/ 7487420 w 8938307"/>
              <a:gd name="connsiteY5253" fmla="*/ 1024106 h 2993922"/>
              <a:gd name="connsiteX5254" fmla="*/ 7466240 w 8938307"/>
              <a:gd name="connsiteY5254" fmla="*/ 1024106 h 2993922"/>
              <a:gd name="connsiteX5255" fmla="*/ 7032033 w 8938307"/>
              <a:gd name="connsiteY5255" fmla="*/ 1024106 h 2993922"/>
              <a:gd name="connsiteX5256" fmla="*/ 7084985 w 8938307"/>
              <a:gd name="connsiteY5256" fmla="*/ 1045287 h 2993922"/>
              <a:gd name="connsiteX5257" fmla="*/ 7063804 w 8938307"/>
              <a:gd name="connsiteY5257" fmla="*/ 1029400 h 2993922"/>
              <a:gd name="connsiteX5258" fmla="*/ 7032033 w 8938307"/>
              <a:gd name="connsiteY5258" fmla="*/ 1024106 h 2993922"/>
              <a:gd name="connsiteX5259" fmla="*/ 2891182 w 8938307"/>
              <a:gd name="connsiteY5259" fmla="*/ 1024106 h 2993922"/>
              <a:gd name="connsiteX5260" fmla="*/ 2901772 w 8938307"/>
              <a:gd name="connsiteY5260" fmla="*/ 1034696 h 2993922"/>
              <a:gd name="connsiteX5261" fmla="*/ 2901772 w 8938307"/>
              <a:gd name="connsiteY5261" fmla="*/ 1024106 h 2993922"/>
              <a:gd name="connsiteX5262" fmla="*/ 2891182 w 8938307"/>
              <a:gd name="connsiteY5262" fmla="*/ 1024106 h 2993922"/>
              <a:gd name="connsiteX5263" fmla="*/ 1503839 w 8938307"/>
              <a:gd name="connsiteY5263" fmla="*/ 1024106 h 2993922"/>
              <a:gd name="connsiteX5264" fmla="*/ 1514429 w 8938307"/>
              <a:gd name="connsiteY5264" fmla="*/ 1032049 h 2993922"/>
              <a:gd name="connsiteX5265" fmla="*/ 1525019 w 8938307"/>
              <a:gd name="connsiteY5265" fmla="*/ 1034696 h 2993922"/>
              <a:gd name="connsiteX5266" fmla="*/ 783690 w 8938307"/>
              <a:gd name="connsiteY5266" fmla="*/ 1024106 h 2993922"/>
              <a:gd name="connsiteX5267" fmla="*/ 804871 w 8938307"/>
              <a:gd name="connsiteY5267" fmla="*/ 1024106 h 2993922"/>
              <a:gd name="connsiteX5268" fmla="*/ 826051 w 8938307"/>
              <a:gd name="connsiteY5268" fmla="*/ 1034696 h 2993922"/>
              <a:gd name="connsiteX5269" fmla="*/ 826051 w 8938307"/>
              <a:gd name="connsiteY5269" fmla="*/ 1045287 h 2993922"/>
              <a:gd name="connsiteX5270" fmla="*/ 799576 w 8938307"/>
              <a:gd name="connsiteY5270" fmla="*/ 1034696 h 2993922"/>
              <a:gd name="connsiteX5271" fmla="*/ 783690 w 8938307"/>
              <a:gd name="connsiteY5271" fmla="*/ 1024106 h 2993922"/>
              <a:gd name="connsiteX5272" fmla="*/ 8737089 w 8938307"/>
              <a:gd name="connsiteY5272" fmla="*/ 1013515 h 2993922"/>
              <a:gd name="connsiteX5273" fmla="*/ 8747679 w 8938307"/>
              <a:gd name="connsiteY5273" fmla="*/ 1024106 h 2993922"/>
              <a:gd name="connsiteX5274" fmla="*/ 8737089 w 8938307"/>
              <a:gd name="connsiteY5274" fmla="*/ 1024106 h 2993922"/>
              <a:gd name="connsiteX5275" fmla="*/ 8112254 w 8938307"/>
              <a:gd name="connsiteY5275" fmla="*/ 1013515 h 2993922"/>
              <a:gd name="connsiteX5276" fmla="*/ 8112254 w 8938307"/>
              <a:gd name="connsiteY5276" fmla="*/ 1024106 h 2993922"/>
              <a:gd name="connsiteX5277" fmla="*/ 8122846 w 8938307"/>
              <a:gd name="connsiteY5277" fmla="*/ 1024106 h 2993922"/>
              <a:gd name="connsiteX5278" fmla="*/ 8112254 w 8938307"/>
              <a:gd name="connsiteY5278" fmla="*/ 1013515 h 2993922"/>
              <a:gd name="connsiteX5279" fmla="*/ 8091075 w 8938307"/>
              <a:gd name="connsiteY5279" fmla="*/ 1013515 h 2993922"/>
              <a:gd name="connsiteX5280" fmla="*/ 8096369 w 8938307"/>
              <a:gd name="connsiteY5280" fmla="*/ 1024106 h 2993922"/>
              <a:gd name="connsiteX5281" fmla="*/ 8101664 w 8938307"/>
              <a:gd name="connsiteY5281" fmla="*/ 1018810 h 2993922"/>
              <a:gd name="connsiteX5282" fmla="*/ 8091075 w 8938307"/>
              <a:gd name="connsiteY5282" fmla="*/ 1013515 h 2993922"/>
              <a:gd name="connsiteX5283" fmla="*/ 7783952 w 8938307"/>
              <a:gd name="connsiteY5283" fmla="*/ 1013515 h 2993922"/>
              <a:gd name="connsiteX5284" fmla="*/ 7794542 w 8938307"/>
              <a:gd name="connsiteY5284" fmla="*/ 1024106 h 2993922"/>
              <a:gd name="connsiteX5285" fmla="*/ 7826313 w 8938307"/>
              <a:gd name="connsiteY5285" fmla="*/ 1034696 h 2993922"/>
              <a:gd name="connsiteX5286" fmla="*/ 7836904 w 8938307"/>
              <a:gd name="connsiteY5286" fmla="*/ 1034696 h 2993922"/>
              <a:gd name="connsiteX5287" fmla="*/ 7815724 w 8938307"/>
              <a:gd name="connsiteY5287" fmla="*/ 1018810 h 2993922"/>
              <a:gd name="connsiteX5288" fmla="*/ 7783952 w 8938307"/>
              <a:gd name="connsiteY5288" fmla="*/ 1013515 h 2993922"/>
              <a:gd name="connsiteX5289" fmla="*/ 2340481 w 8938307"/>
              <a:gd name="connsiteY5289" fmla="*/ 1013515 h 2993922"/>
              <a:gd name="connsiteX5290" fmla="*/ 2372252 w 8938307"/>
              <a:gd name="connsiteY5290" fmla="*/ 1024106 h 2993922"/>
              <a:gd name="connsiteX5291" fmla="*/ 2425203 w 8938307"/>
              <a:gd name="connsiteY5291" fmla="*/ 1045287 h 2993922"/>
              <a:gd name="connsiteX5292" fmla="*/ 2446385 w 8938307"/>
              <a:gd name="connsiteY5292" fmla="*/ 1055877 h 2993922"/>
              <a:gd name="connsiteX5293" fmla="*/ 2467566 w 8938307"/>
              <a:gd name="connsiteY5293" fmla="*/ 1061173 h 2993922"/>
              <a:gd name="connsiteX5294" fmla="*/ 2488746 w 8938307"/>
              <a:gd name="connsiteY5294" fmla="*/ 1066467 h 2993922"/>
              <a:gd name="connsiteX5295" fmla="*/ 2499337 w 8938307"/>
              <a:gd name="connsiteY5295" fmla="*/ 1066467 h 2993922"/>
              <a:gd name="connsiteX5296" fmla="*/ 2520518 w 8938307"/>
              <a:gd name="connsiteY5296" fmla="*/ 1077058 h 2993922"/>
              <a:gd name="connsiteX5297" fmla="*/ 2573470 w 8938307"/>
              <a:gd name="connsiteY5297" fmla="*/ 1087648 h 2993922"/>
              <a:gd name="connsiteX5298" fmla="*/ 2594650 w 8938307"/>
              <a:gd name="connsiteY5298" fmla="*/ 1087648 h 2993922"/>
              <a:gd name="connsiteX5299" fmla="*/ 2557584 w 8938307"/>
              <a:gd name="connsiteY5299" fmla="*/ 1071762 h 2993922"/>
              <a:gd name="connsiteX5300" fmla="*/ 2509927 w 8938307"/>
              <a:gd name="connsiteY5300" fmla="*/ 1055877 h 2993922"/>
              <a:gd name="connsiteX5301" fmla="*/ 2456975 w 8938307"/>
              <a:gd name="connsiteY5301" fmla="*/ 1045287 h 2993922"/>
              <a:gd name="connsiteX5302" fmla="*/ 2446385 w 8938307"/>
              <a:gd name="connsiteY5302" fmla="*/ 1045287 h 2993922"/>
              <a:gd name="connsiteX5303" fmla="*/ 2446385 w 8938307"/>
              <a:gd name="connsiteY5303" fmla="*/ 1034696 h 2993922"/>
              <a:gd name="connsiteX5304" fmla="*/ 2382842 w 8938307"/>
              <a:gd name="connsiteY5304" fmla="*/ 1024106 h 2993922"/>
              <a:gd name="connsiteX5305" fmla="*/ 2340481 w 8938307"/>
              <a:gd name="connsiteY5305" fmla="*/ 1013515 h 2993922"/>
              <a:gd name="connsiteX5306" fmla="*/ 8504100 w 8938307"/>
              <a:gd name="connsiteY5306" fmla="*/ 1002925 h 2993922"/>
              <a:gd name="connsiteX5307" fmla="*/ 8514691 w 8938307"/>
              <a:gd name="connsiteY5307" fmla="*/ 1002925 h 2993922"/>
              <a:gd name="connsiteX5308" fmla="*/ 8514691 w 8938307"/>
              <a:gd name="connsiteY5308" fmla="*/ 1013515 h 2993922"/>
              <a:gd name="connsiteX5309" fmla="*/ 8504100 w 8938307"/>
              <a:gd name="connsiteY5309" fmla="*/ 1013515 h 2993922"/>
              <a:gd name="connsiteX5310" fmla="*/ 7640982 w 8938307"/>
              <a:gd name="connsiteY5310" fmla="*/ 1002925 h 2993922"/>
              <a:gd name="connsiteX5311" fmla="*/ 7635686 w 8938307"/>
              <a:gd name="connsiteY5311" fmla="*/ 1008220 h 2993922"/>
              <a:gd name="connsiteX5312" fmla="*/ 7667457 w 8938307"/>
              <a:gd name="connsiteY5312" fmla="*/ 1024106 h 2993922"/>
              <a:gd name="connsiteX5313" fmla="*/ 7709820 w 8938307"/>
              <a:gd name="connsiteY5313" fmla="*/ 1034696 h 2993922"/>
              <a:gd name="connsiteX5314" fmla="*/ 7725704 w 8938307"/>
              <a:gd name="connsiteY5314" fmla="*/ 1034696 h 2993922"/>
              <a:gd name="connsiteX5315" fmla="*/ 7731000 w 8938307"/>
              <a:gd name="connsiteY5315" fmla="*/ 1045287 h 2993922"/>
              <a:gd name="connsiteX5316" fmla="*/ 7789248 w 8938307"/>
              <a:gd name="connsiteY5316" fmla="*/ 1061173 h 2993922"/>
              <a:gd name="connsiteX5317" fmla="*/ 7827638 w 8938307"/>
              <a:gd name="connsiteY5317" fmla="*/ 1073086 h 2993922"/>
              <a:gd name="connsiteX5318" fmla="*/ 7835275 w 8938307"/>
              <a:gd name="connsiteY5318" fmla="*/ 1074613 h 2993922"/>
              <a:gd name="connsiteX5319" fmla="*/ 7831609 w 8938307"/>
              <a:gd name="connsiteY5319" fmla="*/ 1069115 h 2993922"/>
              <a:gd name="connsiteX5320" fmla="*/ 7836904 w 8938307"/>
              <a:gd name="connsiteY5320" fmla="*/ 1066467 h 2993922"/>
              <a:gd name="connsiteX5321" fmla="*/ 7836904 w 8938307"/>
              <a:gd name="connsiteY5321" fmla="*/ 1055877 h 2993922"/>
              <a:gd name="connsiteX5322" fmla="*/ 7826313 w 8938307"/>
              <a:gd name="connsiteY5322" fmla="*/ 1055877 h 2993922"/>
              <a:gd name="connsiteX5323" fmla="*/ 7794542 w 8938307"/>
              <a:gd name="connsiteY5323" fmla="*/ 1050581 h 2993922"/>
              <a:gd name="connsiteX5324" fmla="*/ 7752182 w 8938307"/>
              <a:gd name="connsiteY5324" fmla="*/ 1039992 h 2993922"/>
              <a:gd name="connsiteX5325" fmla="*/ 7720409 w 8938307"/>
              <a:gd name="connsiteY5325" fmla="*/ 1024106 h 2993922"/>
              <a:gd name="connsiteX5326" fmla="*/ 7688638 w 8938307"/>
              <a:gd name="connsiteY5326" fmla="*/ 1013515 h 2993922"/>
              <a:gd name="connsiteX5327" fmla="*/ 7651572 w 8938307"/>
              <a:gd name="connsiteY5327" fmla="*/ 1002925 h 2993922"/>
              <a:gd name="connsiteX5328" fmla="*/ 7640982 w 8938307"/>
              <a:gd name="connsiteY5328" fmla="*/ 1002925 h 2993922"/>
              <a:gd name="connsiteX5329" fmla="*/ 6989670 w 8938307"/>
              <a:gd name="connsiteY5329" fmla="*/ 1002925 h 2993922"/>
              <a:gd name="connsiteX5330" fmla="*/ 6989670 w 8938307"/>
              <a:gd name="connsiteY5330" fmla="*/ 1013515 h 2993922"/>
              <a:gd name="connsiteX5331" fmla="*/ 7000262 w 8938307"/>
              <a:gd name="connsiteY5331" fmla="*/ 1013515 h 2993922"/>
              <a:gd name="connsiteX5332" fmla="*/ 6994966 w 8938307"/>
              <a:gd name="connsiteY5332" fmla="*/ 1002925 h 2993922"/>
              <a:gd name="connsiteX5333" fmla="*/ 6989670 w 8938307"/>
              <a:gd name="connsiteY5333" fmla="*/ 1002925 h 2993922"/>
              <a:gd name="connsiteX5334" fmla="*/ 730738 w 8938307"/>
              <a:gd name="connsiteY5334" fmla="*/ 1002925 h 2993922"/>
              <a:gd name="connsiteX5335" fmla="*/ 741329 w 8938307"/>
              <a:gd name="connsiteY5335" fmla="*/ 1002925 h 2993922"/>
              <a:gd name="connsiteX5336" fmla="*/ 730738 w 8938307"/>
              <a:gd name="connsiteY5336" fmla="*/ 1013515 h 2993922"/>
              <a:gd name="connsiteX5337" fmla="*/ 7308708 w 8938307"/>
              <a:gd name="connsiteY5337" fmla="*/ 996306 h 2993922"/>
              <a:gd name="connsiteX5338" fmla="*/ 7307384 w 8938307"/>
              <a:gd name="connsiteY5338" fmla="*/ 1002925 h 2993922"/>
              <a:gd name="connsiteX5339" fmla="*/ 7317974 w 8938307"/>
              <a:gd name="connsiteY5339" fmla="*/ 1002925 h 2993922"/>
              <a:gd name="connsiteX5340" fmla="*/ 7312678 w 8938307"/>
              <a:gd name="connsiteY5340" fmla="*/ 997629 h 2993922"/>
              <a:gd name="connsiteX5341" fmla="*/ 7308708 w 8938307"/>
              <a:gd name="connsiteY5341" fmla="*/ 996306 h 2993922"/>
              <a:gd name="connsiteX5342" fmla="*/ 5358748 w 8938307"/>
              <a:gd name="connsiteY5342" fmla="*/ 992335 h 2993922"/>
              <a:gd name="connsiteX5343" fmla="*/ 5358748 w 8938307"/>
              <a:gd name="connsiteY5343" fmla="*/ 997629 h 2993922"/>
              <a:gd name="connsiteX5344" fmla="*/ 5369339 w 8938307"/>
              <a:gd name="connsiteY5344" fmla="*/ 1002925 h 2993922"/>
              <a:gd name="connsiteX5345" fmla="*/ 5379929 w 8938307"/>
              <a:gd name="connsiteY5345" fmla="*/ 1002925 h 2993922"/>
              <a:gd name="connsiteX5346" fmla="*/ 5369339 w 8938307"/>
              <a:gd name="connsiteY5346" fmla="*/ 992335 h 2993922"/>
              <a:gd name="connsiteX5347" fmla="*/ 5358748 w 8938307"/>
              <a:gd name="connsiteY5347" fmla="*/ 992335 h 2993922"/>
              <a:gd name="connsiteX5348" fmla="*/ 1980407 w 8938307"/>
              <a:gd name="connsiteY5348" fmla="*/ 992335 h 2993922"/>
              <a:gd name="connsiteX5349" fmla="*/ 2012178 w 8938307"/>
              <a:gd name="connsiteY5349" fmla="*/ 997629 h 2993922"/>
              <a:gd name="connsiteX5350" fmla="*/ 2038653 w 8938307"/>
              <a:gd name="connsiteY5350" fmla="*/ 1008220 h 2993922"/>
              <a:gd name="connsiteX5351" fmla="*/ 2054540 w 8938307"/>
              <a:gd name="connsiteY5351" fmla="*/ 1013515 h 2993922"/>
              <a:gd name="connsiteX5352" fmla="*/ 2065130 w 8938307"/>
              <a:gd name="connsiteY5352" fmla="*/ 1024106 h 2993922"/>
              <a:gd name="connsiteX5353" fmla="*/ 2012178 w 8938307"/>
              <a:gd name="connsiteY5353" fmla="*/ 1013515 h 2993922"/>
              <a:gd name="connsiteX5354" fmla="*/ 2022769 w 8938307"/>
              <a:gd name="connsiteY5354" fmla="*/ 1034696 h 2993922"/>
              <a:gd name="connsiteX5355" fmla="*/ 2022769 w 8938307"/>
              <a:gd name="connsiteY5355" fmla="*/ 1045287 h 2993922"/>
              <a:gd name="connsiteX5356" fmla="*/ 2012178 w 8938307"/>
              <a:gd name="connsiteY5356" fmla="*/ 1034696 h 2993922"/>
              <a:gd name="connsiteX5357" fmla="*/ 1990997 w 8938307"/>
              <a:gd name="connsiteY5357" fmla="*/ 1024106 h 2993922"/>
              <a:gd name="connsiteX5358" fmla="*/ 1969816 w 8938307"/>
              <a:gd name="connsiteY5358" fmla="*/ 1013515 h 2993922"/>
              <a:gd name="connsiteX5359" fmla="*/ 1959226 w 8938307"/>
              <a:gd name="connsiteY5359" fmla="*/ 1013515 h 2993922"/>
              <a:gd name="connsiteX5360" fmla="*/ 1948635 w 8938307"/>
              <a:gd name="connsiteY5360" fmla="*/ 1002925 h 2993922"/>
              <a:gd name="connsiteX5361" fmla="*/ 1980407 w 8938307"/>
              <a:gd name="connsiteY5361" fmla="*/ 992335 h 2993922"/>
              <a:gd name="connsiteX5362" fmla="*/ 1577971 w 8938307"/>
              <a:gd name="connsiteY5362" fmla="*/ 992335 h 2993922"/>
              <a:gd name="connsiteX5363" fmla="*/ 1583266 w 8938307"/>
              <a:gd name="connsiteY5363" fmla="*/ 992335 h 2993922"/>
              <a:gd name="connsiteX5364" fmla="*/ 1588562 w 8938307"/>
              <a:gd name="connsiteY5364" fmla="*/ 1002925 h 2993922"/>
              <a:gd name="connsiteX5365" fmla="*/ 1270849 w 8938307"/>
              <a:gd name="connsiteY5365" fmla="*/ 992335 h 2993922"/>
              <a:gd name="connsiteX5366" fmla="*/ 1281440 w 8938307"/>
              <a:gd name="connsiteY5366" fmla="*/ 992335 h 2993922"/>
              <a:gd name="connsiteX5367" fmla="*/ 1270849 w 8938307"/>
              <a:gd name="connsiteY5367" fmla="*/ 1002925 h 2993922"/>
              <a:gd name="connsiteX5368" fmla="*/ 1270849 w 8938307"/>
              <a:gd name="connsiteY5368" fmla="*/ 992335 h 2993922"/>
              <a:gd name="connsiteX5369" fmla="*/ 7995760 w 8938307"/>
              <a:gd name="connsiteY5369" fmla="*/ 981744 h 2993922"/>
              <a:gd name="connsiteX5370" fmla="*/ 7995760 w 8938307"/>
              <a:gd name="connsiteY5370" fmla="*/ 992335 h 2993922"/>
              <a:gd name="connsiteX5371" fmla="*/ 8006350 w 8938307"/>
              <a:gd name="connsiteY5371" fmla="*/ 992335 h 2993922"/>
              <a:gd name="connsiteX5372" fmla="*/ 1895684 w 8938307"/>
              <a:gd name="connsiteY5372" fmla="*/ 981744 h 2993922"/>
              <a:gd name="connsiteX5373" fmla="*/ 1906274 w 8938307"/>
              <a:gd name="connsiteY5373" fmla="*/ 992335 h 2993922"/>
              <a:gd name="connsiteX5374" fmla="*/ 1906274 w 8938307"/>
              <a:gd name="connsiteY5374" fmla="*/ 981744 h 2993922"/>
              <a:gd name="connsiteX5375" fmla="*/ 1895684 w 8938307"/>
              <a:gd name="connsiteY5375" fmla="*/ 981744 h 2993922"/>
              <a:gd name="connsiteX5376" fmla="*/ 543291 w 8938307"/>
              <a:gd name="connsiteY5376" fmla="*/ 974333 h 2993922"/>
              <a:gd name="connsiteX5377" fmla="*/ 545405 w 8938307"/>
              <a:gd name="connsiteY5377" fmla="*/ 976448 h 2993922"/>
              <a:gd name="connsiteX5378" fmla="*/ 550701 w 8938307"/>
              <a:gd name="connsiteY5378" fmla="*/ 981744 h 2993922"/>
              <a:gd name="connsiteX5379" fmla="*/ 548053 w 8938307"/>
              <a:gd name="connsiteY5379" fmla="*/ 979097 h 2993922"/>
              <a:gd name="connsiteX5380" fmla="*/ 7328564 w 8938307"/>
              <a:gd name="connsiteY5380" fmla="*/ 971154 h 2993922"/>
              <a:gd name="connsiteX5381" fmla="*/ 7317974 w 8938307"/>
              <a:gd name="connsiteY5381" fmla="*/ 981744 h 2993922"/>
              <a:gd name="connsiteX5382" fmla="*/ 7339155 w 8938307"/>
              <a:gd name="connsiteY5382" fmla="*/ 987040 h 2993922"/>
              <a:gd name="connsiteX5383" fmla="*/ 7360336 w 8938307"/>
              <a:gd name="connsiteY5383" fmla="*/ 992335 h 2993922"/>
              <a:gd name="connsiteX5384" fmla="*/ 7365630 w 8938307"/>
              <a:gd name="connsiteY5384" fmla="*/ 987040 h 2993922"/>
              <a:gd name="connsiteX5385" fmla="*/ 7328564 w 8938307"/>
              <a:gd name="connsiteY5385" fmla="*/ 971154 h 2993922"/>
              <a:gd name="connsiteX5386" fmla="*/ 2716440 w 8938307"/>
              <a:gd name="connsiteY5386" fmla="*/ 971154 h 2993922"/>
              <a:gd name="connsiteX5387" fmla="*/ 2711145 w 8938307"/>
              <a:gd name="connsiteY5387" fmla="*/ 976448 h 2993922"/>
              <a:gd name="connsiteX5388" fmla="*/ 2721735 w 8938307"/>
              <a:gd name="connsiteY5388" fmla="*/ 981744 h 2993922"/>
              <a:gd name="connsiteX5389" fmla="*/ 2716440 w 8938307"/>
              <a:gd name="connsiteY5389" fmla="*/ 971154 h 2993922"/>
              <a:gd name="connsiteX5390" fmla="*/ 1281440 w 8938307"/>
              <a:gd name="connsiteY5390" fmla="*/ 971154 h 2993922"/>
              <a:gd name="connsiteX5391" fmla="*/ 1302621 w 8938307"/>
              <a:gd name="connsiteY5391" fmla="*/ 981744 h 2993922"/>
              <a:gd name="connsiteX5392" fmla="*/ 1292030 w 8938307"/>
              <a:gd name="connsiteY5392" fmla="*/ 981744 h 2993922"/>
              <a:gd name="connsiteX5393" fmla="*/ 1281440 w 8938307"/>
              <a:gd name="connsiteY5393" fmla="*/ 981744 h 2993922"/>
              <a:gd name="connsiteX5394" fmla="*/ 1217897 w 8938307"/>
              <a:gd name="connsiteY5394" fmla="*/ 971154 h 2993922"/>
              <a:gd name="connsiteX5395" fmla="*/ 1228487 w 8938307"/>
              <a:gd name="connsiteY5395" fmla="*/ 971154 h 2993922"/>
              <a:gd name="connsiteX5396" fmla="*/ 1239078 w 8938307"/>
              <a:gd name="connsiteY5396" fmla="*/ 981744 h 2993922"/>
              <a:gd name="connsiteX5397" fmla="*/ 540110 w 8938307"/>
              <a:gd name="connsiteY5397" fmla="*/ 971154 h 2993922"/>
              <a:gd name="connsiteX5398" fmla="*/ 541435 w 8938307"/>
              <a:gd name="connsiteY5398" fmla="*/ 972478 h 2993922"/>
              <a:gd name="connsiteX5399" fmla="*/ 543291 w 8938307"/>
              <a:gd name="connsiteY5399" fmla="*/ 974333 h 2993922"/>
              <a:gd name="connsiteX5400" fmla="*/ 2139263 w 8938307"/>
              <a:gd name="connsiteY5400" fmla="*/ 960563 h 2993922"/>
              <a:gd name="connsiteX5401" fmla="*/ 2144559 w 8938307"/>
              <a:gd name="connsiteY5401" fmla="*/ 971154 h 2993922"/>
              <a:gd name="connsiteX5402" fmla="*/ 2149853 w 8938307"/>
              <a:gd name="connsiteY5402" fmla="*/ 981744 h 2993922"/>
              <a:gd name="connsiteX5403" fmla="*/ 2160443 w 8938307"/>
              <a:gd name="connsiteY5403" fmla="*/ 981744 h 2993922"/>
              <a:gd name="connsiteX5404" fmla="*/ 2197509 w 8938307"/>
              <a:gd name="connsiteY5404" fmla="*/ 987040 h 2993922"/>
              <a:gd name="connsiteX5405" fmla="*/ 2223986 w 8938307"/>
              <a:gd name="connsiteY5405" fmla="*/ 992335 h 2993922"/>
              <a:gd name="connsiteX5406" fmla="*/ 2255757 w 8938307"/>
              <a:gd name="connsiteY5406" fmla="*/ 1002925 h 2993922"/>
              <a:gd name="connsiteX5407" fmla="*/ 2276938 w 8938307"/>
              <a:gd name="connsiteY5407" fmla="*/ 1013515 h 2993922"/>
              <a:gd name="connsiteX5408" fmla="*/ 2308710 w 8938307"/>
              <a:gd name="connsiteY5408" fmla="*/ 1013515 h 2993922"/>
              <a:gd name="connsiteX5409" fmla="*/ 2319299 w 8938307"/>
              <a:gd name="connsiteY5409" fmla="*/ 1002925 h 2993922"/>
              <a:gd name="connsiteX5410" fmla="*/ 2308710 w 8938307"/>
              <a:gd name="connsiteY5410" fmla="*/ 1002925 h 2993922"/>
              <a:gd name="connsiteX5411" fmla="*/ 2314005 w 8938307"/>
              <a:gd name="connsiteY5411" fmla="*/ 997629 h 2993922"/>
              <a:gd name="connsiteX5412" fmla="*/ 2298119 w 8938307"/>
              <a:gd name="connsiteY5412" fmla="*/ 992335 h 2993922"/>
              <a:gd name="connsiteX5413" fmla="*/ 2287529 w 8938307"/>
              <a:gd name="connsiteY5413" fmla="*/ 992335 h 2993922"/>
              <a:gd name="connsiteX5414" fmla="*/ 2287529 w 8938307"/>
              <a:gd name="connsiteY5414" fmla="*/ 981744 h 2993922"/>
              <a:gd name="connsiteX5415" fmla="*/ 2197509 w 8938307"/>
              <a:gd name="connsiteY5415" fmla="*/ 971154 h 2993922"/>
              <a:gd name="connsiteX5416" fmla="*/ 2149853 w 8938307"/>
              <a:gd name="connsiteY5416" fmla="*/ 960563 h 2993922"/>
              <a:gd name="connsiteX5417" fmla="*/ 1853322 w 8938307"/>
              <a:gd name="connsiteY5417" fmla="*/ 960563 h 2993922"/>
              <a:gd name="connsiteX5418" fmla="*/ 1858616 w 8938307"/>
              <a:gd name="connsiteY5418" fmla="*/ 960563 h 2993922"/>
              <a:gd name="connsiteX5419" fmla="*/ 1874503 w 8938307"/>
              <a:gd name="connsiteY5419" fmla="*/ 960563 h 2993922"/>
              <a:gd name="connsiteX5420" fmla="*/ 1916864 w 8938307"/>
              <a:gd name="connsiteY5420" fmla="*/ 981744 h 2993922"/>
              <a:gd name="connsiteX5421" fmla="*/ 1916864 w 8938307"/>
              <a:gd name="connsiteY5421" fmla="*/ 992335 h 2993922"/>
              <a:gd name="connsiteX5422" fmla="*/ 1927455 w 8938307"/>
              <a:gd name="connsiteY5422" fmla="*/ 992335 h 2993922"/>
              <a:gd name="connsiteX5423" fmla="*/ 1938045 w 8938307"/>
              <a:gd name="connsiteY5423" fmla="*/ 981744 h 2993922"/>
              <a:gd name="connsiteX5424" fmla="*/ 1938045 w 8938307"/>
              <a:gd name="connsiteY5424" fmla="*/ 992335 h 2993922"/>
              <a:gd name="connsiteX5425" fmla="*/ 1938045 w 8938307"/>
              <a:gd name="connsiteY5425" fmla="*/ 1002925 h 2993922"/>
              <a:gd name="connsiteX5426" fmla="*/ 1895684 w 8938307"/>
              <a:gd name="connsiteY5426" fmla="*/ 1002925 h 2993922"/>
              <a:gd name="connsiteX5427" fmla="*/ 1853322 w 8938307"/>
              <a:gd name="connsiteY5427" fmla="*/ 987040 h 2993922"/>
              <a:gd name="connsiteX5428" fmla="*/ 1832141 w 8938307"/>
              <a:gd name="connsiteY5428" fmla="*/ 971154 h 2993922"/>
              <a:gd name="connsiteX5429" fmla="*/ 1842731 w 8938307"/>
              <a:gd name="connsiteY5429" fmla="*/ 971154 h 2993922"/>
              <a:gd name="connsiteX5430" fmla="*/ 1853322 w 8938307"/>
              <a:gd name="connsiteY5430" fmla="*/ 960563 h 2993922"/>
              <a:gd name="connsiteX5431" fmla="*/ 1472067 w 8938307"/>
              <a:gd name="connsiteY5431" fmla="*/ 960563 h 2993922"/>
              <a:gd name="connsiteX5432" fmla="*/ 1472067 w 8938307"/>
              <a:gd name="connsiteY5432" fmla="*/ 971154 h 2993922"/>
              <a:gd name="connsiteX5433" fmla="*/ 1482658 w 8938307"/>
              <a:gd name="connsiteY5433" fmla="*/ 971154 h 2993922"/>
              <a:gd name="connsiteX5434" fmla="*/ 1535610 w 8938307"/>
              <a:gd name="connsiteY5434" fmla="*/ 992335 h 2993922"/>
              <a:gd name="connsiteX5435" fmla="*/ 1546200 w 8938307"/>
              <a:gd name="connsiteY5435" fmla="*/ 1002925 h 2993922"/>
              <a:gd name="connsiteX5436" fmla="*/ 1551496 w 8938307"/>
              <a:gd name="connsiteY5436" fmla="*/ 1002925 h 2993922"/>
              <a:gd name="connsiteX5437" fmla="*/ 1567381 w 8938307"/>
              <a:gd name="connsiteY5437" fmla="*/ 1002925 h 2993922"/>
              <a:gd name="connsiteX5438" fmla="*/ 1577971 w 8938307"/>
              <a:gd name="connsiteY5438" fmla="*/ 1002925 h 2993922"/>
              <a:gd name="connsiteX5439" fmla="*/ 1577971 w 8938307"/>
              <a:gd name="connsiteY5439" fmla="*/ 1013515 h 2993922"/>
              <a:gd name="connsiteX5440" fmla="*/ 1609742 w 8938307"/>
              <a:gd name="connsiteY5440" fmla="*/ 1013515 h 2993922"/>
              <a:gd name="connsiteX5441" fmla="*/ 1630923 w 8938307"/>
              <a:gd name="connsiteY5441" fmla="*/ 1013515 h 2993922"/>
              <a:gd name="connsiteX5442" fmla="*/ 1630923 w 8938307"/>
              <a:gd name="connsiteY5442" fmla="*/ 1024106 h 2993922"/>
              <a:gd name="connsiteX5443" fmla="*/ 1652104 w 8938307"/>
              <a:gd name="connsiteY5443" fmla="*/ 1024106 h 2993922"/>
              <a:gd name="connsiteX5444" fmla="*/ 1662694 w 8938307"/>
              <a:gd name="connsiteY5444" fmla="*/ 1024106 h 2993922"/>
              <a:gd name="connsiteX5445" fmla="*/ 1662694 w 8938307"/>
              <a:gd name="connsiteY5445" fmla="*/ 1034696 h 2993922"/>
              <a:gd name="connsiteX5446" fmla="*/ 1683875 w 8938307"/>
              <a:gd name="connsiteY5446" fmla="*/ 1055877 h 2993922"/>
              <a:gd name="connsiteX5447" fmla="*/ 1715646 w 8938307"/>
              <a:gd name="connsiteY5447" fmla="*/ 1066467 h 2993922"/>
              <a:gd name="connsiteX5448" fmla="*/ 1673285 w 8938307"/>
              <a:gd name="connsiteY5448" fmla="*/ 1066467 h 2993922"/>
              <a:gd name="connsiteX5449" fmla="*/ 1620333 w 8938307"/>
              <a:gd name="connsiteY5449" fmla="*/ 1055877 h 2993922"/>
              <a:gd name="connsiteX5450" fmla="*/ 1620333 w 8938307"/>
              <a:gd name="connsiteY5450" fmla="*/ 1045287 h 2993922"/>
              <a:gd name="connsiteX5451" fmla="*/ 1609742 w 8938307"/>
              <a:gd name="connsiteY5451" fmla="*/ 1045287 h 2993922"/>
              <a:gd name="connsiteX5452" fmla="*/ 1604448 w 8938307"/>
              <a:gd name="connsiteY5452" fmla="*/ 1050581 h 2993922"/>
              <a:gd name="connsiteX5453" fmla="*/ 1588562 w 8938307"/>
              <a:gd name="connsiteY5453" fmla="*/ 1045287 h 2993922"/>
              <a:gd name="connsiteX5454" fmla="*/ 1572677 w 8938307"/>
              <a:gd name="connsiteY5454" fmla="*/ 1045287 h 2993922"/>
              <a:gd name="connsiteX5455" fmla="*/ 1546200 w 8938307"/>
              <a:gd name="connsiteY5455" fmla="*/ 1045287 h 2993922"/>
              <a:gd name="connsiteX5456" fmla="*/ 1498544 w 8938307"/>
              <a:gd name="connsiteY5456" fmla="*/ 1039992 h 2993922"/>
              <a:gd name="connsiteX5457" fmla="*/ 1493248 w 8938307"/>
              <a:gd name="connsiteY5457" fmla="*/ 1034696 h 2993922"/>
              <a:gd name="connsiteX5458" fmla="*/ 1495895 w 8938307"/>
              <a:gd name="connsiteY5458" fmla="*/ 1026753 h 2993922"/>
              <a:gd name="connsiteX5459" fmla="*/ 1503838 w 8938307"/>
              <a:gd name="connsiteY5459" fmla="*/ 1024106 h 2993922"/>
              <a:gd name="connsiteX5460" fmla="*/ 1482658 w 8938307"/>
              <a:gd name="connsiteY5460" fmla="*/ 1013515 h 2993922"/>
              <a:gd name="connsiteX5461" fmla="*/ 1472067 w 8938307"/>
              <a:gd name="connsiteY5461" fmla="*/ 1024106 h 2993922"/>
              <a:gd name="connsiteX5462" fmla="*/ 1461477 w 8938307"/>
              <a:gd name="connsiteY5462" fmla="*/ 1034696 h 2993922"/>
              <a:gd name="connsiteX5463" fmla="*/ 1450886 w 8938307"/>
              <a:gd name="connsiteY5463" fmla="*/ 1024106 h 2993922"/>
              <a:gd name="connsiteX5464" fmla="*/ 1408525 w 8938307"/>
              <a:gd name="connsiteY5464" fmla="*/ 1034696 h 2993922"/>
              <a:gd name="connsiteX5465" fmla="*/ 1397934 w 8938307"/>
              <a:gd name="connsiteY5465" fmla="*/ 1034696 h 2993922"/>
              <a:gd name="connsiteX5466" fmla="*/ 1387344 w 8938307"/>
              <a:gd name="connsiteY5466" fmla="*/ 1034696 h 2993922"/>
              <a:gd name="connsiteX5467" fmla="*/ 1408525 w 8938307"/>
              <a:gd name="connsiteY5467" fmla="*/ 1055877 h 2993922"/>
              <a:gd name="connsiteX5468" fmla="*/ 1419114 w 8938307"/>
              <a:gd name="connsiteY5468" fmla="*/ 1066467 h 2993922"/>
              <a:gd name="connsiteX5469" fmla="*/ 1461477 w 8938307"/>
              <a:gd name="connsiteY5469" fmla="*/ 1077058 h 2993922"/>
              <a:gd name="connsiteX5470" fmla="*/ 1503838 w 8938307"/>
              <a:gd name="connsiteY5470" fmla="*/ 1087648 h 2993922"/>
              <a:gd name="connsiteX5471" fmla="*/ 1525019 w 8938307"/>
              <a:gd name="connsiteY5471" fmla="*/ 1092944 h 2993922"/>
              <a:gd name="connsiteX5472" fmla="*/ 1530314 w 8938307"/>
              <a:gd name="connsiteY5472" fmla="*/ 1077058 h 2993922"/>
              <a:gd name="connsiteX5473" fmla="*/ 1514429 w 8938307"/>
              <a:gd name="connsiteY5473" fmla="*/ 1077058 h 2993922"/>
              <a:gd name="connsiteX5474" fmla="*/ 1514429 w 8938307"/>
              <a:gd name="connsiteY5474" fmla="*/ 1066467 h 2993922"/>
              <a:gd name="connsiteX5475" fmla="*/ 1530314 w 8938307"/>
              <a:gd name="connsiteY5475" fmla="*/ 1055877 h 2993922"/>
              <a:gd name="connsiteX5476" fmla="*/ 1535610 w 8938307"/>
              <a:gd name="connsiteY5476" fmla="*/ 1066467 h 2993922"/>
              <a:gd name="connsiteX5477" fmla="*/ 1546200 w 8938307"/>
              <a:gd name="connsiteY5477" fmla="*/ 1071762 h 2993922"/>
              <a:gd name="connsiteX5478" fmla="*/ 1556790 w 8938307"/>
              <a:gd name="connsiteY5478" fmla="*/ 1077058 h 2993922"/>
              <a:gd name="connsiteX5479" fmla="*/ 1572677 w 8938307"/>
              <a:gd name="connsiteY5479" fmla="*/ 1082354 h 2993922"/>
              <a:gd name="connsiteX5480" fmla="*/ 1593856 w 8938307"/>
              <a:gd name="connsiteY5480" fmla="*/ 1087648 h 2993922"/>
              <a:gd name="connsiteX5481" fmla="*/ 1609742 w 8938307"/>
              <a:gd name="connsiteY5481" fmla="*/ 1087648 h 2993922"/>
              <a:gd name="connsiteX5482" fmla="*/ 1599152 w 8938307"/>
              <a:gd name="connsiteY5482" fmla="*/ 1098239 h 2993922"/>
              <a:gd name="connsiteX5483" fmla="*/ 1556790 w 8938307"/>
              <a:gd name="connsiteY5483" fmla="*/ 1087648 h 2993922"/>
              <a:gd name="connsiteX5484" fmla="*/ 1599152 w 8938307"/>
              <a:gd name="connsiteY5484" fmla="*/ 1108829 h 2993922"/>
              <a:gd name="connsiteX5485" fmla="*/ 1662694 w 8938307"/>
              <a:gd name="connsiteY5485" fmla="*/ 1119419 h 2993922"/>
              <a:gd name="connsiteX5486" fmla="*/ 1673285 w 8938307"/>
              <a:gd name="connsiteY5486" fmla="*/ 1108829 h 2993922"/>
              <a:gd name="connsiteX5487" fmla="*/ 1683875 w 8938307"/>
              <a:gd name="connsiteY5487" fmla="*/ 1092944 h 2993922"/>
              <a:gd name="connsiteX5488" fmla="*/ 1694466 w 8938307"/>
              <a:gd name="connsiteY5488" fmla="*/ 1087648 h 2993922"/>
              <a:gd name="connsiteX5489" fmla="*/ 1705056 w 8938307"/>
              <a:gd name="connsiteY5489" fmla="*/ 1077058 h 2993922"/>
              <a:gd name="connsiteX5490" fmla="*/ 1726237 w 8938307"/>
              <a:gd name="connsiteY5490" fmla="*/ 1055877 h 2993922"/>
              <a:gd name="connsiteX5491" fmla="*/ 1705056 w 8938307"/>
              <a:gd name="connsiteY5491" fmla="*/ 1045287 h 2993922"/>
              <a:gd name="connsiteX5492" fmla="*/ 1705056 w 8938307"/>
              <a:gd name="connsiteY5492" fmla="*/ 1034696 h 2993922"/>
              <a:gd name="connsiteX5493" fmla="*/ 1715646 w 8938307"/>
              <a:gd name="connsiteY5493" fmla="*/ 1034696 h 2993922"/>
              <a:gd name="connsiteX5494" fmla="*/ 1747418 w 8938307"/>
              <a:gd name="connsiteY5494" fmla="*/ 1045287 h 2993922"/>
              <a:gd name="connsiteX5495" fmla="*/ 1726237 w 8938307"/>
              <a:gd name="connsiteY5495" fmla="*/ 1034696 h 2993922"/>
              <a:gd name="connsiteX5496" fmla="*/ 1715646 w 8938307"/>
              <a:gd name="connsiteY5496" fmla="*/ 1034696 h 2993922"/>
              <a:gd name="connsiteX5497" fmla="*/ 1715646 w 8938307"/>
              <a:gd name="connsiteY5497" fmla="*/ 1024106 h 2993922"/>
              <a:gd name="connsiteX5498" fmla="*/ 1705056 w 8938307"/>
              <a:gd name="connsiteY5498" fmla="*/ 1024106 h 2993922"/>
              <a:gd name="connsiteX5499" fmla="*/ 1678581 w 8938307"/>
              <a:gd name="connsiteY5499" fmla="*/ 1013515 h 2993922"/>
              <a:gd name="connsiteX5500" fmla="*/ 1662694 w 8938307"/>
              <a:gd name="connsiteY5500" fmla="*/ 1013515 h 2993922"/>
              <a:gd name="connsiteX5501" fmla="*/ 1652104 w 8938307"/>
              <a:gd name="connsiteY5501" fmla="*/ 1024106 h 2993922"/>
              <a:gd name="connsiteX5502" fmla="*/ 1652104 w 8938307"/>
              <a:gd name="connsiteY5502" fmla="*/ 1013515 h 2993922"/>
              <a:gd name="connsiteX5503" fmla="*/ 1641514 w 8938307"/>
              <a:gd name="connsiteY5503" fmla="*/ 1002925 h 2993922"/>
              <a:gd name="connsiteX5504" fmla="*/ 1636218 w 8938307"/>
              <a:gd name="connsiteY5504" fmla="*/ 997629 h 2993922"/>
              <a:gd name="connsiteX5505" fmla="*/ 1620333 w 8938307"/>
              <a:gd name="connsiteY5505" fmla="*/ 992335 h 2993922"/>
              <a:gd name="connsiteX5506" fmla="*/ 1583266 w 8938307"/>
              <a:gd name="connsiteY5506" fmla="*/ 976448 h 2993922"/>
              <a:gd name="connsiteX5507" fmla="*/ 1535610 w 8938307"/>
              <a:gd name="connsiteY5507" fmla="*/ 971154 h 2993922"/>
              <a:gd name="connsiteX5508" fmla="*/ 1493248 w 8938307"/>
              <a:gd name="connsiteY5508" fmla="*/ 971154 h 2993922"/>
              <a:gd name="connsiteX5509" fmla="*/ 1493248 w 8938307"/>
              <a:gd name="connsiteY5509" fmla="*/ 960563 h 2993922"/>
              <a:gd name="connsiteX5510" fmla="*/ 1472067 w 8938307"/>
              <a:gd name="connsiteY5510" fmla="*/ 960563 h 2993922"/>
              <a:gd name="connsiteX5511" fmla="*/ 1450886 w 8938307"/>
              <a:gd name="connsiteY5511" fmla="*/ 960563 h 2993922"/>
              <a:gd name="connsiteX5512" fmla="*/ 1440296 w 8938307"/>
              <a:gd name="connsiteY5512" fmla="*/ 965858 h 2993922"/>
              <a:gd name="connsiteX5513" fmla="*/ 1450886 w 8938307"/>
              <a:gd name="connsiteY5513" fmla="*/ 971154 h 2993922"/>
              <a:gd name="connsiteX5514" fmla="*/ 1461477 w 8938307"/>
              <a:gd name="connsiteY5514" fmla="*/ 971154 h 2993922"/>
              <a:gd name="connsiteX5515" fmla="*/ 1175535 w 8938307"/>
              <a:gd name="connsiteY5515" fmla="*/ 960563 h 2993922"/>
              <a:gd name="connsiteX5516" fmla="*/ 1186126 w 8938307"/>
              <a:gd name="connsiteY5516" fmla="*/ 960563 h 2993922"/>
              <a:gd name="connsiteX5517" fmla="*/ 1196717 w 8938307"/>
              <a:gd name="connsiteY5517" fmla="*/ 971154 h 2993922"/>
              <a:gd name="connsiteX5518" fmla="*/ 1186126 w 8938307"/>
              <a:gd name="connsiteY5518" fmla="*/ 971154 h 2993922"/>
              <a:gd name="connsiteX5519" fmla="*/ 1180832 w 8938307"/>
              <a:gd name="connsiteY5519" fmla="*/ 965858 h 2993922"/>
              <a:gd name="connsiteX5520" fmla="*/ 1175535 w 8938307"/>
              <a:gd name="connsiteY5520" fmla="*/ 960563 h 2993922"/>
              <a:gd name="connsiteX5521" fmla="*/ 2478156 w 8938307"/>
              <a:gd name="connsiteY5521" fmla="*/ 953944 h 2993922"/>
              <a:gd name="connsiteX5522" fmla="*/ 2467566 w 8938307"/>
              <a:gd name="connsiteY5522" fmla="*/ 960563 h 2993922"/>
              <a:gd name="connsiteX5523" fmla="*/ 2456975 w 8938307"/>
              <a:gd name="connsiteY5523" fmla="*/ 960563 h 2993922"/>
              <a:gd name="connsiteX5524" fmla="*/ 2483450 w 8938307"/>
              <a:gd name="connsiteY5524" fmla="*/ 965858 h 2993922"/>
              <a:gd name="connsiteX5525" fmla="*/ 2488746 w 8938307"/>
              <a:gd name="connsiteY5525" fmla="*/ 971154 h 2993922"/>
              <a:gd name="connsiteX5526" fmla="*/ 2552289 w 8938307"/>
              <a:gd name="connsiteY5526" fmla="*/ 981744 h 2993922"/>
              <a:gd name="connsiteX5527" fmla="*/ 2509927 w 8938307"/>
              <a:gd name="connsiteY5527" fmla="*/ 960563 h 2993922"/>
              <a:gd name="connsiteX5528" fmla="*/ 2488746 w 8938307"/>
              <a:gd name="connsiteY5528" fmla="*/ 955269 h 2993922"/>
              <a:gd name="connsiteX5529" fmla="*/ 2478156 w 8938307"/>
              <a:gd name="connsiteY5529" fmla="*/ 953944 h 2993922"/>
              <a:gd name="connsiteX5530" fmla="*/ 8832403 w 8938307"/>
              <a:gd name="connsiteY5530" fmla="*/ 949973 h 2993922"/>
              <a:gd name="connsiteX5531" fmla="*/ 8853583 w 8938307"/>
              <a:gd name="connsiteY5531" fmla="*/ 955269 h 2993922"/>
              <a:gd name="connsiteX5532" fmla="*/ 8901240 w 8938307"/>
              <a:gd name="connsiteY5532" fmla="*/ 971154 h 2993922"/>
              <a:gd name="connsiteX5533" fmla="*/ 8938307 w 8938307"/>
              <a:gd name="connsiteY5533" fmla="*/ 981744 h 2993922"/>
              <a:gd name="connsiteX5534" fmla="*/ 8917126 w 8938307"/>
              <a:gd name="connsiteY5534" fmla="*/ 981744 h 2993922"/>
              <a:gd name="connsiteX5535" fmla="*/ 8895945 w 8938307"/>
              <a:gd name="connsiteY5535" fmla="*/ 976448 h 2993922"/>
              <a:gd name="connsiteX5536" fmla="*/ 8874765 w 8938307"/>
              <a:gd name="connsiteY5536" fmla="*/ 971154 h 2993922"/>
              <a:gd name="connsiteX5537" fmla="*/ 8832403 w 8938307"/>
              <a:gd name="connsiteY5537" fmla="*/ 949973 h 2993922"/>
              <a:gd name="connsiteX5538" fmla="*/ 8271112 w 8938307"/>
              <a:gd name="connsiteY5538" fmla="*/ 949973 h 2993922"/>
              <a:gd name="connsiteX5539" fmla="*/ 8334654 w 8938307"/>
              <a:gd name="connsiteY5539" fmla="*/ 960563 h 2993922"/>
              <a:gd name="connsiteX5540" fmla="*/ 8324064 w 8938307"/>
              <a:gd name="connsiteY5540" fmla="*/ 960563 h 2993922"/>
              <a:gd name="connsiteX5541" fmla="*/ 8302883 w 8938307"/>
              <a:gd name="connsiteY5541" fmla="*/ 960563 h 2993922"/>
              <a:gd name="connsiteX5542" fmla="*/ 8281702 w 8938307"/>
              <a:gd name="connsiteY5542" fmla="*/ 960563 h 2993922"/>
              <a:gd name="connsiteX5543" fmla="*/ 8271112 w 8938307"/>
              <a:gd name="connsiteY5543" fmla="*/ 949973 h 2993922"/>
              <a:gd name="connsiteX5544" fmla="*/ 7254432 w 8938307"/>
              <a:gd name="connsiteY5544" fmla="*/ 949973 h 2993922"/>
              <a:gd name="connsiteX5545" fmla="*/ 7275612 w 8938307"/>
              <a:gd name="connsiteY5545" fmla="*/ 960563 h 2993922"/>
              <a:gd name="connsiteX5546" fmla="*/ 7286203 w 8938307"/>
              <a:gd name="connsiteY5546" fmla="*/ 960563 h 2993922"/>
              <a:gd name="connsiteX5547" fmla="*/ 2435794 w 8938307"/>
              <a:gd name="connsiteY5547" fmla="*/ 949973 h 2993922"/>
              <a:gd name="connsiteX5548" fmla="*/ 2435794 w 8938307"/>
              <a:gd name="connsiteY5548" fmla="*/ 960563 h 2993922"/>
              <a:gd name="connsiteX5549" fmla="*/ 2446385 w 8938307"/>
              <a:gd name="connsiteY5549" fmla="*/ 960563 h 2993922"/>
              <a:gd name="connsiteX5550" fmla="*/ 2435794 w 8938307"/>
              <a:gd name="connsiteY5550" fmla="*/ 949973 h 2993922"/>
              <a:gd name="connsiteX5551" fmla="*/ 603653 w 8938307"/>
              <a:gd name="connsiteY5551" fmla="*/ 939383 h 2993922"/>
              <a:gd name="connsiteX5552" fmla="*/ 630128 w 8938307"/>
              <a:gd name="connsiteY5552" fmla="*/ 944677 h 2993922"/>
              <a:gd name="connsiteX5553" fmla="*/ 646015 w 8938307"/>
              <a:gd name="connsiteY5553" fmla="*/ 960563 h 2993922"/>
              <a:gd name="connsiteX5554" fmla="*/ 656605 w 8938307"/>
              <a:gd name="connsiteY5554" fmla="*/ 981744 h 2993922"/>
              <a:gd name="connsiteX5555" fmla="*/ 667195 w 8938307"/>
              <a:gd name="connsiteY5555" fmla="*/ 992335 h 2993922"/>
              <a:gd name="connsiteX5556" fmla="*/ 656605 w 8938307"/>
              <a:gd name="connsiteY5556" fmla="*/ 992335 h 2993922"/>
              <a:gd name="connsiteX5557" fmla="*/ 614243 w 8938307"/>
              <a:gd name="connsiteY5557" fmla="*/ 971154 h 2993922"/>
              <a:gd name="connsiteX5558" fmla="*/ 603653 w 8938307"/>
              <a:gd name="connsiteY5558" fmla="*/ 939383 h 2993922"/>
              <a:gd name="connsiteX5559" fmla="*/ 8461739 w 8938307"/>
              <a:gd name="connsiteY5559" fmla="*/ 928792 h 2993922"/>
              <a:gd name="connsiteX5560" fmla="*/ 8482920 w 8938307"/>
              <a:gd name="connsiteY5560" fmla="*/ 939383 h 2993922"/>
              <a:gd name="connsiteX5561" fmla="*/ 8546462 w 8938307"/>
              <a:gd name="connsiteY5561" fmla="*/ 949973 h 2993922"/>
              <a:gd name="connsiteX5562" fmla="*/ 8599414 w 8938307"/>
              <a:gd name="connsiteY5562" fmla="*/ 971154 h 2993922"/>
              <a:gd name="connsiteX5563" fmla="*/ 8615299 w 8938307"/>
              <a:gd name="connsiteY5563" fmla="*/ 971154 h 2993922"/>
              <a:gd name="connsiteX5564" fmla="*/ 8625889 w 8938307"/>
              <a:gd name="connsiteY5564" fmla="*/ 971154 h 2993922"/>
              <a:gd name="connsiteX5565" fmla="*/ 8636480 w 8938307"/>
              <a:gd name="connsiteY5565" fmla="*/ 971154 h 2993922"/>
              <a:gd name="connsiteX5566" fmla="*/ 8641775 w 8938307"/>
              <a:gd name="connsiteY5566" fmla="*/ 981744 h 2993922"/>
              <a:gd name="connsiteX5567" fmla="*/ 8652366 w 8938307"/>
              <a:gd name="connsiteY5567" fmla="*/ 981744 h 2993922"/>
              <a:gd name="connsiteX5568" fmla="*/ 8662957 w 8938307"/>
              <a:gd name="connsiteY5568" fmla="*/ 981744 h 2993922"/>
              <a:gd name="connsiteX5569" fmla="*/ 8662957 w 8938307"/>
              <a:gd name="connsiteY5569" fmla="*/ 992335 h 2993922"/>
              <a:gd name="connsiteX5570" fmla="*/ 8726499 w 8938307"/>
              <a:gd name="connsiteY5570" fmla="*/ 1013515 h 2993922"/>
              <a:gd name="connsiteX5571" fmla="*/ 8710613 w 8938307"/>
              <a:gd name="connsiteY5571" fmla="*/ 1013515 h 2993922"/>
              <a:gd name="connsiteX5572" fmla="*/ 8678843 w 8938307"/>
              <a:gd name="connsiteY5572" fmla="*/ 1008220 h 2993922"/>
              <a:gd name="connsiteX5573" fmla="*/ 8641775 w 8938307"/>
              <a:gd name="connsiteY5573" fmla="*/ 997629 h 2993922"/>
              <a:gd name="connsiteX5574" fmla="*/ 8599414 w 8938307"/>
              <a:gd name="connsiteY5574" fmla="*/ 992335 h 2993922"/>
              <a:gd name="connsiteX5575" fmla="*/ 8557053 w 8938307"/>
              <a:gd name="connsiteY5575" fmla="*/ 981744 h 2993922"/>
              <a:gd name="connsiteX5576" fmla="*/ 8546462 w 8938307"/>
              <a:gd name="connsiteY5576" fmla="*/ 971154 h 2993922"/>
              <a:gd name="connsiteX5577" fmla="*/ 8535871 w 8938307"/>
              <a:gd name="connsiteY5577" fmla="*/ 971154 h 2993922"/>
              <a:gd name="connsiteX5578" fmla="*/ 8525281 w 8938307"/>
              <a:gd name="connsiteY5578" fmla="*/ 971154 h 2993922"/>
              <a:gd name="connsiteX5579" fmla="*/ 8477624 w 8938307"/>
              <a:gd name="connsiteY5579" fmla="*/ 955269 h 2993922"/>
              <a:gd name="connsiteX5580" fmla="*/ 8451148 w 8938307"/>
              <a:gd name="connsiteY5580" fmla="*/ 939383 h 2993922"/>
              <a:gd name="connsiteX5581" fmla="*/ 1376752 w 8938307"/>
              <a:gd name="connsiteY5581" fmla="*/ 928792 h 2993922"/>
              <a:gd name="connsiteX5582" fmla="*/ 1366162 w 8938307"/>
              <a:gd name="connsiteY5582" fmla="*/ 934087 h 2993922"/>
              <a:gd name="connsiteX5583" fmla="*/ 1376752 w 8938307"/>
              <a:gd name="connsiteY5583" fmla="*/ 939383 h 2993922"/>
              <a:gd name="connsiteX5584" fmla="*/ 1397934 w 8938307"/>
              <a:gd name="connsiteY5584" fmla="*/ 939383 h 2993922"/>
              <a:gd name="connsiteX5585" fmla="*/ 1313210 w 8938307"/>
              <a:gd name="connsiteY5585" fmla="*/ 918202 h 2993922"/>
              <a:gd name="connsiteX5586" fmla="*/ 1323802 w 8938307"/>
              <a:gd name="connsiteY5586" fmla="*/ 928792 h 2993922"/>
              <a:gd name="connsiteX5587" fmla="*/ 1355573 w 8938307"/>
              <a:gd name="connsiteY5587" fmla="*/ 928792 h 2993922"/>
              <a:gd name="connsiteX5588" fmla="*/ 1260258 w 8938307"/>
              <a:gd name="connsiteY5588" fmla="*/ 918202 h 2993922"/>
              <a:gd name="connsiteX5589" fmla="*/ 1260258 w 8938307"/>
              <a:gd name="connsiteY5589" fmla="*/ 928792 h 2993922"/>
              <a:gd name="connsiteX5590" fmla="*/ 1270849 w 8938307"/>
              <a:gd name="connsiteY5590" fmla="*/ 918202 h 2993922"/>
              <a:gd name="connsiteX5591" fmla="*/ 1260258 w 8938307"/>
              <a:gd name="connsiteY5591" fmla="*/ 918202 h 2993922"/>
              <a:gd name="connsiteX5592" fmla="*/ 1980407 w 8938307"/>
              <a:gd name="connsiteY5592" fmla="*/ 907611 h 2993922"/>
              <a:gd name="connsiteX5593" fmla="*/ 1969816 w 8938307"/>
              <a:gd name="connsiteY5593" fmla="*/ 918202 h 2993922"/>
              <a:gd name="connsiteX5594" fmla="*/ 1980407 w 8938307"/>
              <a:gd name="connsiteY5594" fmla="*/ 918202 h 2993922"/>
              <a:gd name="connsiteX5595" fmla="*/ 1980407 w 8938307"/>
              <a:gd name="connsiteY5595" fmla="*/ 907611 h 2993922"/>
              <a:gd name="connsiteX5596" fmla="*/ 381254 w 8938307"/>
              <a:gd name="connsiteY5596" fmla="*/ 907611 h 2993922"/>
              <a:gd name="connsiteX5597" fmla="*/ 413026 w 8938307"/>
              <a:gd name="connsiteY5597" fmla="*/ 918202 h 2993922"/>
              <a:gd name="connsiteX5598" fmla="*/ 529521 w 8938307"/>
              <a:gd name="connsiteY5598" fmla="*/ 981744 h 2993922"/>
              <a:gd name="connsiteX5599" fmla="*/ 571882 w 8938307"/>
              <a:gd name="connsiteY5599" fmla="*/ 1002925 h 2993922"/>
              <a:gd name="connsiteX5600" fmla="*/ 593062 w 8938307"/>
              <a:gd name="connsiteY5600" fmla="*/ 1008220 h 2993922"/>
              <a:gd name="connsiteX5601" fmla="*/ 614243 w 8938307"/>
              <a:gd name="connsiteY5601" fmla="*/ 1013515 h 2993922"/>
              <a:gd name="connsiteX5602" fmla="*/ 635425 w 8938307"/>
              <a:gd name="connsiteY5602" fmla="*/ 1034696 h 2993922"/>
              <a:gd name="connsiteX5603" fmla="*/ 656605 w 8938307"/>
              <a:gd name="connsiteY5603" fmla="*/ 1045287 h 2993922"/>
              <a:gd name="connsiteX5604" fmla="*/ 656605 w 8938307"/>
              <a:gd name="connsiteY5604" fmla="*/ 1055877 h 2993922"/>
              <a:gd name="connsiteX5605" fmla="*/ 603653 w 8938307"/>
              <a:gd name="connsiteY5605" fmla="*/ 1034696 h 2993922"/>
              <a:gd name="connsiteX5606" fmla="*/ 534816 w 8938307"/>
              <a:gd name="connsiteY5606" fmla="*/ 997629 h 2993922"/>
              <a:gd name="connsiteX5607" fmla="*/ 497749 w 8938307"/>
              <a:gd name="connsiteY5607" fmla="*/ 981744 h 2993922"/>
              <a:gd name="connsiteX5608" fmla="*/ 413026 w 8938307"/>
              <a:gd name="connsiteY5608" fmla="*/ 949973 h 2993922"/>
              <a:gd name="connsiteX5609" fmla="*/ 402435 w 8938307"/>
              <a:gd name="connsiteY5609" fmla="*/ 939383 h 2993922"/>
              <a:gd name="connsiteX5610" fmla="*/ 381254 w 8938307"/>
              <a:gd name="connsiteY5610" fmla="*/ 939383 h 2993922"/>
              <a:gd name="connsiteX5611" fmla="*/ 365368 w 8938307"/>
              <a:gd name="connsiteY5611" fmla="*/ 928792 h 2993922"/>
              <a:gd name="connsiteX5612" fmla="*/ 365368 w 8938307"/>
              <a:gd name="connsiteY5612" fmla="*/ 912906 h 2993922"/>
              <a:gd name="connsiteX5613" fmla="*/ 381254 w 8938307"/>
              <a:gd name="connsiteY5613" fmla="*/ 907611 h 2993922"/>
              <a:gd name="connsiteX5614" fmla="*/ 1993645 w 8938307"/>
              <a:gd name="connsiteY5614" fmla="*/ 899668 h 2993922"/>
              <a:gd name="connsiteX5615" fmla="*/ 1990997 w 8938307"/>
              <a:gd name="connsiteY5615" fmla="*/ 902317 h 2993922"/>
              <a:gd name="connsiteX5616" fmla="*/ 2012178 w 8938307"/>
              <a:gd name="connsiteY5616" fmla="*/ 907611 h 2993922"/>
              <a:gd name="connsiteX5617" fmla="*/ 2033359 w 8938307"/>
              <a:gd name="connsiteY5617" fmla="*/ 918202 h 2993922"/>
              <a:gd name="connsiteX5618" fmla="*/ 2012178 w 8938307"/>
              <a:gd name="connsiteY5618" fmla="*/ 928792 h 2993922"/>
              <a:gd name="connsiteX5619" fmla="*/ 2022769 w 8938307"/>
              <a:gd name="connsiteY5619" fmla="*/ 939383 h 2993922"/>
              <a:gd name="connsiteX5620" fmla="*/ 2054540 w 8938307"/>
              <a:gd name="connsiteY5620" fmla="*/ 949973 h 2993922"/>
              <a:gd name="connsiteX5621" fmla="*/ 2086311 w 8938307"/>
              <a:gd name="connsiteY5621" fmla="*/ 949973 h 2993922"/>
              <a:gd name="connsiteX5622" fmla="*/ 2107491 w 8938307"/>
              <a:gd name="connsiteY5622" fmla="*/ 949973 h 2993922"/>
              <a:gd name="connsiteX5623" fmla="*/ 2096901 w 8938307"/>
              <a:gd name="connsiteY5623" fmla="*/ 939383 h 2993922"/>
              <a:gd name="connsiteX5624" fmla="*/ 2086311 w 8938307"/>
              <a:gd name="connsiteY5624" fmla="*/ 939383 h 2993922"/>
              <a:gd name="connsiteX5625" fmla="*/ 2075721 w 8938307"/>
              <a:gd name="connsiteY5625" fmla="*/ 939383 h 2993922"/>
              <a:gd name="connsiteX5626" fmla="*/ 2075721 w 8938307"/>
              <a:gd name="connsiteY5626" fmla="*/ 918202 h 2993922"/>
              <a:gd name="connsiteX5627" fmla="*/ 2086311 w 8938307"/>
              <a:gd name="connsiteY5627" fmla="*/ 918202 h 2993922"/>
              <a:gd name="connsiteX5628" fmla="*/ 2075721 w 8938307"/>
              <a:gd name="connsiteY5628" fmla="*/ 907611 h 2993922"/>
              <a:gd name="connsiteX5629" fmla="*/ 2043949 w 8938307"/>
              <a:gd name="connsiteY5629" fmla="*/ 907611 h 2993922"/>
              <a:gd name="connsiteX5630" fmla="*/ 2012178 w 8938307"/>
              <a:gd name="connsiteY5630" fmla="*/ 902317 h 2993922"/>
              <a:gd name="connsiteX5631" fmla="*/ 2001587 w 8938307"/>
              <a:gd name="connsiteY5631" fmla="*/ 902317 h 2993922"/>
              <a:gd name="connsiteX5632" fmla="*/ 1993645 w 8938307"/>
              <a:gd name="connsiteY5632" fmla="*/ 899668 h 2993922"/>
              <a:gd name="connsiteX5633" fmla="*/ 8472329 w 8938307"/>
              <a:gd name="connsiteY5633" fmla="*/ 897021 h 2993922"/>
              <a:gd name="connsiteX5634" fmla="*/ 8482920 w 8938307"/>
              <a:gd name="connsiteY5634" fmla="*/ 897021 h 2993922"/>
              <a:gd name="connsiteX5635" fmla="*/ 8472329 w 8938307"/>
              <a:gd name="connsiteY5635" fmla="*/ 907611 h 2993922"/>
              <a:gd name="connsiteX5636" fmla="*/ 2425203 w 8938307"/>
              <a:gd name="connsiteY5636" fmla="*/ 886431 h 2993922"/>
              <a:gd name="connsiteX5637" fmla="*/ 2435794 w 8938307"/>
              <a:gd name="connsiteY5637" fmla="*/ 897021 h 2993922"/>
              <a:gd name="connsiteX5638" fmla="*/ 2435794 w 8938307"/>
              <a:gd name="connsiteY5638" fmla="*/ 886431 h 2993922"/>
              <a:gd name="connsiteX5639" fmla="*/ 2425203 w 8938307"/>
              <a:gd name="connsiteY5639" fmla="*/ 886431 h 2993922"/>
              <a:gd name="connsiteX5640" fmla="*/ 1874503 w 8938307"/>
              <a:gd name="connsiteY5640" fmla="*/ 886431 h 2993922"/>
              <a:gd name="connsiteX5641" fmla="*/ 1874503 w 8938307"/>
              <a:gd name="connsiteY5641" fmla="*/ 897021 h 2993922"/>
              <a:gd name="connsiteX5642" fmla="*/ 1885093 w 8938307"/>
              <a:gd name="connsiteY5642" fmla="*/ 886431 h 2993922"/>
              <a:gd name="connsiteX5643" fmla="*/ 1334392 w 8938307"/>
              <a:gd name="connsiteY5643" fmla="*/ 886431 h 2993922"/>
              <a:gd name="connsiteX5644" fmla="*/ 1323802 w 8938307"/>
              <a:gd name="connsiteY5644" fmla="*/ 897021 h 2993922"/>
              <a:gd name="connsiteX5645" fmla="*/ 1313210 w 8938307"/>
              <a:gd name="connsiteY5645" fmla="*/ 897021 h 2993922"/>
              <a:gd name="connsiteX5646" fmla="*/ 1334392 w 8938307"/>
              <a:gd name="connsiteY5646" fmla="*/ 907611 h 2993922"/>
              <a:gd name="connsiteX5647" fmla="*/ 1355573 w 8938307"/>
              <a:gd name="connsiteY5647" fmla="*/ 912906 h 2993922"/>
              <a:gd name="connsiteX5648" fmla="*/ 1360867 w 8938307"/>
              <a:gd name="connsiteY5648" fmla="*/ 912906 h 2993922"/>
              <a:gd name="connsiteX5649" fmla="*/ 1360867 w 8938307"/>
              <a:gd name="connsiteY5649" fmla="*/ 902317 h 2993922"/>
              <a:gd name="connsiteX5650" fmla="*/ 1344982 w 8938307"/>
              <a:gd name="connsiteY5650" fmla="*/ 897021 h 2993922"/>
              <a:gd name="connsiteX5651" fmla="*/ 1334392 w 8938307"/>
              <a:gd name="connsiteY5651" fmla="*/ 886431 h 2993922"/>
              <a:gd name="connsiteX5652" fmla="*/ 1281440 w 8938307"/>
              <a:gd name="connsiteY5652" fmla="*/ 886431 h 2993922"/>
              <a:gd name="connsiteX5653" fmla="*/ 1292030 w 8938307"/>
              <a:gd name="connsiteY5653" fmla="*/ 897021 h 2993922"/>
              <a:gd name="connsiteX5654" fmla="*/ 1302621 w 8938307"/>
              <a:gd name="connsiteY5654" fmla="*/ 886431 h 2993922"/>
              <a:gd name="connsiteX5655" fmla="*/ 1292030 w 8938307"/>
              <a:gd name="connsiteY5655" fmla="*/ 886431 h 2993922"/>
              <a:gd name="connsiteX5656" fmla="*/ 1281440 w 8938307"/>
              <a:gd name="connsiteY5656" fmla="*/ 886431 h 2993922"/>
              <a:gd name="connsiteX5657" fmla="*/ 8387606 w 8938307"/>
              <a:gd name="connsiteY5657" fmla="*/ 875840 h 2993922"/>
              <a:gd name="connsiteX5658" fmla="*/ 8429968 w 8938307"/>
              <a:gd name="connsiteY5658" fmla="*/ 886431 h 2993922"/>
              <a:gd name="connsiteX5659" fmla="*/ 8408787 w 8938307"/>
              <a:gd name="connsiteY5659" fmla="*/ 886431 h 2993922"/>
              <a:gd name="connsiteX5660" fmla="*/ 8387606 w 8938307"/>
              <a:gd name="connsiteY5660" fmla="*/ 875840 h 2993922"/>
              <a:gd name="connsiteX5661" fmla="*/ 6973785 w 8938307"/>
              <a:gd name="connsiteY5661" fmla="*/ 875840 h 2993922"/>
              <a:gd name="connsiteX5662" fmla="*/ 6968491 w 8938307"/>
              <a:gd name="connsiteY5662" fmla="*/ 886431 h 2993922"/>
              <a:gd name="connsiteX5663" fmla="*/ 6979081 w 8938307"/>
              <a:gd name="connsiteY5663" fmla="*/ 886431 h 2993922"/>
              <a:gd name="connsiteX5664" fmla="*/ 6973785 w 8938307"/>
              <a:gd name="connsiteY5664" fmla="*/ 875840 h 2993922"/>
              <a:gd name="connsiteX5665" fmla="*/ 2404023 w 8938307"/>
              <a:gd name="connsiteY5665" fmla="*/ 875840 h 2993922"/>
              <a:gd name="connsiteX5666" fmla="*/ 2404023 w 8938307"/>
              <a:gd name="connsiteY5666" fmla="*/ 886431 h 2993922"/>
              <a:gd name="connsiteX5667" fmla="*/ 2414614 w 8938307"/>
              <a:gd name="connsiteY5667" fmla="*/ 886431 h 2993922"/>
              <a:gd name="connsiteX5668" fmla="*/ 2404023 w 8938307"/>
              <a:gd name="connsiteY5668" fmla="*/ 875840 h 2993922"/>
              <a:gd name="connsiteX5669" fmla="*/ 2202805 w 8938307"/>
              <a:gd name="connsiteY5669" fmla="*/ 875840 h 2993922"/>
              <a:gd name="connsiteX5670" fmla="*/ 2223986 w 8938307"/>
              <a:gd name="connsiteY5670" fmla="*/ 897021 h 2993922"/>
              <a:gd name="connsiteX5671" fmla="*/ 2234577 w 8938307"/>
              <a:gd name="connsiteY5671" fmla="*/ 897021 h 2993922"/>
              <a:gd name="connsiteX5672" fmla="*/ 2255757 w 8938307"/>
              <a:gd name="connsiteY5672" fmla="*/ 897021 h 2993922"/>
              <a:gd name="connsiteX5673" fmla="*/ 2282234 w 8938307"/>
              <a:gd name="connsiteY5673" fmla="*/ 907611 h 2993922"/>
              <a:gd name="connsiteX5674" fmla="*/ 2287529 w 8938307"/>
              <a:gd name="connsiteY5674" fmla="*/ 907611 h 2993922"/>
              <a:gd name="connsiteX5675" fmla="*/ 2287529 w 8938307"/>
              <a:gd name="connsiteY5675" fmla="*/ 897021 h 2993922"/>
              <a:gd name="connsiteX5676" fmla="*/ 2298119 w 8938307"/>
              <a:gd name="connsiteY5676" fmla="*/ 907611 h 2993922"/>
              <a:gd name="connsiteX5677" fmla="*/ 2308710 w 8938307"/>
              <a:gd name="connsiteY5677" fmla="*/ 918202 h 2993922"/>
              <a:gd name="connsiteX5678" fmla="*/ 2340481 w 8938307"/>
              <a:gd name="connsiteY5678" fmla="*/ 928792 h 2993922"/>
              <a:gd name="connsiteX5679" fmla="*/ 2382842 w 8938307"/>
              <a:gd name="connsiteY5679" fmla="*/ 939383 h 2993922"/>
              <a:gd name="connsiteX5680" fmla="*/ 2393433 w 8938307"/>
              <a:gd name="connsiteY5680" fmla="*/ 939383 h 2993922"/>
              <a:gd name="connsiteX5681" fmla="*/ 2382842 w 8938307"/>
              <a:gd name="connsiteY5681" fmla="*/ 923496 h 2993922"/>
              <a:gd name="connsiteX5682" fmla="*/ 2361662 w 8938307"/>
              <a:gd name="connsiteY5682" fmla="*/ 918202 h 2993922"/>
              <a:gd name="connsiteX5683" fmla="*/ 2340481 w 8938307"/>
              <a:gd name="connsiteY5683" fmla="*/ 907611 h 2993922"/>
              <a:gd name="connsiteX5684" fmla="*/ 2324594 w 8938307"/>
              <a:gd name="connsiteY5684" fmla="*/ 907611 h 2993922"/>
              <a:gd name="connsiteX5685" fmla="*/ 2314005 w 8938307"/>
              <a:gd name="connsiteY5685" fmla="*/ 902317 h 2993922"/>
              <a:gd name="connsiteX5686" fmla="*/ 2308710 w 8938307"/>
              <a:gd name="connsiteY5686" fmla="*/ 897021 h 2993922"/>
              <a:gd name="connsiteX5687" fmla="*/ 2276938 w 8938307"/>
              <a:gd name="connsiteY5687" fmla="*/ 886431 h 2993922"/>
              <a:gd name="connsiteX5688" fmla="*/ 2223986 w 8938307"/>
              <a:gd name="connsiteY5688" fmla="*/ 875840 h 2993922"/>
              <a:gd name="connsiteX5689" fmla="*/ 2340481 w 8938307"/>
              <a:gd name="connsiteY5689" fmla="*/ 865250 h 2993922"/>
              <a:gd name="connsiteX5690" fmla="*/ 2361662 w 8938307"/>
              <a:gd name="connsiteY5690" fmla="*/ 875840 h 2993922"/>
              <a:gd name="connsiteX5691" fmla="*/ 2361662 w 8938307"/>
              <a:gd name="connsiteY5691" fmla="*/ 865250 h 2993922"/>
              <a:gd name="connsiteX5692" fmla="*/ 2186919 w 8938307"/>
              <a:gd name="connsiteY5692" fmla="*/ 865250 h 2993922"/>
              <a:gd name="connsiteX5693" fmla="*/ 2181625 w 8938307"/>
              <a:gd name="connsiteY5693" fmla="*/ 875840 h 2993922"/>
              <a:gd name="connsiteX5694" fmla="*/ 2192215 w 8938307"/>
              <a:gd name="connsiteY5694" fmla="*/ 870544 h 2993922"/>
              <a:gd name="connsiteX5695" fmla="*/ 2186919 w 8938307"/>
              <a:gd name="connsiteY5695" fmla="*/ 865250 h 2993922"/>
              <a:gd name="connsiteX5696" fmla="*/ 1525019 w 8938307"/>
              <a:gd name="connsiteY5696" fmla="*/ 865250 h 2993922"/>
              <a:gd name="connsiteX5697" fmla="*/ 1535610 w 8938307"/>
              <a:gd name="connsiteY5697" fmla="*/ 875840 h 2993922"/>
              <a:gd name="connsiteX5698" fmla="*/ 1535610 w 8938307"/>
              <a:gd name="connsiteY5698" fmla="*/ 886431 h 2993922"/>
              <a:gd name="connsiteX5699" fmla="*/ 1525019 w 8938307"/>
              <a:gd name="connsiteY5699" fmla="*/ 886431 h 2993922"/>
              <a:gd name="connsiteX5700" fmla="*/ 1525019 w 8938307"/>
              <a:gd name="connsiteY5700" fmla="*/ 875840 h 2993922"/>
              <a:gd name="connsiteX5701" fmla="*/ 1525019 w 8938307"/>
              <a:gd name="connsiteY5701" fmla="*/ 865250 h 2993922"/>
              <a:gd name="connsiteX5702" fmla="*/ 1228487 w 8938307"/>
              <a:gd name="connsiteY5702" fmla="*/ 865250 h 2993922"/>
              <a:gd name="connsiteX5703" fmla="*/ 1249669 w 8938307"/>
              <a:gd name="connsiteY5703" fmla="*/ 875840 h 2993922"/>
              <a:gd name="connsiteX5704" fmla="*/ 1239078 w 8938307"/>
              <a:gd name="connsiteY5704" fmla="*/ 865250 h 2993922"/>
              <a:gd name="connsiteX5705" fmla="*/ 1207306 w 8938307"/>
              <a:gd name="connsiteY5705" fmla="*/ 865250 h 2993922"/>
              <a:gd name="connsiteX5706" fmla="*/ 1207306 w 8938307"/>
              <a:gd name="connsiteY5706" fmla="*/ 875840 h 2993922"/>
              <a:gd name="connsiteX5707" fmla="*/ 1217897 w 8938307"/>
              <a:gd name="connsiteY5707" fmla="*/ 865250 h 2993922"/>
              <a:gd name="connsiteX5708" fmla="*/ 1143765 w 8938307"/>
              <a:gd name="connsiteY5708" fmla="*/ 854659 h 2993922"/>
              <a:gd name="connsiteX5709" fmla="*/ 1175535 w 8938307"/>
              <a:gd name="connsiteY5709" fmla="*/ 875840 h 2993922"/>
              <a:gd name="connsiteX5710" fmla="*/ 1186126 w 8938307"/>
              <a:gd name="connsiteY5710" fmla="*/ 875840 h 2993922"/>
              <a:gd name="connsiteX5711" fmla="*/ 1164945 w 8938307"/>
              <a:gd name="connsiteY5711" fmla="*/ 865250 h 2993922"/>
              <a:gd name="connsiteX5712" fmla="*/ 1556790 w 8938307"/>
              <a:gd name="connsiteY5712" fmla="*/ 844069 h 2993922"/>
              <a:gd name="connsiteX5713" fmla="*/ 1556790 w 8938307"/>
              <a:gd name="connsiteY5713" fmla="*/ 854659 h 2993922"/>
              <a:gd name="connsiteX5714" fmla="*/ 1567381 w 8938307"/>
              <a:gd name="connsiteY5714" fmla="*/ 854659 h 2993922"/>
              <a:gd name="connsiteX5715" fmla="*/ 1556790 w 8938307"/>
              <a:gd name="connsiteY5715" fmla="*/ 844069 h 2993922"/>
              <a:gd name="connsiteX5716" fmla="*/ 952474 w 8938307"/>
              <a:gd name="connsiteY5716" fmla="*/ 837450 h 2993922"/>
              <a:gd name="connsiteX5717" fmla="*/ 910775 w 8938307"/>
              <a:gd name="connsiteY5717" fmla="*/ 844069 h 2993922"/>
              <a:gd name="connsiteX5718" fmla="*/ 900185 w 8938307"/>
              <a:gd name="connsiteY5718" fmla="*/ 854659 h 2993922"/>
              <a:gd name="connsiteX5719" fmla="*/ 921366 w 8938307"/>
              <a:gd name="connsiteY5719" fmla="*/ 865250 h 2993922"/>
              <a:gd name="connsiteX5720" fmla="*/ 953137 w 8938307"/>
              <a:gd name="connsiteY5720" fmla="*/ 875840 h 2993922"/>
              <a:gd name="connsiteX5721" fmla="*/ 974318 w 8938307"/>
              <a:gd name="connsiteY5721" fmla="*/ 886431 h 2993922"/>
              <a:gd name="connsiteX5722" fmla="*/ 1016678 w 8938307"/>
              <a:gd name="connsiteY5722" fmla="*/ 897021 h 2993922"/>
              <a:gd name="connsiteX5723" fmla="*/ 1037859 w 8938307"/>
              <a:gd name="connsiteY5723" fmla="*/ 918202 h 2993922"/>
              <a:gd name="connsiteX5724" fmla="*/ 1048450 w 8938307"/>
              <a:gd name="connsiteY5724" fmla="*/ 918202 h 2993922"/>
              <a:gd name="connsiteX5725" fmla="*/ 1101402 w 8938307"/>
              <a:gd name="connsiteY5725" fmla="*/ 939383 h 2993922"/>
              <a:gd name="connsiteX5726" fmla="*/ 1090813 w 8938307"/>
              <a:gd name="connsiteY5726" fmla="*/ 939383 h 2993922"/>
              <a:gd name="connsiteX5727" fmla="*/ 1090813 w 8938307"/>
              <a:gd name="connsiteY5727" fmla="*/ 949973 h 2993922"/>
              <a:gd name="connsiteX5728" fmla="*/ 1122583 w 8938307"/>
              <a:gd name="connsiteY5728" fmla="*/ 960563 h 2993922"/>
              <a:gd name="connsiteX5729" fmla="*/ 1164945 w 8938307"/>
              <a:gd name="connsiteY5729" fmla="*/ 971154 h 2993922"/>
              <a:gd name="connsiteX5730" fmla="*/ 1186126 w 8938307"/>
              <a:gd name="connsiteY5730" fmla="*/ 971154 h 2993922"/>
              <a:gd name="connsiteX5731" fmla="*/ 1196717 w 8938307"/>
              <a:gd name="connsiteY5731" fmla="*/ 981744 h 2993922"/>
              <a:gd name="connsiteX5732" fmla="*/ 1217897 w 8938307"/>
              <a:gd name="connsiteY5732" fmla="*/ 981744 h 2993922"/>
              <a:gd name="connsiteX5733" fmla="*/ 1239078 w 8938307"/>
              <a:gd name="connsiteY5733" fmla="*/ 992335 h 2993922"/>
              <a:gd name="connsiteX5734" fmla="*/ 1260258 w 8938307"/>
              <a:gd name="connsiteY5734" fmla="*/ 1002925 h 2993922"/>
              <a:gd name="connsiteX5735" fmla="*/ 1270849 w 8938307"/>
              <a:gd name="connsiteY5735" fmla="*/ 1002925 h 2993922"/>
              <a:gd name="connsiteX5736" fmla="*/ 1281440 w 8938307"/>
              <a:gd name="connsiteY5736" fmla="*/ 1002925 h 2993922"/>
              <a:gd name="connsiteX5737" fmla="*/ 1260258 w 8938307"/>
              <a:gd name="connsiteY5737" fmla="*/ 1013515 h 2993922"/>
              <a:gd name="connsiteX5738" fmla="*/ 1249669 w 8938307"/>
              <a:gd name="connsiteY5738" fmla="*/ 1013515 h 2993922"/>
              <a:gd name="connsiteX5739" fmla="*/ 1239078 w 8938307"/>
              <a:gd name="connsiteY5739" fmla="*/ 1002925 h 2993922"/>
              <a:gd name="connsiteX5740" fmla="*/ 1217897 w 8938307"/>
              <a:gd name="connsiteY5740" fmla="*/ 992335 h 2993922"/>
              <a:gd name="connsiteX5741" fmla="*/ 1217897 w 8938307"/>
              <a:gd name="connsiteY5741" fmla="*/ 1002925 h 2993922"/>
              <a:gd name="connsiteX5742" fmla="*/ 1207306 w 8938307"/>
              <a:gd name="connsiteY5742" fmla="*/ 1002925 h 2993922"/>
              <a:gd name="connsiteX5743" fmla="*/ 1207306 w 8938307"/>
              <a:gd name="connsiteY5743" fmla="*/ 1013515 h 2993922"/>
              <a:gd name="connsiteX5744" fmla="*/ 1223192 w 8938307"/>
              <a:gd name="connsiteY5744" fmla="*/ 1008220 h 2993922"/>
              <a:gd name="connsiteX5745" fmla="*/ 1233784 w 8938307"/>
              <a:gd name="connsiteY5745" fmla="*/ 1013515 h 2993922"/>
              <a:gd name="connsiteX5746" fmla="*/ 1260258 w 8938307"/>
              <a:gd name="connsiteY5746" fmla="*/ 1024106 h 2993922"/>
              <a:gd name="connsiteX5747" fmla="*/ 1281440 w 8938307"/>
              <a:gd name="connsiteY5747" fmla="*/ 1029400 h 2993922"/>
              <a:gd name="connsiteX5748" fmla="*/ 1292030 w 8938307"/>
              <a:gd name="connsiteY5748" fmla="*/ 1024106 h 2993922"/>
              <a:gd name="connsiteX5749" fmla="*/ 1313210 w 8938307"/>
              <a:gd name="connsiteY5749" fmla="*/ 1034696 h 2993922"/>
              <a:gd name="connsiteX5750" fmla="*/ 1355573 w 8938307"/>
              <a:gd name="connsiteY5750" fmla="*/ 1034696 h 2993922"/>
              <a:gd name="connsiteX5751" fmla="*/ 1366162 w 8938307"/>
              <a:gd name="connsiteY5751" fmla="*/ 1024106 h 2993922"/>
              <a:gd name="connsiteX5752" fmla="*/ 1334392 w 8938307"/>
              <a:gd name="connsiteY5752" fmla="*/ 1013515 h 2993922"/>
              <a:gd name="connsiteX5753" fmla="*/ 1313210 w 8938307"/>
              <a:gd name="connsiteY5753" fmla="*/ 1002925 h 2993922"/>
              <a:gd name="connsiteX5754" fmla="*/ 1323802 w 8938307"/>
              <a:gd name="connsiteY5754" fmla="*/ 1002925 h 2993922"/>
              <a:gd name="connsiteX5755" fmla="*/ 1355573 w 8938307"/>
              <a:gd name="connsiteY5755" fmla="*/ 1013515 h 2993922"/>
              <a:gd name="connsiteX5756" fmla="*/ 1376752 w 8938307"/>
              <a:gd name="connsiteY5756" fmla="*/ 1013515 h 2993922"/>
              <a:gd name="connsiteX5757" fmla="*/ 1366162 w 8938307"/>
              <a:gd name="connsiteY5757" fmla="*/ 1002925 h 2993922"/>
              <a:gd name="connsiteX5758" fmla="*/ 1355573 w 8938307"/>
              <a:gd name="connsiteY5758" fmla="*/ 1002925 h 2993922"/>
              <a:gd name="connsiteX5759" fmla="*/ 1334392 w 8938307"/>
              <a:gd name="connsiteY5759" fmla="*/ 987040 h 2993922"/>
              <a:gd name="connsiteX5760" fmla="*/ 1344982 w 8938307"/>
              <a:gd name="connsiteY5760" fmla="*/ 971154 h 2993922"/>
              <a:gd name="connsiteX5761" fmla="*/ 1344982 w 8938307"/>
              <a:gd name="connsiteY5761" fmla="*/ 960563 h 2993922"/>
              <a:gd name="connsiteX5762" fmla="*/ 1323802 w 8938307"/>
              <a:gd name="connsiteY5762" fmla="*/ 949973 h 2993922"/>
              <a:gd name="connsiteX5763" fmla="*/ 1286734 w 8938307"/>
              <a:gd name="connsiteY5763" fmla="*/ 939383 h 2993922"/>
              <a:gd name="connsiteX5764" fmla="*/ 1249669 w 8938307"/>
              <a:gd name="connsiteY5764" fmla="*/ 939383 h 2993922"/>
              <a:gd name="connsiteX5765" fmla="*/ 1228487 w 8938307"/>
              <a:gd name="connsiteY5765" fmla="*/ 928792 h 2993922"/>
              <a:gd name="connsiteX5766" fmla="*/ 1217897 w 8938307"/>
              <a:gd name="connsiteY5766" fmla="*/ 918202 h 2993922"/>
              <a:gd name="connsiteX5767" fmla="*/ 1217897 w 8938307"/>
              <a:gd name="connsiteY5767" fmla="*/ 928792 h 2993922"/>
              <a:gd name="connsiteX5768" fmla="*/ 1196717 w 8938307"/>
              <a:gd name="connsiteY5768" fmla="*/ 928792 h 2993922"/>
              <a:gd name="connsiteX5769" fmla="*/ 1196717 w 8938307"/>
              <a:gd name="connsiteY5769" fmla="*/ 918202 h 2993922"/>
              <a:gd name="connsiteX5770" fmla="*/ 1196717 w 8938307"/>
              <a:gd name="connsiteY5770" fmla="*/ 907611 h 2993922"/>
              <a:gd name="connsiteX5771" fmla="*/ 1175535 w 8938307"/>
              <a:gd name="connsiteY5771" fmla="*/ 907611 h 2993922"/>
              <a:gd name="connsiteX5772" fmla="*/ 1154354 w 8938307"/>
              <a:gd name="connsiteY5772" fmla="*/ 907611 h 2993922"/>
              <a:gd name="connsiteX5773" fmla="*/ 1154354 w 8938307"/>
              <a:gd name="connsiteY5773" fmla="*/ 918202 h 2993922"/>
              <a:gd name="connsiteX5774" fmla="*/ 1143765 w 8938307"/>
              <a:gd name="connsiteY5774" fmla="*/ 907611 h 2993922"/>
              <a:gd name="connsiteX5775" fmla="*/ 1143765 w 8938307"/>
              <a:gd name="connsiteY5775" fmla="*/ 897021 h 2993922"/>
              <a:gd name="connsiteX5776" fmla="*/ 1122583 w 8938307"/>
              <a:gd name="connsiteY5776" fmla="*/ 886431 h 2993922"/>
              <a:gd name="connsiteX5777" fmla="*/ 1111993 w 8938307"/>
              <a:gd name="connsiteY5777" fmla="*/ 875840 h 2993922"/>
              <a:gd name="connsiteX5778" fmla="*/ 1074928 w 8938307"/>
              <a:gd name="connsiteY5778" fmla="*/ 875840 h 2993922"/>
              <a:gd name="connsiteX5779" fmla="*/ 1090813 w 8938307"/>
              <a:gd name="connsiteY5779" fmla="*/ 886431 h 2993922"/>
              <a:gd name="connsiteX5780" fmla="*/ 1101402 w 8938307"/>
              <a:gd name="connsiteY5780" fmla="*/ 886431 h 2993922"/>
              <a:gd name="connsiteX5781" fmla="*/ 1048450 w 8938307"/>
              <a:gd name="connsiteY5781" fmla="*/ 897021 h 2993922"/>
              <a:gd name="connsiteX5782" fmla="*/ 1006089 w 8938307"/>
              <a:gd name="connsiteY5782" fmla="*/ 865250 h 2993922"/>
              <a:gd name="connsiteX5783" fmla="*/ 952474 w 8938307"/>
              <a:gd name="connsiteY5783" fmla="*/ 837450 h 2993922"/>
              <a:gd name="connsiteX5784" fmla="*/ 1736827 w 8938307"/>
              <a:gd name="connsiteY5784" fmla="*/ 833478 h 2993922"/>
              <a:gd name="connsiteX5785" fmla="*/ 1747418 w 8938307"/>
              <a:gd name="connsiteY5785" fmla="*/ 833478 h 2993922"/>
              <a:gd name="connsiteX5786" fmla="*/ 1745300 w 8938307"/>
              <a:gd name="connsiteY5786" fmla="*/ 834538 h 2993922"/>
              <a:gd name="connsiteX5787" fmla="*/ 1323802 w 8938307"/>
              <a:gd name="connsiteY5787" fmla="*/ 830169 h 2993922"/>
              <a:gd name="connsiteX5788" fmla="*/ 1355573 w 8938307"/>
              <a:gd name="connsiteY5788" fmla="*/ 844069 h 2993922"/>
              <a:gd name="connsiteX5789" fmla="*/ 1355573 w 8938307"/>
              <a:gd name="connsiteY5789" fmla="*/ 854659 h 2993922"/>
              <a:gd name="connsiteX5790" fmla="*/ 1344982 w 8938307"/>
              <a:gd name="connsiteY5790" fmla="*/ 854659 h 2993922"/>
              <a:gd name="connsiteX5791" fmla="*/ 1339688 w 8938307"/>
              <a:gd name="connsiteY5791" fmla="*/ 849365 h 2993922"/>
              <a:gd name="connsiteX5792" fmla="*/ 1323802 w 8938307"/>
              <a:gd name="connsiteY5792" fmla="*/ 844069 h 2993922"/>
              <a:gd name="connsiteX5793" fmla="*/ 1313210 w 8938307"/>
              <a:gd name="connsiteY5793" fmla="*/ 833478 h 2993922"/>
              <a:gd name="connsiteX5794" fmla="*/ 1323802 w 8938307"/>
              <a:gd name="connsiteY5794" fmla="*/ 830169 h 2993922"/>
              <a:gd name="connsiteX5795" fmla="*/ 2221339 w 8938307"/>
              <a:gd name="connsiteY5795" fmla="*/ 828183 h 2993922"/>
              <a:gd name="connsiteX5796" fmla="*/ 2213396 w 8938307"/>
              <a:gd name="connsiteY5796" fmla="*/ 833478 h 2993922"/>
              <a:gd name="connsiteX5797" fmla="*/ 2223986 w 8938307"/>
              <a:gd name="connsiteY5797" fmla="*/ 833478 h 2993922"/>
              <a:gd name="connsiteX5798" fmla="*/ 2221339 w 8938307"/>
              <a:gd name="connsiteY5798" fmla="*/ 828183 h 2993922"/>
              <a:gd name="connsiteX5799" fmla="*/ 2065130 w 8938307"/>
              <a:gd name="connsiteY5799" fmla="*/ 822888 h 2993922"/>
              <a:gd name="connsiteX5800" fmla="*/ 2054540 w 8938307"/>
              <a:gd name="connsiteY5800" fmla="*/ 833478 h 2993922"/>
              <a:gd name="connsiteX5801" fmla="*/ 2096901 w 8938307"/>
              <a:gd name="connsiteY5801" fmla="*/ 859954 h 2993922"/>
              <a:gd name="connsiteX5802" fmla="*/ 2139263 w 8938307"/>
              <a:gd name="connsiteY5802" fmla="*/ 854659 h 2993922"/>
              <a:gd name="connsiteX5803" fmla="*/ 2086311 w 8938307"/>
              <a:gd name="connsiteY5803" fmla="*/ 833478 h 2993922"/>
              <a:gd name="connsiteX5804" fmla="*/ 2065130 w 8938307"/>
              <a:gd name="connsiteY5804" fmla="*/ 822888 h 2993922"/>
              <a:gd name="connsiteX5805" fmla="*/ 1111993 w 8938307"/>
              <a:gd name="connsiteY5805" fmla="*/ 822888 h 2993922"/>
              <a:gd name="connsiteX5806" fmla="*/ 1122583 w 8938307"/>
              <a:gd name="connsiteY5806" fmla="*/ 833478 h 2993922"/>
              <a:gd name="connsiteX5807" fmla="*/ 1133174 w 8938307"/>
              <a:gd name="connsiteY5807" fmla="*/ 822888 h 2993922"/>
              <a:gd name="connsiteX5808" fmla="*/ 873709 w 8938307"/>
              <a:gd name="connsiteY5808" fmla="*/ 817592 h 2993922"/>
              <a:gd name="connsiteX5809" fmla="*/ 868414 w 8938307"/>
              <a:gd name="connsiteY5809" fmla="*/ 822888 h 2993922"/>
              <a:gd name="connsiteX5810" fmla="*/ 879003 w 8938307"/>
              <a:gd name="connsiteY5810" fmla="*/ 822888 h 2993922"/>
              <a:gd name="connsiteX5811" fmla="*/ 900185 w 8938307"/>
              <a:gd name="connsiteY5811" fmla="*/ 828183 h 2993922"/>
              <a:gd name="connsiteX5812" fmla="*/ 916070 w 8938307"/>
              <a:gd name="connsiteY5812" fmla="*/ 833478 h 2993922"/>
              <a:gd name="connsiteX5813" fmla="*/ 931956 w 8938307"/>
              <a:gd name="connsiteY5813" fmla="*/ 822888 h 2993922"/>
              <a:gd name="connsiteX5814" fmla="*/ 921366 w 8938307"/>
              <a:gd name="connsiteY5814" fmla="*/ 822888 h 2993922"/>
              <a:gd name="connsiteX5815" fmla="*/ 889594 w 8938307"/>
              <a:gd name="connsiteY5815" fmla="*/ 822888 h 2993922"/>
              <a:gd name="connsiteX5816" fmla="*/ 873709 w 8938307"/>
              <a:gd name="connsiteY5816" fmla="*/ 817592 h 2993922"/>
              <a:gd name="connsiteX5817" fmla="*/ 1376752 w 8938307"/>
              <a:gd name="connsiteY5817" fmla="*/ 812298 h 2993922"/>
              <a:gd name="connsiteX5818" fmla="*/ 1424410 w 8938307"/>
              <a:gd name="connsiteY5818" fmla="*/ 838773 h 2993922"/>
              <a:gd name="connsiteX5819" fmla="*/ 1482658 w 8938307"/>
              <a:gd name="connsiteY5819" fmla="*/ 854659 h 2993922"/>
              <a:gd name="connsiteX5820" fmla="*/ 1493248 w 8938307"/>
              <a:gd name="connsiteY5820" fmla="*/ 844069 h 2993922"/>
              <a:gd name="connsiteX5821" fmla="*/ 1472067 w 8938307"/>
              <a:gd name="connsiteY5821" fmla="*/ 838773 h 2993922"/>
              <a:gd name="connsiteX5822" fmla="*/ 1445590 w 8938307"/>
              <a:gd name="connsiteY5822" fmla="*/ 828183 h 2993922"/>
              <a:gd name="connsiteX5823" fmla="*/ 1424410 w 8938307"/>
              <a:gd name="connsiteY5823" fmla="*/ 822888 h 2993922"/>
              <a:gd name="connsiteX5824" fmla="*/ 1408525 w 8938307"/>
              <a:gd name="connsiteY5824" fmla="*/ 812298 h 2993922"/>
              <a:gd name="connsiteX5825" fmla="*/ 836642 w 8938307"/>
              <a:gd name="connsiteY5825" fmla="*/ 812298 h 2993922"/>
              <a:gd name="connsiteX5826" fmla="*/ 836642 w 8938307"/>
              <a:gd name="connsiteY5826" fmla="*/ 822888 h 2993922"/>
              <a:gd name="connsiteX5827" fmla="*/ 879003 w 8938307"/>
              <a:gd name="connsiteY5827" fmla="*/ 844069 h 2993922"/>
              <a:gd name="connsiteX5828" fmla="*/ 879003 w 8938307"/>
              <a:gd name="connsiteY5828" fmla="*/ 833478 h 2993922"/>
              <a:gd name="connsiteX5829" fmla="*/ 857823 w 8938307"/>
              <a:gd name="connsiteY5829" fmla="*/ 822888 h 2993922"/>
              <a:gd name="connsiteX5830" fmla="*/ 836642 w 8938307"/>
              <a:gd name="connsiteY5830" fmla="*/ 812298 h 2993922"/>
              <a:gd name="connsiteX5831" fmla="*/ 8175798 w 8938307"/>
              <a:gd name="connsiteY5831" fmla="*/ 801707 h 2993922"/>
              <a:gd name="connsiteX5832" fmla="*/ 8175798 w 8938307"/>
              <a:gd name="connsiteY5832" fmla="*/ 812298 h 2993922"/>
              <a:gd name="connsiteX5833" fmla="*/ 8196979 w 8938307"/>
              <a:gd name="connsiteY5833" fmla="*/ 812298 h 2993922"/>
              <a:gd name="connsiteX5834" fmla="*/ 8175798 w 8938307"/>
              <a:gd name="connsiteY5834" fmla="*/ 801707 h 2993922"/>
              <a:gd name="connsiteX5835" fmla="*/ 8112254 w 8938307"/>
              <a:gd name="connsiteY5835" fmla="*/ 801707 h 2993922"/>
              <a:gd name="connsiteX5836" fmla="*/ 8080483 w 8938307"/>
              <a:gd name="connsiteY5836" fmla="*/ 812298 h 2993922"/>
              <a:gd name="connsiteX5837" fmla="*/ 8112254 w 8938307"/>
              <a:gd name="connsiteY5837" fmla="*/ 812298 h 2993922"/>
              <a:gd name="connsiteX5838" fmla="*/ 8112254 w 8938307"/>
              <a:gd name="connsiteY5838" fmla="*/ 801707 h 2993922"/>
              <a:gd name="connsiteX5839" fmla="*/ 794281 w 8938307"/>
              <a:gd name="connsiteY5839" fmla="*/ 801707 h 2993922"/>
              <a:gd name="connsiteX5840" fmla="*/ 794281 w 8938307"/>
              <a:gd name="connsiteY5840" fmla="*/ 812298 h 2993922"/>
              <a:gd name="connsiteX5841" fmla="*/ 804871 w 8938307"/>
              <a:gd name="connsiteY5841" fmla="*/ 812298 h 2993922"/>
              <a:gd name="connsiteX5842" fmla="*/ 1419114 w 8938307"/>
              <a:gd name="connsiteY5842" fmla="*/ 791117 h 2993922"/>
              <a:gd name="connsiteX5843" fmla="*/ 1461477 w 8938307"/>
              <a:gd name="connsiteY5843" fmla="*/ 801707 h 2993922"/>
              <a:gd name="connsiteX5844" fmla="*/ 1450886 w 8938307"/>
              <a:gd name="connsiteY5844" fmla="*/ 791117 h 2993922"/>
              <a:gd name="connsiteX5845" fmla="*/ 1429704 w 8938307"/>
              <a:gd name="connsiteY5845" fmla="*/ 791117 h 2993922"/>
              <a:gd name="connsiteX5846" fmla="*/ 836642 w 8938307"/>
              <a:gd name="connsiteY5846" fmla="*/ 791117 h 2993922"/>
              <a:gd name="connsiteX5847" fmla="*/ 826051 w 8938307"/>
              <a:gd name="connsiteY5847" fmla="*/ 801707 h 2993922"/>
              <a:gd name="connsiteX5848" fmla="*/ 836642 w 8938307"/>
              <a:gd name="connsiteY5848" fmla="*/ 801707 h 2993922"/>
              <a:gd name="connsiteX5849" fmla="*/ 857823 w 8938307"/>
              <a:gd name="connsiteY5849" fmla="*/ 801707 h 2993922"/>
              <a:gd name="connsiteX5850" fmla="*/ 762510 w 8938307"/>
              <a:gd name="connsiteY5850" fmla="*/ 791117 h 2993922"/>
              <a:gd name="connsiteX5851" fmla="*/ 751919 w 8938307"/>
              <a:gd name="connsiteY5851" fmla="*/ 801707 h 2993922"/>
              <a:gd name="connsiteX5852" fmla="*/ 767805 w 8938307"/>
              <a:gd name="connsiteY5852" fmla="*/ 807002 h 2993922"/>
              <a:gd name="connsiteX5853" fmla="*/ 773099 w 8938307"/>
              <a:gd name="connsiteY5853" fmla="*/ 801707 h 2993922"/>
              <a:gd name="connsiteX5854" fmla="*/ 1450886 w 8938307"/>
              <a:gd name="connsiteY5854" fmla="*/ 780526 h 2993922"/>
              <a:gd name="connsiteX5855" fmla="*/ 1461477 w 8938307"/>
              <a:gd name="connsiteY5855" fmla="*/ 791117 h 2993922"/>
              <a:gd name="connsiteX5856" fmla="*/ 1472067 w 8938307"/>
              <a:gd name="connsiteY5856" fmla="*/ 780526 h 2993922"/>
              <a:gd name="connsiteX5857" fmla="*/ 1461477 w 8938307"/>
              <a:gd name="connsiteY5857" fmla="*/ 780526 h 2993922"/>
              <a:gd name="connsiteX5858" fmla="*/ 8083132 w 8938307"/>
              <a:gd name="connsiteY5858" fmla="*/ 775231 h 2993922"/>
              <a:gd name="connsiteX5859" fmla="*/ 8080483 w 8938307"/>
              <a:gd name="connsiteY5859" fmla="*/ 780526 h 2993922"/>
              <a:gd name="connsiteX5860" fmla="*/ 8091075 w 8938307"/>
              <a:gd name="connsiteY5860" fmla="*/ 780526 h 2993922"/>
              <a:gd name="connsiteX5861" fmla="*/ 8083132 w 8938307"/>
              <a:gd name="connsiteY5861" fmla="*/ 775231 h 2993922"/>
              <a:gd name="connsiteX5862" fmla="*/ 8271112 w 8938307"/>
              <a:gd name="connsiteY5862" fmla="*/ 769936 h 2993922"/>
              <a:gd name="connsiteX5863" fmla="*/ 8302883 w 8938307"/>
              <a:gd name="connsiteY5863" fmla="*/ 775231 h 2993922"/>
              <a:gd name="connsiteX5864" fmla="*/ 8313473 w 8938307"/>
              <a:gd name="connsiteY5864" fmla="*/ 780526 h 2993922"/>
              <a:gd name="connsiteX5865" fmla="*/ 8324064 w 8938307"/>
              <a:gd name="connsiteY5865" fmla="*/ 780526 h 2993922"/>
              <a:gd name="connsiteX5866" fmla="*/ 8334654 w 8938307"/>
              <a:gd name="connsiteY5866" fmla="*/ 780526 h 2993922"/>
              <a:gd name="connsiteX5867" fmla="*/ 8355835 w 8938307"/>
              <a:gd name="connsiteY5867" fmla="*/ 791117 h 2993922"/>
              <a:gd name="connsiteX5868" fmla="*/ 8366425 w 8938307"/>
              <a:gd name="connsiteY5868" fmla="*/ 791117 h 2993922"/>
              <a:gd name="connsiteX5869" fmla="*/ 8366425 w 8938307"/>
              <a:gd name="connsiteY5869" fmla="*/ 780526 h 2993922"/>
              <a:gd name="connsiteX5870" fmla="*/ 8377016 w 8938307"/>
              <a:gd name="connsiteY5870" fmla="*/ 780526 h 2993922"/>
              <a:gd name="connsiteX5871" fmla="*/ 8377016 w 8938307"/>
              <a:gd name="connsiteY5871" fmla="*/ 791117 h 2993922"/>
              <a:gd name="connsiteX5872" fmla="*/ 8387606 w 8938307"/>
              <a:gd name="connsiteY5872" fmla="*/ 791117 h 2993922"/>
              <a:gd name="connsiteX5873" fmla="*/ 8398196 w 8938307"/>
              <a:gd name="connsiteY5873" fmla="*/ 801707 h 2993922"/>
              <a:gd name="connsiteX5874" fmla="*/ 8377016 w 8938307"/>
              <a:gd name="connsiteY5874" fmla="*/ 801707 h 2993922"/>
              <a:gd name="connsiteX5875" fmla="*/ 8345244 w 8938307"/>
              <a:gd name="connsiteY5875" fmla="*/ 801707 h 2993922"/>
              <a:gd name="connsiteX5876" fmla="*/ 8271112 w 8938307"/>
              <a:gd name="connsiteY5876" fmla="*/ 791117 h 2993922"/>
              <a:gd name="connsiteX5877" fmla="*/ 8260521 w 8938307"/>
              <a:gd name="connsiteY5877" fmla="*/ 780526 h 2993922"/>
              <a:gd name="connsiteX5878" fmla="*/ 8249931 w 8938307"/>
              <a:gd name="connsiteY5878" fmla="*/ 780526 h 2993922"/>
              <a:gd name="connsiteX5879" fmla="*/ 8271112 w 8938307"/>
              <a:gd name="connsiteY5879" fmla="*/ 769936 h 2993922"/>
              <a:gd name="connsiteX5880" fmla="*/ 1387344 w 8938307"/>
              <a:gd name="connsiteY5880" fmla="*/ 769936 h 2993922"/>
              <a:gd name="connsiteX5881" fmla="*/ 1376752 w 8938307"/>
              <a:gd name="connsiteY5881" fmla="*/ 780526 h 2993922"/>
              <a:gd name="connsiteX5882" fmla="*/ 1397934 w 8938307"/>
              <a:gd name="connsiteY5882" fmla="*/ 780526 h 2993922"/>
              <a:gd name="connsiteX5883" fmla="*/ 1387344 w 8938307"/>
              <a:gd name="connsiteY5883" fmla="*/ 769936 h 2993922"/>
              <a:gd name="connsiteX5884" fmla="*/ 931956 w 8938307"/>
              <a:gd name="connsiteY5884" fmla="*/ 769936 h 2993922"/>
              <a:gd name="connsiteX5885" fmla="*/ 931956 w 8938307"/>
              <a:gd name="connsiteY5885" fmla="*/ 780526 h 2993922"/>
              <a:gd name="connsiteX5886" fmla="*/ 942546 w 8938307"/>
              <a:gd name="connsiteY5886" fmla="*/ 775231 h 2993922"/>
              <a:gd name="connsiteX5887" fmla="*/ 931956 w 8938307"/>
              <a:gd name="connsiteY5887" fmla="*/ 769936 h 2993922"/>
              <a:gd name="connsiteX5888" fmla="*/ 901508 w 8938307"/>
              <a:gd name="connsiteY5888" fmla="*/ 763317 h 2993922"/>
              <a:gd name="connsiteX5889" fmla="*/ 900185 w 8938307"/>
              <a:gd name="connsiteY5889" fmla="*/ 769936 h 2993922"/>
              <a:gd name="connsiteX5890" fmla="*/ 905480 w 8938307"/>
              <a:gd name="connsiteY5890" fmla="*/ 769936 h 2993922"/>
              <a:gd name="connsiteX5891" fmla="*/ 910775 w 8938307"/>
              <a:gd name="connsiteY5891" fmla="*/ 769936 h 2993922"/>
              <a:gd name="connsiteX5892" fmla="*/ 905480 w 8938307"/>
              <a:gd name="connsiteY5892" fmla="*/ 764640 h 2993922"/>
              <a:gd name="connsiteX5893" fmla="*/ 901508 w 8938307"/>
              <a:gd name="connsiteY5893" fmla="*/ 763317 h 2993922"/>
              <a:gd name="connsiteX5894" fmla="*/ 1816256 w 8938307"/>
              <a:gd name="connsiteY5894" fmla="*/ 756036 h 2993922"/>
              <a:gd name="connsiteX5895" fmla="*/ 1810960 w 8938307"/>
              <a:gd name="connsiteY5895" fmla="*/ 759346 h 2993922"/>
              <a:gd name="connsiteX5896" fmla="*/ 1821551 w 8938307"/>
              <a:gd name="connsiteY5896" fmla="*/ 769936 h 2993922"/>
              <a:gd name="connsiteX5897" fmla="*/ 1832141 w 8938307"/>
              <a:gd name="connsiteY5897" fmla="*/ 769936 h 2993922"/>
              <a:gd name="connsiteX5898" fmla="*/ 1816256 w 8938307"/>
              <a:gd name="connsiteY5898" fmla="*/ 756036 h 2993922"/>
              <a:gd name="connsiteX5899" fmla="*/ 1239078 w 8938307"/>
              <a:gd name="connsiteY5899" fmla="*/ 727574 h 2993922"/>
              <a:gd name="connsiteX5900" fmla="*/ 1239078 w 8938307"/>
              <a:gd name="connsiteY5900" fmla="*/ 738165 h 2993922"/>
              <a:gd name="connsiteX5901" fmla="*/ 1249669 w 8938307"/>
              <a:gd name="connsiteY5901" fmla="*/ 738165 h 2993922"/>
              <a:gd name="connsiteX5902" fmla="*/ 1239078 w 8938307"/>
              <a:gd name="connsiteY5902" fmla="*/ 727574 h 2993922"/>
              <a:gd name="connsiteX5903" fmla="*/ 984908 w 8938307"/>
              <a:gd name="connsiteY5903" fmla="*/ 727574 h 2993922"/>
              <a:gd name="connsiteX5904" fmla="*/ 995498 w 8938307"/>
              <a:gd name="connsiteY5904" fmla="*/ 727574 h 2993922"/>
              <a:gd name="connsiteX5905" fmla="*/ 1006089 w 8938307"/>
              <a:gd name="connsiteY5905" fmla="*/ 727574 h 2993922"/>
              <a:gd name="connsiteX5906" fmla="*/ 995498 w 8938307"/>
              <a:gd name="connsiteY5906" fmla="*/ 738165 h 2993922"/>
              <a:gd name="connsiteX5907" fmla="*/ 984908 w 8938307"/>
              <a:gd name="connsiteY5907" fmla="*/ 738165 h 2993922"/>
              <a:gd name="connsiteX5908" fmla="*/ 984908 w 8938307"/>
              <a:gd name="connsiteY5908" fmla="*/ 727574 h 2993922"/>
              <a:gd name="connsiteX5909" fmla="*/ 8652366 w 8938307"/>
              <a:gd name="connsiteY5909" fmla="*/ 716984 h 2993922"/>
              <a:gd name="connsiteX5910" fmla="*/ 8662957 w 8938307"/>
              <a:gd name="connsiteY5910" fmla="*/ 716984 h 2993922"/>
              <a:gd name="connsiteX5911" fmla="*/ 8652366 w 8938307"/>
              <a:gd name="connsiteY5911" fmla="*/ 727574 h 2993922"/>
              <a:gd name="connsiteX5912" fmla="*/ 8652366 w 8938307"/>
              <a:gd name="connsiteY5912" fmla="*/ 716984 h 2993922"/>
              <a:gd name="connsiteX5913" fmla="*/ 8377016 w 8938307"/>
              <a:gd name="connsiteY5913" fmla="*/ 716984 h 2993922"/>
              <a:gd name="connsiteX5914" fmla="*/ 8387606 w 8938307"/>
              <a:gd name="connsiteY5914" fmla="*/ 727574 h 2993922"/>
              <a:gd name="connsiteX5915" fmla="*/ 8408787 w 8938307"/>
              <a:gd name="connsiteY5915" fmla="*/ 727574 h 2993922"/>
              <a:gd name="connsiteX5916" fmla="*/ 8398196 w 8938307"/>
              <a:gd name="connsiteY5916" fmla="*/ 716984 h 2993922"/>
              <a:gd name="connsiteX5917" fmla="*/ 8377016 w 8938307"/>
              <a:gd name="connsiteY5917" fmla="*/ 716984 h 2993922"/>
              <a:gd name="connsiteX5918" fmla="*/ 8122846 w 8938307"/>
              <a:gd name="connsiteY5918" fmla="*/ 716984 h 2993922"/>
              <a:gd name="connsiteX5919" fmla="*/ 8112254 w 8938307"/>
              <a:gd name="connsiteY5919" fmla="*/ 738165 h 2993922"/>
              <a:gd name="connsiteX5920" fmla="*/ 8154617 w 8938307"/>
              <a:gd name="connsiteY5920" fmla="*/ 738165 h 2993922"/>
              <a:gd name="connsiteX5921" fmla="*/ 8149321 w 8938307"/>
              <a:gd name="connsiteY5921" fmla="*/ 722279 h 2993922"/>
              <a:gd name="connsiteX5922" fmla="*/ 8122846 w 8938307"/>
              <a:gd name="connsiteY5922" fmla="*/ 716984 h 2993922"/>
              <a:gd name="connsiteX5923" fmla="*/ 8069894 w 8938307"/>
              <a:gd name="connsiteY5923" fmla="*/ 716984 h 2993922"/>
              <a:gd name="connsiteX5924" fmla="*/ 8091075 w 8938307"/>
              <a:gd name="connsiteY5924" fmla="*/ 716984 h 2993922"/>
              <a:gd name="connsiteX5925" fmla="*/ 8080483 w 8938307"/>
              <a:gd name="connsiteY5925" fmla="*/ 716984 h 2993922"/>
              <a:gd name="connsiteX5926" fmla="*/ 8610004 w 8938307"/>
              <a:gd name="connsiteY5926" fmla="*/ 706394 h 2993922"/>
              <a:gd name="connsiteX5927" fmla="*/ 8620595 w 8938307"/>
              <a:gd name="connsiteY5927" fmla="*/ 706394 h 2993922"/>
              <a:gd name="connsiteX5928" fmla="*/ 8610004 w 8938307"/>
              <a:gd name="connsiteY5928" fmla="*/ 716984 h 2993922"/>
              <a:gd name="connsiteX5929" fmla="*/ 8504100 w 8938307"/>
              <a:gd name="connsiteY5929" fmla="*/ 706394 h 2993922"/>
              <a:gd name="connsiteX5930" fmla="*/ 8514691 w 8938307"/>
              <a:gd name="connsiteY5930" fmla="*/ 706394 h 2993922"/>
              <a:gd name="connsiteX5931" fmla="*/ 8504100 w 8938307"/>
              <a:gd name="connsiteY5931" fmla="*/ 716984 h 2993922"/>
              <a:gd name="connsiteX5932" fmla="*/ 8546462 w 8938307"/>
              <a:gd name="connsiteY5932" fmla="*/ 702864 h 2993922"/>
              <a:gd name="connsiteX5933" fmla="*/ 8546462 w 8938307"/>
              <a:gd name="connsiteY5933" fmla="*/ 706394 h 2993922"/>
              <a:gd name="connsiteX5934" fmla="*/ 8535871 w 8938307"/>
              <a:gd name="connsiteY5934" fmla="*/ 706394 h 2993922"/>
              <a:gd name="connsiteX5935" fmla="*/ 1207306 w 8938307"/>
              <a:gd name="connsiteY5935" fmla="*/ 695803 h 2993922"/>
              <a:gd name="connsiteX5936" fmla="*/ 1196717 w 8938307"/>
              <a:gd name="connsiteY5936" fmla="*/ 706394 h 2993922"/>
              <a:gd name="connsiteX5937" fmla="*/ 1207306 w 8938307"/>
              <a:gd name="connsiteY5937" fmla="*/ 706394 h 2993922"/>
              <a:gd name="connsiteX5938" fmla="*/ 1217897 w 8938307"/>
              <a:gd name="connsiteY5938" fmla="*/ 701098 h 2993922"/>
              <a:gd name="connsiteX5939" fmla="*/ 1207306 w 8938307"/>
              <a:gd name="connsiteY5939" fmla="*/ 695803 h 2993922"/>
              <a:gd name="connsiteX5940" fmla="*/ 1111993 w 8938307"/>
              <a:gd name="connsiteY5940" fmla="*/ 695803 h 2993922"/>
              <a:gd name="connsiteX5941" fmla="*/ 1111993 w 8938307"/>
              <a:gd name="connsiteY5941" fmla="*/ 706394 h 2993922"/>
              <a:gd name="connsiteX5942" fmla="*/ 1133174 w 8938307"/>
              <a:gd name="connsiteY5942" fmla="*/ 706394 h 2993922"/>
              <a:gd name="connsiteX5943" fmla="*/ 921366 w 8938307"/>
              <a:gd name="connsiteY5943" fmla="*/ 695803 h 2993922"/>
              <a:gd name="connsiteX5944" fmla="*/ 910775 w 8938307"/>
              <a:gd name="connsiteY5944" fmla="*/ 706394 h 2993922"/>
              <a:gd name="connsiteX5945" fmla="*/ 931956 w 8938307"/>
              <a:gd name="connsiteY5945" fmla="*/ 716984 h 2993922"/>
              <a:gd name="connsiteX5946" fmla="*/ 953137 w 8938307"/>
              <a:gd name="connsiteY5946" fmla="*/ 727574 h 2993922"/>
              <a:gd name="connsiteX5947" fmla="*/ 931956 w 8938307"/>
              <a:gd name="connsiteY5947" fmla="*/ 727574 h 2993922"/>
              <a:gd name="connsiteX5948" fmla="*/ 953137 w 8938307"/>
              <a:gd name="connsiteY5948" fmla="*/ 738165 h 2993922"/>
              <a:gd name="connsiteX5949" fmla="*/ 953137 w 8938307"/>
              <a:gd name="connsiteY5949" fmla="*/ 727574 h 2993922"/>
              <a:gd name="connsiteX5950" fmla="*/ 963726 w 8938307"/>
              <a:gd name="connsiteY5950" fmla="*/ 722279 h 2993922"/>
              <a:gd name="connsiteX5951" fmla="*/ 974318 w 8938307"/>
              <a:gd name="connsiteY5951" fmla="*/ 727574 h 2993922"/>
              <a:gd name="connsiteX5952" fmla="*/ 984908 w 8938307"/>
              <a:gd name="connsiteY5952" fmla="*/ 738165 h 2993922"/>
              <a:gd name="connsiteX5953" fmla="*/ 1006089 w 8938307"/>
              <a:gd name="connsiteY5953" fmla="*/ 748755 h 2993922"/>
              <a:gd name="connsiteX5954" fmla="*/ 1037859 w 8938307"/>
              <a:gd name="connsiteY5954" fmla="*/ 769936 h 2993922"/>
              <a:gd name="connsiteX5955" fmla="*/ 1064336 w 8938307"/>
              <a:gd name="connsiteY5955" fmla="*/ 780526 h 2993922"/>
              <a:gd name="connsiteX5956" fmla="*/ 1111993 w 8938307"/>
              <a:gd name="connsiteY5956" fmla="*/ 801707 h 2993922"/>
              <a:gd name="connsiteX5957" fmla="*/ 1138469 w 8938307"/>
              <a:gd name="connsiteY5957" fmla="*/ 812298 h 2993922"/>
              <a:gd name="connsiteX5958" fmla="*/ 1143765 w 8938307"/>
              <a:gd name="connsiteY5958" fmla="*/ 822888 h 2993922"/>
              <a:gd name="connsiteX5959" fmla="*/ 1149059 w 8938307"/>
              <a:gd name="connsiteY5959" fmla="*/ 833478 h 2993922"/>
              <a:gd name="connsiteX5960" fmla="*/ 1154354 w 8938307"/>
              <a:gd name="connsiteY5960" fmla="*/ 833478 h 2993922"/>
              <a:gd name="connsiteX5961" fmla="*/ 1154354 w 8938307"/>
              <a:gd name="connsiteY5961" fmla="*/ 822888 h 2993922"/>
              <a:gd name="connsiteX5962" fmla="*/ 1164945 w 8938307"/>
              <a:gd name="connsiteY5962" fmla="*/ 822888 h 2993922"/>
              <a:gd name="connsiteX5963" fmla="*/ 1202011 w 8938307"/>
              <a:gd name="connsiteY5963" fmla="*/ 833478 h 2993922"/>
              <a:gd name="connsiteX5964" fmla="*/ 1249669 w 8938307"/>
              <a:gd name="connsiteY5964" fmla="*/ 833478 h 2993922"/>
              <a:gd name="connsiteX5965" fmla="*/ 1260258 w 8938307"/>
              <a:gd name="connsiteY5965" fmla="*/ 838773 h 2993922"/>
              <a:gd name="connsiteX5966" fmla="*/ 1276144 w 8938307"/>
              <a:gd name="connsiteY5966" fmla="*/ 838773 h 2993922"/>
              <a:gd name="connsiteX5967" fmla="*/ 1292030 w 8938307"/>
              <a:gd name="connsiteY5967" fmla="*/ 838773 h 2993922"/>
              <a:gd name="connsiteX5968" fmla="*/ 1307915 w 8938307"/>
              <a:gd name="connsiteY5968" fmla="*/ 844069 h 2993922"/>
              <a:gd name="connsiteX5969" fmla="*/ 1329096 w 8938307"/>
              <a:gd name="connsiteY5969" fmla="*/ 854659 h 2993922"/>
              <a:gd name="connsiteX5970" fmla="*/ 1355573 w 8938307"/>
              <a:gd name="connsiteY5970" fmla="*/ 875840 h 2993922"/>
              <a:gd name="connsiteX5971" fmla="*/ 1376752 w 8938307"/>
              <a:gd name="connsiteY5971" fmla="*/ 886431 h 2993922"/>
              <a:gd name="connsiteX5972" fmla="*/ 1461477 w 8938307"/>
              <a:gd name="connsiteY5972" fmla="*/ 907611 h 2993922"/>
              <a:gd name="connsiteX5973" fmla="*/ 1450886 w 8938307"/>
              <a:gd name="connsiteY5973" fmla="*/ 897021 h 2993922"/>
              <a:gd name="connsiteX5974" fmla="*/ 1461477 w 8938307"/>
              <a:gd name="connsiteY5974" fmla="*/ 897021 h 2993922"/>
              <a:gd name="connsiteX5975" fmla="*/ 1482658 w 8938307"/>
              <a:gd name="connsiteY5975" fmla="*/ 907611 h 2993922"/>
              <a:gd name="connsiteX5976" fmla="*/ 1567381 w 8938307"/>
              <a:gd name="connsiteY5976" fmla="*/ 939383 h 2993922"/>
              <a:gd name="connsiteX5977" fmla="*/ 1588562 w 8938307"/>
              <a:gd name="connsiteY5977" fmla="*/ 944677 h 2993922"/>
              <a:gd name="connsiteX5978" fmla="*/ 1604448 w 8938307"/>
              <a:gd name="connsiteY5978" fmla="*/ 949973 h 2993922"/>
              <a:gd name="connsiteX5979" fmla="*/ 1652104 w 8938307"/>
              <a:gd name="connsiteY5979" fmla="*/ 965858 h 2993922"/>
              <a:gd name="connsiteX5980" fmla="*/ 1710352 w 8938307"/>
              <a:gd name="connsiteY5980" fmla="*/ 987040 h 2993922"/>
              <a:gd name="connsiteX5981" fmla="*/ 1747418 w 8938307"/>
              <a:gd name="connsiteY5981" fmla="*/ 997629 h 2993922"/>
              <a:gd name="connsiteX5982" fmla="*/ 1763304 w 8938307"/>
              <a:gd name="connsiteY5982" fmla="*/ 1002925 h 2993922"/>
              <a:gd name="connsiteX5983" fmla="*/ 1779189 w 8938307"/>
              <a:gd name="connsiteY5983" fmla="*/ 1013515 h 2993922"/>
              <a:gd name="connsiteX5984" fmla="*/ 1810960 w 8938307"/>
              <a:gd name="connsiteY5984" fmla="*/ 1024106 h 2993922"/>
              <a:gd name="connsiteX5985" fmla="*/ 1832141 w 8938307"/>
              <a:gd name="connsiteY5985" fmla="*/ 1024106 h 2993922"/>
              <a:gd name="connsiteX5986" fmla="*/ 1858616 w 8938307"/>
              <a:gd name="connsiteY5986" fmla="*/ 1029400 h 2993922"/>
              <a:gd name="connsiteX5987" fmla="*/ 1879797 w 8938307"/>
              <a:gd name="connsiteY5987" fmla="*/ 1034696 h 2993922"/>
              <a:gd name="connsiteX5988" fmla="*/ 1906274 w 8938307"/>
              <a:gd name="connsiteY5988" fmla="*/ 1045287 h 2993922"/>
              <a:gd name="connsiteX5989" fmla="*/ 1927455 w 8938307"/>
              <a:gd name="connsiteY5989" fmla="*/ 1045287 h 2993922"/>
              <a:gd name="connsiteX5990" fmla="*/ 1938045 w 8938307"/>
              <a:gd name="connsiteY5990" fmla="*/ 1055877 h 2993922"/>
              <a:gd name="connsiteX5991" fmla="*/ 1959226 w 8938307"/>
              <a:gd name="connsiteY5991" fmla="*/ 1045287 h 2993922"/>
              <a:gd name="connsiteX5992" fmla="*/ 1959226 w 8938307"/>
              <a:gd name="connsiteY5992" fmla="*/ 1024106 h 2993922"/>
              <a:gd name="connsiteX5993" fmla="*/ 1990997 w 8938307"/>
              <a:gd name="connsiteY5993" fmla="*/ 1045287 h 2993922"/>
              <a:gd name="connsiteX5994" fmla="*/ 1980407 w 8938307"/>
              <a:gd name="connsiteY5994" fmla="*/ 1045287 h 2993922"/>
              <a:gd name="connsiteX5995" fmla="*/ 1980407 w 8938307"/>
              <a:gd name="connsiteY5995" fmla="*/ 1055877 h 2993922"/>
              <a:gd name="connsiteX5996" fmla="*/ 2054540 w 8938307"/>
              <a:gd name="connsiteY5996" fmla="*/ 1077058 h 2993922"/>
              <a:gd name="connsiteX5997" fmla="*/ 2070426 w 8938307"/>
              <a:gd name="connsiteY5997" fmla="*/ 1077058 h 2993922"/>
              <a:gd name="connsiteX5998" fmla="*/ 2081016 w 8938307"/>
              <a:gd name="connsiteY5998" fmla="*/ 1077058 h 2993922"/>
              <a:gd name="connsiteX5999" fmla="*/ 2096901 w 8938307"/>
              <a:gd name="connsiteY5999" fmla="*/ 1077058 h 2993922"/>
              <a:gd name="connsiteX6000" fmla="*/ 2086311 w 8938307"/>
              <a:gd name="connsiteY6000" fmla="*/ 1066467 h 2993922"/>
              <a:gd name="connsiteX6001" fmla="*/ 2070426 w 8938307"/>
              <a:gd name="connsiteY6001" fmla="*/ 1061173 h 2993922"/>
              <a:gd name="connsiteX6002" fmla="*/ 2054540 w 8938307"/>
              <a:gd name="connsiteY6002" fmla="*/ 1045287 h 2993922"/>
              <a:gd name="connsiteX6003" fmla="*/ 2065130 w 8938307"/>
              <a:gd name="connsiteY6003" fmla="*/ 1045287 h 2993922"/>
              <a:gd name="connsiteX6004" fmla="*/ 2075721 w 8938307"/>
              <a:gd name="connsiteY6004" fmla="*/ 1045287 h 2993922"/>
              <a:gd name="connsiteX6005" fmla="*/ 2078367 w 8938307"/>
              <a:gd name="connsiteY6005" fmla="*/ 1045287 h 2993922"/>
              <a:gd name="connsiteX6006" fmla="*/ 2096901 w 8938307"/>
              <a:gd name="connsiteY6006" fmla="*/ 1045287 h 2993922"/>
              <a:gd name="connsiteX6007" fmla="*/ 2128673 w 8938307"/>
              <a:gd name="connsiteY6007" fmla="*/ 1034696 h 2993922"/>
              <a:gd name="connsiteX6008" fmla="*/ 2139263 w 8938307"/>
              <a:gd name="connsiteY6008" fmla="*/ 1034696 h 2993922"/>
              <a:gd name="connsiteX6009" fmla="*/ 2118082 w 8938307"/>
              <a:gd name="connsiteY6009" fmla="*/ 1013515 h 2993922"/>
              <a:gd name="connsiteX6010" fmla="*/ 2102197 w 8938307"/>
              <a:gd name="connsiteY6010" fmla="*/ 1008220 h 2993922"/>
              <a:gd name="connsiteX6011" fmla="*/ 2096901 w 8938307"/>
              <a:gd name="connsiteY6011" fmla="*/ 1002925 h 2993922"/>
              <a:gd name="connsiteX6012" fmla="*/ 2065130 w 8938307"/>
              <a:gd name="connsiteY6012" fmla="*/ 992335 h 2993922"/>
              <a:gd name="connsiteX6013" fmla="*/ 2012178 w 8938307"/>
              <a:gd name="connsiteY6013" fmla="*/ 981744 h 2993922"/>
              <a:gd name="connsiteX6014" fmla="*/ 1980407 w 8938307"/>
              <a:gd name="connsiteY6014" fmla="*/ 971154 h 2993922"/>
              <a:gd name="connsiteX6015" fmla="*/ 1948635 w 8938307"/>
              <a:gd name="connsiteY6015" fmla="*/ 960563 h 2993922"/>
              <a:gd name="connsiteX6016" fmla="*/ 1932749 w 8938307"/>
              <a:gd name="connsiteY6016" fmla="*/ 955269 h 2993922"/>
              <a:gd name="connsiteX6017" fmla="*/ 1879797 w 8938307"/>
              <a:gd name="connsiteY6017" fmla="*/ 934087 h 2993922"/>
              <a:gd name="connsiteX6018" fmla="*/ 1789779 w 8938307"/>
              <a:gd name="connsiteY6018" fmla="*/ 907611 h 2993922"/>
              <a:gd name="connsiteX6019" fmla="*/ 1705056 w 8938307"/>
              <a:gd name="connsiteY6019" fmla="*/ 886431 h 2993922"/>
              <a:gd name="connsiteX6020" fmla="*/ 1683875 w 8938307"/>
              <a:gd name="connsiteY6020" fmla="*/ 875840 h 2993922"/>
              <a:gd name="connsiteX6021" fmla="*/ 1652104 w 8938307"/>
              <a:gd name="connsiteY6021" fmla="*/ 875840 h 2993922"/>
              <a:gd name="connsiteX6022" fmla="*/ 1641514 w 8938307"/>
              <a:gd name="connsiteY6022" fmla="*/ 875840 h 2993922"/>
              <a:gd name="connsiteX6023" fmla="*/ 1662694 w 8938307"/>
              <a:gd name="connsiteY6023" fmla="*/ 886431 h 2993922"/>
              <a:gd name="connsiteX6024" fmla="*/ 1694466 w 8938307"/>
              <a:gd name="connsiteY6024" fmla="*/ 897021 h 2993922"/>
              <a:gd name="connsiteX6025" fmla="*/ 1715646 w 8938307"/>
              <a:gd name="connsiteY6025" fmla="*/ 912906 h 2993922"/>
              <a:gd name="connsiteX6026" fmla="*/ 1726237 w 8938307"/>
              <a:gd name="connsiteY6026" fmla="*/ 918202 h 2993922"/>
              <a:gd name="connsiteX6027" fmla="*/ 1789779 w 8938307"/>
              <a:gd name="connsiteY6027" fmla="*/ 934087 h 2993922"/>
              <a:gd name="connsiteX6028" fmla="*/ 1821551 w 8938307"/>
              <a:gd name="connsiteY6028" fmla="*/ 949973 h 2993922"/>
              <a:gd name="connsiteX6029" fmla="*/ 1800370 w 8938307"/>
              <a:gd name="connsiteY6029" fmla="*/ 960563 h 2993922"/>
              <a:gd name="connsiteX6030" fmla="*/ 1789779 w 8938307"/>
              <a:gd name="connsiteY6030" fmla="*/ 949973 h 2993922"/>
              <a:gd name="connsiteX6031" fmla="*/ 1747418 w 8938307"/>
              <a:gd name="connsiteY6031" fmla="*/ 939383 h 2993922"/>
              <a:gd name="connsiteX6032" fmla="*/ 1736827 w 8938307"/>
              <a:gd name="connsiteY6032" fmla="*/ 928792 h 2993922"/>
              <a:gd name="connsiteX6033" fmla="*/ 1715646 w 8938307"/>
              <a:gd name="connsiteY6033" fmla="*/ 928792 h 2993922"/>
              <a:gd name="connsiteX6034" fmla="*/ 1715646 w 8938307"/>
              <a:gd name="connsiteY6034" fmla="*/ 918202 h 2993922"/>
              <a:gd name="connsiteX6035" fmla="*/ 1705056 w 8938307"/>
              <a:gd name="connsiteY6035" fmla="*/ 918202 h 2993922"/>
              <a:gd name="connsiteX6036" fmla="*/ 1683875 w 8938307"/>
              <a:gd name="connsiteY6036" fmla="*/ 918202 h 2993922"/>
              <a:gd name="connsiteX6037" fmla="*/ 1683875 w 8938307"/>
              <a:gd name="connsiteY6037" fmla="*/ 928792 h 2993922"/>
              <a:gd name="connsiteX6038" fmla="*/ 1673285 w 8938307"/>
              <a:gd name="connsiteY6038" fmla="*/ 918202 h 2993922"/>
              <a:gd name="connsiteX6039" fmla="*/ 1683875 w 8938307"/>
              <a:gd name="connsiteY6039" fmla="*/ 912906 h 2993922"/>
              <a:gd name="connsiteX6040" fmla="*/ 1683875 w 8938307"/>
              <a:gd name="connsiteY6040" fmla="*/ 907611 h 2993922"/>
              <a:gd name="connsiteX6041" fmla="*/ 1652104 w 8938307"/>
              <a:gd name="connsiteY6041" fmla="*/ 907611 h 2993922"/>
              <a:gd name="connsiteX6042" fmla="*/ 1620333 w 8938307"/>
              <a:gd name="connsiteY6042" fmla="*/ 907611 h 2993922"/>
              <a:gd name="connsiteX6043" fmla="*/ 1599152 w 8938307"/>
              <a:gd name="connsiteY6043" fmla="*/ 897021 h 2993922"/>
              <a:gd name="connsiteX6044" fmla="*/ 1577971 w 8938307"/>
              <a:gd name="connsiteY6044" fmla="*/ 897021 h 2993922"/>
              <a:gd name="connsiteX6045" fmla="*/ 1599152 w 8938307"/>
              <a:gd name="connsiteY6045" fmla="*/ 886431 h 2993922"/>
              <a:gd name="connsiteX6046" fmla="*/ 1609742 w 8938307"/>
              <a:gd name="connsiteY6046" fmla="*/ 897021 h 2993922"/>
              <a:gd name="connsiteX6047" fmla="*/ 1609742 w 8938307"/>
              <a:gd name="connsiteY6047" fmla="*/ 886431 h 2993922"/>
              <a:gd name="connsiteX6048" fmla="*/ 1599152 w 8938307"/>
              <a:gd name="connsiteY6048" fmla="*/ 875840 h 2993922"/>
              <a:gd name="connsiteX6049" fmla="*/ 1567381 w 8938307"/>
              <a:gd name="connsiteY6049" fmla="*/ 865250 h 2993922"/>
              <a:gd name="connsiteX6050" fmla="*/ 1525019 w 8938307"/>
              <a:gd name="connsiteY6050" fmla="*/ 854659 h 2993922"/>
              <a:gd name="connsiteX6051" fmla="*/ 1503838 w 8938307"/>
              <a:gd name="connsiteY6051" fmla="*/ 854659 h 2993922"/>
              <a:gd name="connsiteX6052" fmla="*/ 1472067 w 8938307"/>
              <a:gd name="connsiteY6052" fmla="*/ 865250 h 2993922"/>
              <a:gd name="connsiteX6053" fmla="*/ 1440296 w 8938307"/>
              <a:gd name="connsiteY6053" fmla="*/ 854659 h 2993922"/>
              <a:gd name="connsiteX6054" fmla="*/ 1413820 w 8938307"/>
              <a:gd name="connsiteY6054" fmla="*/ 838773 h 2993922"/>
              <a:gd name="connsiteX6055" fmla="*/ 1387344 w 8938307"/>
              <a:gd name="connsiteY6055" fmla="*/ 833478 h 2993922"/>
              <a:gd name="connsiteX6056" fmla="*/ 1292030 w 8938307"/>
              <a:gd name="connsiteY6056" fmla="*/ 801707 h 2993922"/>
              <a:gd name="connsiteX6057" fmla="*/ 1292030 w 8938307"/>
              <a:gd name="connsiteY6057" fmla="*/ 791117 h 2993922"/>
              <a:gd name="connsiteX6058" fmla="*/ 1270849 w 8938307"/>
              <a:gd name="connsiteY6058" fmla="*/ 780526 h 2993922"/>
              <a:gd name="connsiteX6059" fmla="*/ 1228487 w 8938307"/>
              <a:gd name="connsiteY6059" fmla="*/ 769936 h 2993922"/>
              <a:gd name="connsiteX6060" fmla="*/ 1217897 w 8938307"/>
              <a:gd name="connsiteY6060" fmla="*/ 769936 h 2993922"/>
              <a:gd name="connsiteX6061" fmla="*/ 1217897 w 8938307"/>
              <a:gd name="connsiteY6061" fmla="*/ 785821 h 2993922"/>
              <a:gd name="connsiteX6062" fmla="*/ 1228487 w 8938307"/>
              <a:gd name="connsiteY6062" fmla="*/ 801707 h 2993922"/>
              <a:gd name="connsiteX6063" fmla="*/ 1260258 w 8938307"/>
              <a:gd name="connsiteY6063" fmla="*/ 817592 h 2993922"/>
              <a:gd name="connsiteX6064" fmla="*/ 1270849 w 8938307"/>
              <a:gd name="connsiteY6064" fmla="*/ 828183 h 2993922"/>
              <a:gd name="connsiteX6065" fmla="*/ 1265555 w 8938307"/>
              <a:gd name="connsiteY6065" fmla="*/ 828183 h 2993922"/>
              <a:gd name="connsiteX6066" fmla="*/ 1228487 w 8938307"/>
              <a:gd name="connsiteY6066" fmla="*/ 812298 h 2993922"/>
              <a:gd name="connsiteX6067" fmla="*/ 1196717 w 8938307"/>
              <a:gd name="connsiteY6067" fmla="*/ 791117 h 2993922"/>
              <a:gd name="connsiteX6068" fmla="*/ 1207306 w 8938307"/>
              <a:gd name="connsiteY6068" fmla="*/ 769936 h 2993922"/>
              <a:gd name="connsiteX6069" fmla="*/ 1196717 w 8938307"/>
              <a:gd name="connsiteY6069" fmla="*/ 759346 h 2993922"/>
              <a:gd name="connsiteX6070" fmla="*/ 1196717 w 8938307"/>
              <a:gd name="connsiteY6070" fmla="*/ 748755 h 2993922"/>
              <a:gd name="connsiteX6071" fmla="*/ 1207306 w 8938307"/>
              <a:gd name="connsiteY6071" fmla="*/ 748755 h 2993922"/>
              <a:gd name="connsiteX6072" fmla="*/ 1202011 w 8938307"/>
              <a:gd name="connsiteY6072" fmla="*/ 743460 h 2993922"/>
              <a:gd name="connsiteX6073" fmla="*/ 1186126 w 8938307"/>
              <a:gd name="connsiteY6073" fmla="*/ 738165 h 2993922"/>
              <a:gd name="connsiteX6074" fmla="*/ 1164945 w 8938307"/>
              <a:gd name="connsiteY6074" fmla="*/ 722279 h 2993922"/>
              <a:gd name="connsiteX6075" fmla="*/ 1143765 w 8938307"/>
              <a:gd name="connsiteY6075" fmla="*/ 716984 h 2993922"/>
              <a:gd name="connsiteX6076" fmla="*/ 1122583 w 8938307"/>
              <a:gd name="connsiteY6076" fmla="*/ 727574 h 2993922"/>
              <a:gd name="connsiteX6077" fmla="*/ 1143765 w 8938307"/>
              <a:gd name="connsiteY6077" fmla="*/ 727574 h 2993922"/>
              <a:gd name="connsiteX6078" fmla="*/ 1164945 w 8938307"/>
              <a:gd name="connsiteY6078" fmla="*/ 738165 h 2993922"/>
              <a:gd name="connsiteX6079" fmla="*/ 1175535 w 8938307"/>
              <a:gd name="connsiteY6079" fmla="*/ 759346 h 2993922"/>
              <a:gd name="connsiteX6080" fmla="*/ 1143765 w 8938307"/>
              <a:gd name="connsiteY6080" fmla="*/ 748755 h 2993922"/>
              <a:gd name="connsiteX6081" fmla="*/ 1111993 w 8938307"/>
              <a:gd name="connsiteY6081" fmla="*/ 748755 h 2993922"/>
              <a:gd name="connsiteX6082" fmla="*/ 1133174 w 8938307"/>
              <a:gd name="connsiteY6082" fmla="*/ 769936 h 2993922"/>
              <a:gd name="connsiteX6083" fmla="*/ 1143765 w 8938307"/>
              <a:gd name="connsiteY6083" fmla="*/ 769936 h 2993922"/>
              <a:gd name="connsiteX6084" fmla="*/ 1154354 w 8938307"/>
              <a:gd name="connsiteY6084" fmla="*/ 769936 h 2993922"/>
              <a:gd name="connsiteX6085" fmla="*/ 1159651 w 8938307"/>
              <a:gd name="connsiteY6085" fmla="*/ 775231 h 2993922"/>
              <a:gd name="connsiteX6086" fmla="*/ 1164945 w 8938307"/>
              <a:gd name="connsiteY6086" fmla="*/ 791117 h 2993922"/>
              <a:gd name="connsiteX6087" fmla="*/ 1154354 w 8938307"/>
              <a:gd name="connsiteY6087" fmla="*/ 791117 h 2993922"/>
              <a:gd name="connsiteX6088" fmla="*/ 1133174 w 8938307"/>
              <a:gd name="connsiteY6088" fmla="*/ 780526 h 2993922"/>
              <a:gd name="connsiteX6089" fmla="*/ 1069631 w 8938307"/>
              <a:gd name="connsiteY6089" fmla="*/ 769936 h 2993922"/>
              <a:gd name="connsiteX6090" fmla="*/ 1043155 w 8938307"/>
              <a:gd name="connsiteY6090" fmla="*/ 759346 h 2993922"/>
              <a:gd name="connsiteX6091" fmla="*/ 1027270 w 8938307"/>
              <a:gd name="connsiteY6091" fmla="*/ 748755 h 2993922"/>
              <a:gd name="connsiteX6092" fmla="*/ 1037859 w 8938307"/>
              <a:gd name="connsiteY6092" fmla="*/ 748755 h 2993922"/>
              <a:gd name="connsiteX6093" fmla="*/ 1027270 w 8938307"/>
              <a:gd name="connsiteY6093" fmla="*/ 738165 h 2993922"/>
              <a:gd name="connsiteX6094" fmla="*/ 1016678 w 8938307"/>
              <a:gd name="connsiteY6094" fmla="*/ 732869 h 2993922"/>
              <a:gd name="connsiteX6095" fmla="*/ 1006089 w 8938307"/>
              <a:gd name="connsiteY6095" fmla="*/ 716984 h 2993922"/>
              <a:gd name="connsiteX6096" fmla="*/ 974318 w 8938307"/>
              <a:gd name="connsiteY6096" fmla="*/ 706394 h 2993922"/>
              <a:gd name="connsiteX6097" fmla="*/ 953137 w 8938307"/>
              <a:gd name="connsiteY6097" fmla="*/ 706394 h 2993922"/>
              <a:gd name="connsiteX6098" fmla="*/ 942546 w 8938307"/>
              <a:gd name="connsiteY6098" fmla="*/ 695803 h 2993922"/>
              <a:gd name="connsiteX6099" fmla="*/ 8673545 w 8938307"/>
              <a:gd name="connsiteY6099" fmla="*/ 685213 h 2993922"/>
              <a:gd name="connsiteX6100" fmla="*/ 8684137 w 8938307"/>
              <a:gd name="connsiteY6100" fmla="*/ 695803 h 2993922"/>
              <a:gd name="connsiteX6101" fmla="*/ 8673545 w 8938307"/>
              <a:gd name="connsiteY6101" fmla="*/ 695803 h 2993922"/>
              <a:gd name="connsiteX6102" fmla="*/ 8662957 w 8938307"/>
              <a:gd name="connsiteY6102" fmla="*/ 695803 h 2993922"/>
              <a:gd name="connsiteX6103" fmla="*/ 8673545 w 8938307"/>
              <a:gd name="connsiteY6103" fmla="*/ 685213 h 2993922"/>
              <a:gd name="connsiteX6104" fmla="*/ 8535871 w 8938307"/>
              <a:gd name="connsiteY6104" fmla="*/ 685213 h 2993922"/>
              <a:gd name="connsiteX6105" fmla="*/ 8567641 w 8938307"/>
              <a:gd name="connsiteY6105" fmla="*/ 695803 h 2993922"/>
              <a:gd name="connsiteX6106" fmla="*/ 8546462 w 8938307"/>
              <a:gd name="connsiteY6106" fmla="*/ 702864 h 2993922"/>
              <a:gd name="connsiteX6107" fmla="*/ 8546462 w 8938307"/>
              <a:gd name="connsiteY6107" fmla="*/ 695803 h 2993922"/>
              <a:gd name="connsiteX6108" fmla="*/ 8535871 w 8938307"/>
              <a:gd name="connsiteY6108" fmla="*/ 685213 h 2993922"/>
              <a:gd name="connsiteX6109" fmla="*/ 8207569 w 8938307"/>
              <a:gd name="connsiteY6109" fmla="*/ 685213 h 2993922"/>
              <a:gd name="connsiteX6110" fmla="*/ 8207569 w 8938307"/>
              <a:gd name="connsiteY6110" fmla="*/ 695803 h 2993922"/>
              <a:gd name="connsiteX6111" fmla="*/ 8218160 w 8938307"/>
              <a:gd name="connsiteY6111" fmla="*/ 685213 h 2993922"/>
              <a:gd name="connsiteX6112" fmla="*/ 8207569 w 8938307"/>
              <a:gd name="connsiteY6112" fmla="*/ 685213 h 2993922"/>
              <a:gd name="connsiteX6113" fmla="*/ 7974579 w 8938307"/>
              <a:gd name="connsiteY6113" fmla="*/ 685213 h 2993922"/>
              <a:gd name="connsiteX6114" fmla="*/ 7974579 w 8938307"/>
              <a:gd name="connsiteY6114" fmla="*/ 695803 h 2993922"/>
              <a:gd name="connsiteX6115" fmla="*/ 7995760 w 8938307"/>
              <a:gd name="connsiteY6115" fmla="*/ 695803 h 2993922"/>
              <a:gd name="connsiteX6116" fmla="*/ 7990465 w 8938307"/>
              <a:gd name="connsiteY6116" fmla="*/ 685213 h 2993922"/>
              <a:gd name="connsiteX6117" fmla="*/ 7974579 w 8938307"/>
              <a:gd name="connsiteY6117" fmla="*/ 685213 h 2993922"/>
              <a:gd name="connsiteX6118" fmla="*/ 1630923 w 8938307"/>
              <a:gd name="connsiteY6118" fmla="*/ 685213 h 2993922"/>
              <a:gd name="connsiteX6119" fmla="*/ 1641514 w 8938307"/>
              <a:gd name="connsiteY6119" fmla="*/ 695803 h 2993922"/>
              <a:gd name="connsiteX6120" fmla="*/ 1641514 w 8938307"/>
              <a:gd name="connsiteY6120" fmla="*/ 685213 h 2993922"/>
              <a:gd name="connsiteX6121" fmla="*/ 1164945 w 8938307"/>
              <a:gd name="connsiteY6121" fmla="*/ 685213 h 2993922"/>
              <a:gd name="connsiteX6122" fmla="*/ 1175535 w 8938307"/>
              <a:gd name="connsiteY6122" fmla="*/ 695803 h 2993922"/>
              <a:gd name="connsiteX6123" fmla="*/ 1175535 w 8938307"/>
              <a:gd name="connsiteY6123" fmla="*/ 685213 h 2993922"/>
              <a:gd name="connsiteX6124" fmla="*/ 1164945 w 8938307"/>
              <a:gd name="connsiteY6124" fmla="*/ 685213 h 2993922"/>
              <a:gd name="connsiteX6125" fmla="*/ 1037859 w 8938307"/>
              <a:gd name="connsiteY6125" fmla="*/ 685213 h 2993922"/>
              <a:gd name="connsiteX6126" fmla="*/ 1048450 w 8938307"/>
              <a:gd name="connsiteY6126" fmla="*/ 706394 h 2993922"/>
              <a:gd name="connsiteX6127" fmla="*/ 1048450 w 8938307"/>
              <a:gd name="connsiteY6127" fmla="*/ 695803 h 2993922"/>
              <a:gd name="connsiteX6128" fmla="*/ 455387 w 8938307"/>
              <a:gd name="connsiteY6128" fmla="*/ 685213 h 2993922"/>
              <a:gd name="connsiteX6129" fmla="*/ 434206 w 8938307"/>
              <a:gd name="connsiteY6129" fmla="*/ 695803 h 2993922"/>
              <a:gd name="connsiteX6130" fmla="*/ 508339 w 8938307"/>
              <a:gd name="connsiteY6130" fmla="*/ 716984 h 2993922"/>
              <a:gd name="connsiteX6131" fmla="*/ 524224 w 8938307"/>
              <a:gd name="connsiteY6131" fmla="*/ 716984 h 2993922"/>
              <a:gd name="connsiteX6132" fmla="*/ 529521 w 8938307"/>
              <a:gd name="connsiteY6132" fmla="*/ 727574 h 2993922"/>
              <a:gd name="connsiteX6133" fmla="*/ 550701 w 8938307"/>
              <a:gd name="connsiteY6133" fmla="*/ 727574 h 2993922"/>
              <a:gd name="connsiteX6134" fmla="*/ 550701 w 8938307"/>
              <a:gd name="connsiteY6134" fmla="*/ 716984 h 2993922"/>
              <a:gd name="connsiteX6135" fmla="*/ 534816 w 8938307"/>
              <a:gd name="connsiteY6135" fmla="*/ 706394 h 2993922"/>
              <a:gd name="connsiteX6136" fmla="*/ 508339 w 8938307"/>
              <a:gd name="connsiteY6136" fmla="*/ 695803 h 2993922"/>
              <a:gd name="connsiteX6137" fmla="*/ 497749 w 8938307"/>
              <a:gd name="connsiteY6137" fmla="*/ 695803 h 2993922"/>
              <a:gd name="connsiteX6138" fmla="*/ 476569 w 8938307"/>
              <a:gd name="connsiteY6138" fmla="*/ 695803 h 2993922"/>
              <a:gd name="connsiteX6139" fmla="*/ 455387 w 8938307"/>
              <a:gd name="connsiteY6139" fmla="*/ 685213 h 2993922"/>
              <a:gd name="connsiteX6140" fmla="*/ 8832403 w 8938307"/>
              <a:gd name="connsiteY6140" fmla="*/ 674621 h 2993922"/>
              <a:gd name="connsiteX6141" fmla="*/ 8832403 w 8938307"/>
              <a:gd name="connsiteY6141" fmla="*/ 685213 h 2993922"/>
              <a:gd name="connsiteX6142" fmla="*/ 8821812 w 8938307"/>
              <a:gd name="connsiteY6142" fmla="*/ 685213 h 2993922"/>
              <a:gd name="connsiteX6143" fmla="*/ 1607094 w 8938307"/>
              <a:gd name="connsiteY6143" fmla="*/ 658738 h 2993922"/>
              <a:gd name="connsiteX6144" fmla="*/ 1599152 w 8938307"/>
              <a:gd name="connsiteY6144" fmla="*/ 664031 h 2993922"/>
              <a:gd name="connsiteX6145" fmla="*/ 1599152 w 8938307"/>
              <a:gd name="connsiteY6145" fmla="*/ 674621 h 2993922"/>
              <a:gd name="connsiteX6146" fmla="*/ 1609742 w 8938307"/>
              <a:gd name="connsiteY6146" fmla="*/ 669327 h 2993922"/>
              <a:gd name="connsiteX6147" fmla="*/ 1609742 w 8938307"/>
              <a:gd name="connsiteY6147" fmla="*/ 664031 h 2993922"/>
              <a:gd name="connsiteX6148" fmla="*/ 1607094 w 8938307"/>
              <a:gd name="connsiteY6148" fmla="*/ 658738 h 2993922"/>
              <a:gd name="connsiteX6149" fmla="*/ 8673545 w 8938307"/>
              <a:gd name="connsiteY6149" fmla="*/ 642851 h 2993922"/>
              <a:gd name="connsiteX6150" fmla="*/ 8684137 w 8938307"/>
              <a:gd name="connsiteY6150" fmla="*/ 642851 h 2993922"/>
              <a:gd name="connsiteX6151" fmla="*/ 8673545 w 8938307"/>
              <a:gd name="connsiteY6151" fmla="*/ 653442 h 2993922"/>
              <a:gd name="connsiteX6152" fmla="*/ 783690 w 8938307"/>
              <a:gd name="connsiteY6152" fmla="*/ 632261 h 2993922"/>
              <a:gd name="connsiteX6153" fmla="*/ 804871 w 8938307"/>
              <a:gd name="connsiteY6153" fmla="*/ 642851 h 2993922"/>
              <a:gd name="connsiteX6154" fmla="*/ 826051 w 8938307"/>
              <a:gd name="connsiteY6154" fmla="*/ 664031 h 2993922"/>
              <a:gd name="connsiteX6155" fmla="*/ 852528 w 8938307"/>
              <a:gd name="connsiteY6155" fmla="*/ 669327 h 2993922"/>
              <a:gd name="connsiteX6156" fmla="*/ 868414 w 8938307"/>
              <a:gd name="connsiteY6156" fmla="*/ 685213 h 2993922"/>
              <a:gd name="connsiteX6157" fmla="*/ 836642 w 8938307"/>
              <a:gd name="connsiteY6157" fmla="*/ 685213 h 2993922"/>
              <a:gd name="connsiteX6158" fmla="*/ 794281 w 8938307"/>
              <a:gd name="connsiteY6158" fmla="*/ 658736 h 2993922"/>
              <a:gd name="connsiteX6159" fmla="*/ 783690 w 8938307"/>
              <a:gd name="connsiteY6159" fmla="*/ 642851 h 2993922"/>
              <a:gd name="connsiteX6160" fmla="*/ 783690 w 8938307"/>
              <a:gd name="connsiteY6160" fmla="*/ 653442 h 2993922"/>
              <a:gd name="connsiteX6161" fmla="*/ 773099 w 8938307"/>
              <a:gd name="connsiteY6161" fmla="*/ 664031 h 2993922"/>
              <a:gd name="connsiteX6162" fmla="*/ 783690 w 8938307"/>
              <a:gd name="connsiteY6162" fmla="*/ 674621 h 2993922"/>
              <a:gd name="connsiteX6163" fmla="*/ 868414 w 8938307"/>
              <a:gd name="connsiteY6163" fmla="*/ 695803 h 2993922"/>
              <a:gd name="connsiteX6164" fmla="*/ 873709 w 8938307"/>
              <a:gd name="connsiteY6164" fmla="*/ 701098 h 2993922"/>
              <a:gd name="connsiteX6165" fmla="*/ 889594 w 8938307"/>
              <a:gd name="connsiteY6165" fmla="*/ 706394 h 2993922"/>
              <a:gd name="connsiteX6166" fmla="*/ 900185 w 8938307"/>
              <a:gd name="connsiteY6166" fmla="*/ 706394 h 2993922"/>
              <a:gd name="connsiteX6167" fmla="*/ 900185 w 8938307"/>
              <a:gd name="connsiteY6167" fmla="*/ 695803 h 2993922"/>
              <a:gd name="connsiteX6168" fmla="*/ 889594 w 8938307"/>
              <a:gd name="connsiteY6168" fmla="*/ 706394 h 2993922"/>
              <a:gd name="connsiteX6169" fmla="*/ 879003 w 8938307"/>
              <a:gd name="connsiteY6169" fmla="*/ 685213 h 2993922"/>
              <a:gd name="connsiteX6170" fmla="*/ 900185 w 8938307"/>
              <a:gd name="connsiteY6170" fmla="*/ 685213 h 2993922"/>
              <a:gd name="connsiteX6171" fmla="*/ 905480 w 8938307"/>
              <a:gd name="connsiteY6171" fmla="*/ 674621 h 2993922"/>
              <a:gd name="connsiteX6172" fmla="*/ 900185 w 8938307"/>
              <a:gd name="connsiteY6172" fmla="*/ 664031 h 2993922"/>
              <a:gd name="connsiteX6173" fmla="*/ 910775 w 8938307"/>
              <a:gd name="connsiteY6173" fmla="*/ 664031 h 2993922"/>
              <a:gd name="connsiteX6174" fmla="*/ 921366 w 8938307"/>
              <a:gd name="connsiteY6174" fmla="*/ 674621 h 2993922"/>
              <a:gd name="connsiteX6175" fmla="*/ 931956 w 8938307"/>
              <a:gd name="connsiteY6175" fmla="*/ 685213 h 2993922"/>
              <a:gd name="connsiteX6176" fmla="*/ 942546 w 8938307"/>
              <a:gd name="connsiteY6176" fmla="*/ 685213 h 2993922"/>
              <a:gd name="connsiteX6177" fmla="*/ 979613 w 8938307"/>
              <a:gd name="connsiteY6177" fmla="*/ 690507 h 2993922"/>
              <a:gd name="connsiteX6178" fmla="*/ 1016678 w 8938307"/>
              <a:gd name="connsiteY6178" fmla="*/ 695803 h 2993922"/>
              <a:gd name="connsiteX6179" fmla="*/ 1006089 w 8938307"/>
              <a:gd name="connsiteY6179" fmla="*/ 674621 h 2993922"/>
              <a:gd name="connsiteX6180" fmla="*/ 953137 w 8938307"/>
              <a:gd name="connsiteY6180" fmla="*/ 664031 h 2993922"/>
              <a:gd name="connsiteX6181" fmla="*/ 926661 w 8938307"/>
              <a:gd name="connsiteY6181" fmla="*/ 658736 h 2993922"/>
              <a:gd name="connsiteX6182" fmla="*/ 900185 w 8938307"/>
              <a:gd name="connsiteY6182" fmla="*/ 653442 h 2993922"/>
              <a:gd name="connsiteX6183" fmla="*/ 873709 w 8938307"/>
              <a:gd name="connsiteY6183" fmla="*/ 648146 h 2993922"/>
              <a:gd name="connsiteX6184" fmla="*/ 847233 w 8938307"/>
              <a:gd name="connsiteY6184" fmla="*/ 642851 h 2993922"/>
              <a:gd name="connsiteX6185" fmla="*/ 826051 w 8938307"/>
              <a:gd name="connsiteY6185" fmla="*/ 632261 h 2993922"/>
              <a:gd name="connsiteX6186" fmla="*/ 804871 w 8938307"/>
              <a:gd name="connsiteY6186" fmla="*/ 632261 h 2993922"/>
              <a:gd name="connsiteX6187" fmla="*/ 296531 w 8938307"/>
              <a:gd name="connsiteY6187" fmla="*/ 613727 h 2993922"/>
              <a:gd name="connsiteX6188" fmla="*/ 301826 w 8938307"/>
              <a:gd name="connsiteY6188" fmla="*/ 616375 h 2993922"/>
              <a:gd name="connsiteX6189" fmla="*/ 307121 w 8938307"/>
              <a:gd name="connsiteY6189" fmla="*/ 621670 h 2993922"/>
              <a:gd name="connsiteX6190" fmla="*/ 296531 w 8938307"/>
              <a:gd name="connsiteY6190" fmla="*/ 621670 h 2993922"/>
              <a:gd name="connsiteX6191" fmla="*/ 291235 w 8938307"/>
              <a:gd name="connsiteY6191" fmla="*/ 616375 h 2993922"/>
              <a:gd name="connsiteX6192" fmla="*/ 296531 w 8938307"/>
              <a:gd name="connsiteY6192" fmla="*/ 613727 h 2993922"/>
              <a:gd name="connsiteX6193" fmla="*/ 730738 w 8938307"/>
              <a:gd name="connsiteY6193" fmla="*/ 611080 h 2993922"/>
              <a:gd name="connsiteX6194" fmla="*/ 741329 w 8938307"/>
              <a:gd name="connsiteY6194" fmla="*/ 621670 h 2993922"/>
              <a:gd name="connsiteX6195" fmla="*/ 751919 w 8938307"/>
              <a:gd name="connsiteY6195" fmla="*/ 621670 h 2993922"/>
              <a:gd name="connsiteX6196" fmla="*/ 741329 w 8938307"/>
              <a:gd name="connsiteY6196" fmla="*/ 611080 h 2993922"/>
              <a:gd name="connsiteX6197" fmla="*/ 730738 w 8938307"/>
              <a:gd name="connsiteY6197" fmla="*/ 611080 h 2993922"/>
              <a:gd name="connsiteX6198" fmla="*/ 8006350 w 8938307"/>
              <a:gd name="connsiteY6198" fmla="*/ 589899 h 2993922"/>
              <a:gd name="connsiteX6199" fmla="*/ 8016942 w 8938307"/>
              <a:gd name="connsiteY6199" fmla="*/ 600490 h 2993922"/>
              <a:gd name="connsiteX6200" fmla="*/ 8048712 w 8938307"/>
              <a:gd name="connsiteY6200" fmla="*/ 600490 h 2993922"/>
              <a:gd name="connsiteX6201" fmla="*/ 8032827 w 8938307"/>
              <a:gd name="connsiteY6201" fmla="*/ 589899 h 2993922"/>
              <a:gd name="connsiteX6202" fmla="*/ 8016942 w 8938307"/>
              <a:gd name="connsiteY6202" fmla="*/ 589899 h 2993922"/>
              <a:gd name="connsiteX6203" fmla="*/ 667195 w 8938307"/>
              <a:gd name="connsiteY6203" fmla="*/ 589899 h 2993922"/>
              <a:gd name="connsiteX6204" fmla="*/ 656605 w 8938307"/>
              <a:gd name="connsiteY6204" fmla="*/ 600490 h 2993922"/>
              <a:gd name="connsiteX6205" fmla="*/ 677786 w 8938307"/>
              <a:gd name="connsiteY6205" fmla="*/ 589899 h 2993922"/>
              <a:gd name="connsiteX6206" fmla="*/ 487158 w 8938307"/>
              <a:gd name="connsiteY6206" fmla="*/ 589899 h 2993922"/>
              <a:gd name="connsiteX6207" fmla="*/ 497749 w 8938307"/>
              <a:gd name="connsiteY6207" fmla="*/ 600490 h 2993922"/>
              <a:gd name="connsiteX6208" fmla="*/ 497749 w 8938307"/>
              <a:gd name="connsiteY6208" fmla="*/ 589899 h 2993922"/>
              <a:gd name="connsiteX6209" fmla="*/ 487158 w 8938307"/>
              <a:gd name="connsiteY6209" fmla="*/ 589899 h 2993922"/>
              <a:gd name="connsiteX6210" fmla="*/ 8377016 w 8938307"/>
              <a:gd name="connsiteY6210" fmla="*/ 579309 h 2993922"/>
              <a:gd name="connsiteX6211" fmla="*/ 8398196 w 8938307"/>
              <a:gd name="connsiteY6211" fmla="*/ 589899 h 2993922"/>
              <a:gd name="connsiteX6212" fmla="*/ 8387606 w 8938307"/>
              <a:gd name="connsiteY6212" fmla="*/ 589899 h 2993922"/>
              <a:gd name="connsiteX6213" fmla="*/ 465977 w 8938307"/>
              <a:gd name="connsiteY6213" fmla="*/ 579309 h 2993922"/>
              <a:gd name="connsiteX6214" fmla="*/ 465977 w 8938307"/>
              <a:gd name="connsiteY6214" fmla="*/ 589899 h 2993922"/>
              <a:gd name="connsiteX6215" fmla="*/ 476569 w 8938307"/>
              <a:gd name="connsiteY6215" fmla="*/ 589899 h 2993922"/>
              <a:gd name="connsiteX6216" fmla="*/ 465977 w 8938307"/>
              <a:gd name="connsiteY6216" fmla="*/ 579309 h 2993922"/>
              <a:gd name="connsiteX6217" fmla="*/ 8324064 w 8938307"/>
              <a:gd name="connsiteY6217" fmla="*/ 558128 h 2993922"/>
              <a:gd name="connsiteX6218" fmla="*/ 8334654 w 8938307"/>
              <a:gd name="connsiteY6218" fmla="*/ 563423 h 2993922"/>
              <a:gd name="connsiteX6219" fmla="*/ 8345244 w 8938307"/>
              <a:gd name="connsiteY6219" fmla="*/ 568718 h 2993922"/>
              <a:gd name="connsiteX6220" fmla="*/ 8334654 w 8938307"/>
              <a:gd name="connsiteY6220" fmla="*/ 568718 h 2993922"/>
              <a:gd name="connsiteX6221" fmla="*/ 931956 w 8938307"/>
              <a:gd name="connsiteY6221" fmla="*/ 558128 h 2993922"/>
              <a:gd name="connsiteX6222" fmla="*/ 931956 w 8938307"/>
              <a:gd name="connsiteY6222" fmla="*/ 568718 h 2993922"/>
              <a:gd name="connsiteX6223" fmla="*/ 942546 w 8938307"/>
              <a:gd name="connsiteY6223" fmla="*/ 568718 h 2993922"/>
              <a:gd name="connsiteX6224" fmla="*/ 942546 w 8938307"/>
              <a:gd name="connsiteY6224" fmla="*/ 579309 h 2993922"/>
              <a:gd name="connsiteX6225" fmla="*/ 910775 w 8938307"/>
              <a:gd name="connsiteY6225" fmla="*/ 579309 h 2993922"/>
              <a:gd name="connsiteX6226" fmla="*/ 889594 w 8938307"/>
              <a:gd name="connsiteY6226" fmla="*/ 579309 h 2993922"/>
              <a:gd name="connsiteX6227" fmla="*/ 910775 w 8938307"/>
              <a:gd name="connsiteY6227" fmla="*/ 589899 h 2993922"/>
              <a:gd name="connsiteX6228" fmla="*/ 931956 w 8938307"/>
              <a:gd name="connsiteY6228" fmla="*/ 589899 h 2993922"/>
              <a:gd name="connsiteX6229" fmla="*/ 942546 w 8938307"/>
              <a:gd name="connsiteY6229" fmla="*/ 600490 h 2993922"/>
              <a:gd name="connsiteX6230" fmla="*/ 953137 w 8938307"/>
              <a:gd name="connsiteY6230" fmla="*/ 589899 h 2993922"/>
              <a:gd name="connsiteX6231" fmla="*/ 953137 w 8938307"/>
              <a:gd name="connsiteY6231" fmla="*/ 600490 h 2993922"/>
              <a:gd name="connsiteX6232" fmla="*/ 974318 w 8938307"/>
              <a:gd name="connsiteY6232" fmla="*/ 600490 h 2993922"/>
              <a:gd name="connsiteX6233" fmla="*/ 995498 w 8938307"/>
              <a:gd name="connsiteY6233" fmla="*/ 611080 h 2993922"/>
              <a:gd name="connsiteX6234" fmla="*/ 1000795 w 8938307"/>
              <a:gd name="connsiteY6234" fmla="*/ 611080 h 2993922"/>
              <a:gd name="connsiteX6235" fmla="*/ 1016678 w 8938307"/>
              <a:gd name="connsiteY6235" fmla="*/ 611080 h 2993922"/>
              <a:gd name="connsiteX6236" fmla="*/ 1016678 w 8938307"/>
              <a:gd name="connsiteY6236" fmla="*/ 621670 h 2993922"/>
              <a:gd name="connsiteX6237" fmla="*/ 1006089 w 8938307"/>
              <a:gd name="connsiteY6237" fmla="*/ 632261 h 2993922"/>
              <a:gd name="connsiteX6238" fmla="*/ 1037859 w 8938307"/>
              <a:gd name="connsiteY6238" fmla="*/ 642851 h 2993922"/>
              <a:gd name="connsiteX6239" fmla="*/ 1053747 w 8938307"/>
              <a:gd name="connsiteY6239" fmla="*/ 648146 h 2993922"/>
              <a:gd name="connsiteX6240" fmla="*/ 1059041 w 8938307"/>
              <a:gd name="connsiteY6240" fmla="*/ 653442 h 2993922"/>
              <a:gd name="connsiteX6241" fmla="*/ 1069631 w 8938307"/>
              <a:gd name="connsiteY6241" fmla="*/ 653442 h 2993922"/>
              <a:gd name="connsiteX6242" fmla="*/ 1069631 w 8938307"/>
              <a:gd name="connsiteY6242" fmla="*/ 642851 h 2993922"/>
              <a:gd name="connsiteX6243" fmla="*/ 1059041 w 8938307"/>
              <a:gd name="connsiteY6243" fmla="*/ 632261 h 2993922"/>
              <a:gd name="connsiteX6244" fmla="*/ 1111993 w 8938307"/>
              <a:gd name="connsiteY6244" fmla="*/ 653442 h 2993922"/>
              <a:gd name="connsiteX6245" fmla="*/ 1111993 w 8938307"/>
              <a:gd name="connsiteY6245" fmla="*/ 664031 h 2993922"/>
              <a:gd name="connsiteX6246" fmla="*/ 1122583 w 8938307"/>
              <a:gd name="connsiteY6246" fmla="*/ 664031 h 2993922"/>
              <a:gd name="connsiteX6247" fmla="*/ 1143765 w 8938307"/>
              <a:gd name="connsiteY6247" fmla="*/ 658736 h 2993922"/>
              <a:gd name="connsiteX6248" fmla="*/ 1175535 w 8938307"/>
              <a:gd name="connsiteY6248" fmla="*/ 664031 h 2993922"/>
              <a:gd name="connsiteX6249" fmla="*/ 1175535 w 8938307"/>
              <a:gd name="connsiteY6249" fmla="*/ 674621 h 2993922"/>
              <a:gd name="connsiteX6250" fmla="*/ 1186126 w 8938307"/>
              <a:gd name="connsiteY6250" fmla="*/ 674621 h 2993922"/>
              <a:gd name="connsiteX6251" fmla="*/ 1217897 w 8938307"/>
              <a:gd name="connsiteY6251" fmla="*/ 685213 h 2993922"/>
              <a:gd name="connsiteX6252" fmla="*/ 1260258 w 8938307"/>
              <a:gd name="connsiteY6252" fmla="*/ 695803 h 2993922"/>
              <a:gd name="connsiteX6253" fmla="*/ 1344982 w 8938307"/>
              <a:gd name="connsiteY6253" fmla="*/ 716984 h 2993922"/>
              <a:gd name="connsiteX6254" fmla="*/ 1355573 w 8938307"/>
              <a:gd name="connsiteY6254" fmla="*/ 727574 h 2993922"/>
              <a:gd name="connsiteX6255" fmla="*/ 1376752 w 8938307"/>
              <a:gd name="connsiteY6255" fmla="*/ 732869 h 2993922"/>
              <a:gd name="connsiteX6256" fmla="*/ 1429704 w 8938307"/>
              <a:gd name="connsiteY6256" fmla="*/ 748755 h 2993922"/>
              <a:gd name="connsiteX6257" fmla="*/ 1509133 w 8938307"/>
              <a:gd name="connsiteY6257" fmla="*/ 775231 h 2993922"/>
              <a:gd name="connsiteX6258" fmla="*/ 1562085 w 8938307"/>
              <a:gd name="connsiteY6258" fmla="*/ 791117 h 2993922"/>
              <a:gd name="connsiteX6259" fmla="*/ 1609742 w 8938307"/>
              <a:gd name="connsiteY6259" fmla="*/ 801707 h 2993922"/>
              <a:gd name="connsiteX6260" fmla="*/ 1683875 w 8938307"/>
              <a:gd name="connsiteY6260" fmla="*/ 822888 h 2993922"/>
              <a:gd name="connsiteX6261" fmla="*/ 1673285 w 8938307"/>
              <a:gd name="connsiteY6261" fmla="*/ 812298 h 2993922"/>
              <a:gd name="connsiteX6262" fmla="*/ 1715646 w 8938307"/>
              <a:gd name="connsiteY6262" fmla="*/ 833478 h 2993922"/>
              <a:gd name="connsiteX6263" fmla="*/ 1726237 w 8938307"/>
              <a:gd name="connsiteY6263" fmla="*/ 844069 h 2993922"/>
              <a:gd name="connsiteX6264" fmla="*/ 1745300 w 8938307"/>
              <a:gd name="connsiteY6264" fmla="*/ 834538 h 2993922"/>
              <a:gd name="connsiteX6265" fmla="*/ 1747418 w 8938307"/>
              <a:gd name="connsiteY6265" fmla="*/ 834803 h 2993922"/>
              <a:gd name="connsiteX6266" fmla="*/ 1758008 w 8938307"/>
              <a:gd name="connsiteY6266" fmla="*/ 838773 h 2993922"/>
              <a:gd name="connsiteX6267" fmla="*/ 1779189 w 8938307"/>
              <a:gd name="connsiteY6267" fmla="*/ 849365 h 2993922"/>
              <a:gd name="connsiteX6268" fmla="*/ 1800370 w 8938307"/>
              <a:gd name="connsiteY6268" fmla="*/ 854659 h 2993922"/>
              <a:gd name="connsiteX6269" fmla="*/ 1848026 w 8938307"/>
              <a:gd name="connsiteY6269" fmla="*/ 859954 h 2993922"/>
              <a:gd name="connsiteX6270" fmla="*/ 1879797 w 8938307"/>
              <a:gd name="connsiteY6270" fmla="*/ 870544 h 2993922"/>
              <a:gd name="connsiteX6271" fmla="*/ 1906274 w 8938307"/>
              <a:gd name="connsiteY6271" fmla="*/ 875840 h 2993922"/>
              <a:gd name="connsiteX6272" fmla="*/ 1922160 w 8938307"/>
              <a:gd name="connsiteY6272" fmla="*/ 881135 h 2993922"/>
              <a:gd name="connsiteX6273" fmla="*/ 1927455 w 8938307"/>
              <a:gd name="connsiteY6273" fmla="*/ 886431 h 2993922"/>
              <a:gd name="connsiteX6274" fmla="*/ 1938045 w 8938307"/>
              <a:gd name="connsiteY6274" fmla="*/ 886431 h 2993922"/>
              <a:gd name="connsiteX6275" fmla="*/ 1969816 w 8938307"/>
              <a:gd name="connsiteY6275" fmla="*/ 897021 h 2993922"/>
              <a:gd name="connsiteX6276" fmla="*/ 2001587 w 8938307"/>
              <a:gd name="connsiteY6276" fmla="*/ 897021 h 2993922"/>
              <a:gd name="connsiteX6277" fmla="*/ 1980407 w 8938307"/>
              <a:gd name="connsiteY6277" fmla="*/ 886431 h 2993922"/>
              <a:gd name="connsiteX6278" fmla="*/ 1938045 w 8938307"/>
              <a:gd name="connsiteY6278" fmla="*/ 870544 h 2993922"/>
              <a:gd name="connsiteX6279" fmla="*/ 1906274 w 8938307"/>
              <a:gd name="connsiteY6279" fmla="*/ 865250 h 2993922"/>
              <a:gd name="connsiteX6280" fmla="*/ 1895684 w 8938307"/>
              <a:gd name="connsiteY6280" fmla="*/ 854659 h 2993922"/>
              <a:gd name="connsiteX6281" fmla="*/ 1832141 w 8938307"/>
              <a:gd name="connsiteY6281" fmla="*/ 833478 h 2993922"/>
              <a:gd name="connsiteX6282" fmla="*/ 1805665 w 8938307"/>
              <a:gd name="connsiteY6282" fmla="*/ 822888 h 2993922"/>
              <a:gd name="connsiteX6283" fmla="*/ 1779189 w 8938307"/>
              <a:gd name="connsiteY6283" fmla="*/ 812298 h 2993922"/>
              <a:gd name="connsiteX6284" fmla="*/ 1752713 w 8938307"/>
              <a:gd name="connsiteY6284" fmla="*/ 807002 h 2993922"/>
              <a:gd name="connsiteX6285" fmla="*/ 1726237 w 8938307"/>
              <a:gd name="connsiteY6285" fmla="*/ 801707 h 2993922"/>
              <a:gd name="connsiteX6286" fmla="*/ 1652104 w 8938307"/>
              <a:gd name="connsiteY6286" fmla="*/ 775231 h 2993922"/>
              <a:gd name="connsiteX6287" fmla="*/ 1599152 w 8938307"/>
              <a:gd name="connsiteY6287" fmla="*/ 759346 h 2993922"/>
              <a:gd name="connsiteX6288" fmla="*/ 1588562 w 8938307"/>
              <a:gd name="connsiteY6288" fmla="*/ 759346 h 2993922"/>
              <a:gd name="connsiteX6289" fmla="*/ 1514429 w 8938307"/>
              <a:gd name="connsiteY6289" fmla="*/ 727574 h 2993922"/>
              <a:gd name="connsiteX6290" fmla="*/ 1509133 w 8938307"/>
              <a:gd name="connsiteY6290" fmla="*/ 727574 h 2993922"/>
              <a:gd name="connsiteX6291" fmla="*/ 1493248 w 8938307"/>
              <a:gd name="connsiteY6291" fmla="*/ 716984 h 2993922"/>
              <a:gd name="connsiteX6292" fmla="*/ 1472067 w 8938307"/>
              <a:gd name="connsiteY6292" fmla="*/ 716984 h 2993922"/>
              <a:gd name="connsiteX6293" fmla="*/ 1450886 w 8938307"/>
              <a:gd name="connsiteY6293" fmla="*/ 706394 h 2993922"/>
              <a:gd name="connsiteX6294" fmla="*/ 1355573 w 8938307"/>
              <a:gd name="connsiteY6294" fmla="*/ 674621 h 2993922"/>
              <a:gd name="connsiteX6295" fmla="*/ 1339688 w 8938307"/>
              <a:gd name="connsiteY6295" fmla="*/ 674621 h 2993922"/>
              <a:gd name="connsiteX6296" fmla="*/ 1334392 w 8938307"/>
              <a:gd name="connsiteY6296" fmla="*/ 664031 h 2993922"/>
              <a:gd name="connsiteX6297" fmla="*/ 1318506 w 8938307"/>
              <a:gd name="connsiteY6297" fmla="*/ 669327 h 2993922"/>
              <a:gd name="connsiteX6298" fmla="*/ 1302621 w 8938307"/>
              <a:gd name="connsiteY6298" fmla="*/ 669327 h 2993922"/>
              <a:gd name="connsiteX6299" fmla="*/ 1292030 w 8938307"/>
              <a:gd name="connsiteY6299" fmla="*/ 653442 h 2993922"/>
              <a:gd name="connsiteX6300" fmla="*/ 1281440 w 8938307"/>
              <a:gd name="connsiteY6300" fmla="*/ 653442 h 2993922"/>
              <a:gd name="connsiteX6301" fmla="*/ 1270849 w 8938307"/>
              <a:gd name="connsiteY6301" fmla="*/ 653442 h 2993922"/>
              <a:gd name="connsiteX6302" fmla="*/ 1260258 w 8938307"/>
              <a:gd name="connsiteY6302" fmla="*/ 642851 h 2993922"/>
              <a:gd name="connsiteX6303" fmla="*/ 1249669 w 8938307"/>
              <a:gd name="connsiteY6303" fmla="*/ 642851 h 2993922"/>
              <a:gd name="connsiteX6304" fmla="*/ 1239078 w 8938307"/>
              <a:gd name="connsiteY6304" fmla="*/ 653442 h 2993922"/>
              <a:gd name="connsiteX6305" fmla="*/ 1228487 w 8938307"/>
              <a:gd name="connsiteY6305" fmla="*/ 653442 h 2993922"/>
              <a:gd name="connsiteX6306" fmla="*/ 1154354 w 8938307"/>
              <a:gd name="connsiteY6306" fmla="*/ 621670 h 2993922"/>
              <a:gd name="connsiteX6307" fmla="*/ 1196717 w 8938307"/>
              <a:gd name="connsiteY6307" fmla="*/ 632261 h 2993922"/>
              <a:gd name="connsiteX6308" fmla="*/ 1207306 w 8938307"/>
              <a:gd name="connsiteY6308" fmla="*/ 632261 h 2993922"/>
              <a:gd name="connsiteX6309" fmla="*/ 1186126 w 8938307"/>
              <a:gd name="connsiteY6309" fmla="*/ 611080 h 2993922"/>
              <a:gd name="connsiteX6310" fmla="*/ 1175535 w 8938307"/>
              <a:gd name="connsiteY6310" fmla="*/ 611080 h 2993922"/>
              <a:gd name="connsiteX6311" fmla="*/ 1164945 w 8938307"/>
              <a:gd name="connsiteY6311" fmla="*/ 605784 h 2993922"/>
              <a:gd name="connsiteX6312" fmla="*/ 1154354 w 8938307"/>
              <a:gd name="connsiteY6312" fmla="*/ 600490 h 2993922"/>
              <a:gd name="connsiteX6313" fmla="*/ 1111993 w 8938307"/>
              <a:gd name="connsiteY6313" fmla="*/ 589899 h 2993922"/>
              <a:gd name="connsiteX6314" fmla="*/ 1090813 w 8938307"/>
              <a:gd name="connsiteY6314" fmla="*/ 579309 h 2993922"/>
              <a:gd name="connsiteX6315" fmla="*/ 1101402 w 8938307"/>
              <a:gd name="connsiteY6315" fmla="*/ 600490 h 2993922"/>
              <a:gd name="connsiteX6316" fmla="*/ 1133174 w 8938307"/>
              <a:gd name="connsiteY6316" fmla="*/ 621670 h 2993922"/>
              <a:gd name="connsiteX6317" fmla="*/ 1122583 w 8938307"/>
              <a:gd name="connsiteY6317" fmla="*/ 621670 h 2993922"/>
              <a:gd name="connsiteX6318" fmla="*/ 1101402 w 8938307"/>
              <a:gd name="connsiteY6318" fmla="*/ 621670 h 2993922"/>
              <a:gd name="connsiteX6319" fmla="*/ 1085517 w 8938307"/>
              <a:gd name="connsiteY6319" fmla="*/ 611080 h 2993922"/>
              <a:gd name="connsiteX6320" fmla="*/ 1064336 w 8938307"/>
              <a:gd name="connsiteY6320" fmla="*/ 600490 h 2993922"/>
              <a:gd name="connsiteX6321" fmla="*/ 1059041 w 8938307"/>
              <a:gd name="connsiteY6321" fmla="*/ 589899 h 2993922"/>
              <a:gd name="connsiteX6322" fmla="*/ 1037859 w 8938307"/>
              <a:gd name="connsiteY6322" fmla="*/ 568718 h 2993922"/>
              <a:gd name="connsiteX6323" fmla="*/ 1027270 w 8938307"/>
              <a:gd name="connsiteY6323" fmla="*/ 579309 h 2993922"/>
              <a:gd name="connsiteX6324" fmla="*/ 1016678 w 8938307"/>
              <a:gd name="connsiteY6324" fmla="*/ 589899 h 2993922"/>
              <a:gd name="connsiteX6325" fmla="*/ 979613 w 8938307"/>
              <a:gd name="connsiteY6325" fmla="*/ 568718 h 2993922"/>
              <a:gd name="connsiteX6326" fmla="*/ 942546 w 8938307"/>
              <a:gd name="connsiteY6326" fmla="*/ 558128 h 2993922"/>
              <a:gd name="connsiteX6327" fmla="*/ 7929570 w 8938307"/>
              <a:gd name="connsiteY6327" fmla="*/ 554817 h 2993922"/>
              <a:gd name="connsiteX6328" fmla="*/ 7911038 w 8938307"/>
              <a:gd name="connsiteY6328" fmla="*/ 558128 h 2993922"/>
              <a:gd name="connsiteX6329" fmla="*/ 7932219 w 8938307"/>
              <a:gd name="connsiteY6329" fmla="*/ 568718 h 2993922"/>
              <a:gd name="connsiteX6330" fmla="*/ 7953398 w 8938307"/>
              <a:gd name="connsiteY6330" fmla="*/ 568718 h 2993922"/>
              <a:gd name="connsiteX6331" fmla="*/ 7929570 w 8938307"/>
              <a:gd name="connsiteY6331" fmla="*/ 554817 h 2993922"/>
              <a:gd name="connsiteX6332" fmla="*/ 7847494 w 8938307"/>
              <a:gd name="connsiteY6332" fmla="*/ 547538 h 2993922"/>
              <a:gd name="connsiteX6333" fmla="*/ 7858085 w 8938307"/>
              <a:gd name="connsiteY6333" fmla="*/ 558128 h 2993922"/>
              <a:gd name="connsiteX6334" fmla="*/ 7879267 w 8938307"/>
              <a:gd name="connsiteY6334" fmla="*/ 547538 h 2993922"/>
              <a:gd name="connsiteX6335" fmla="*/ 7858085 w 8938307"/>
              <a:gd name="connsiteY6335" fmla="*/ 547538 h 2993922"/>
              <a:gd name="connsiteX6336" fmla="*/ 7847494 w 8938307"/>
              <a:gd name="connsiteY6336" fmla="*/ 547538 h 2993922"/>
              <a:gd name="connsiteX6337" fmla="*/ 1016678 w 8938307"/>
              <a:gd name="connsiteY6337" fmla="*/ 547538 h 2993922"/>
              <a:gd name="connsiteX6338" fmla="*/ 1027270 w 8938307"/>
              <a:gd name="connsiteY6338" fmla="*/ 558128 h 2993922"/>
              <a:gd name="connsiteX6339" fmla="*/ 1037859 w 8938307"/>
              <a:gd name="connsiteY6339" fmla="*/ 547538 h 2993922"/>
              <a:gd name="connsiteX6340" fmla="*/ 1016678 w 8938307"/>
              <a:gd name="connsiteY6340" fmla="*/ 547538 h 2993922"/>
              <a:gd name="connsiteX6341" fmla="*/ 7834257 w 8938307"/>
              <a:gd name="connsiteY6341" fmla="*/ 542242 h 2993922"/>
              <a:gd name="connsiteX6342" fmla="*/ 7826313 w 8938307"/>
              <a:gd name="connsiteY6342" fmla="*/ 547538 h 2993922"/>
              <a:gd name="connsiteX6343" fmla="*/ 7836904 w 8938307"/>
              <a:gd name="connsiteY6343" fmla="*/ 547538 h 2993922"/>
              <a:gd name="connsiteX6344" fmla="*/ 7834257 w 8938307"/>
              <a:gd name="connsiteY6344" fmla="*/ 542242 h 2993922"/>
              <a:gd name="connsiteX6345" fmla="*/ 828700 w 8938307"/>
              <a:gd name="connsiteY6345" fmla="*/ 540919 h 2993922"/>
              <a:gd name="connsiteX6346" fmla="*/ 826051 w 8938307"/>
              <a:gd name="connsiteY6346" fmla="*/ 542242 h 2993922"/>
              <a:gd name="connsiteX6347" fmla="*/ 836642 w 8938307"/>
              <a:gd name="connsiteY6347" fmla="*/ 558128 h 2993922"/>
              <a:gd name="connsiteX6348" fmla="*/ 868414 w 8938307"/>
              <a:gd name="connsiteY6348" fmla="*/ 558128 h 2993922"/>
              <a:gd name="connsiteX6349" fmla="*/ 868414 w 8938307"/>
              <a:gd name="connsiteY6349" fmla="*/ 547538 h 2993922"/>
              <a:gd name="connsiteX6350" fmla="*/ 836642 w 8938307"/>
              <a:gd name="connsiteY6350" fmla="*/ 547538 h 2993922"/>
              <a:gd name="connsiteX6351" fmla="*/ 828700 w 8938307"/>
              <a:gd name="connsiteY6351" fmla="*/ 540919 h 2993922"/>
              <a:gd name="connsiteX6352" fmla="*/ 8271112 w 8938307"/>
              <a:gd name="connsiteY6352" fmla="*/ 536947 h 2993922"/>
              <a:gd name="connsiteX6353" fmla="*/ 8281702 w 8938307"/>
              <a:gd name="connsiteY6353" fmla="*/ 547538 h 2993922"/>
              <a:gd name="connsiteX6354" fmla="*/ 8271112 w 8938307"/>
              <a:gd name="connsiteY6354" fmla="*/ 547538 h 2993922"/>
              <a:gd name="connsiteX6355" fmla="*/ 900185 w 8938307"/>
              <a:gd name="connsiteY6355" fmla="*/ 536947 h 2993922"/>
              <a:gd name="connsiteX6356" fmla="*/ 910775 w 8938307"/>
              <a:gd name="connsiteY6356" fmla="*/ 558128 h 2993922"/>
              <a:gd name="connsiteX6357" fmla="*/ 921366 w 8938307"/>
              <a:gd name="connsiteY6357" fmla="*/ 558128 h 2993922"/>
              <a:gd name="connsiteX6358" fmla="*/ 910775 w 8938307"/>
              <a:gd name="connsiteY6358" fmla="*/ 547538 h 2993922"/>
              <a:gd name="connsiteX6359" fmla="*/ 900185 w 8938307"/>
              <a:gd name="connsiteY6359" fmla="*/ 536947 h 2993922"/>
              <a:gd name="connsiteX6360" fmla="*/ 7794542 w 8938307"/>
              <a:gd name="connsiteY6360" fmla="*/ 526357 h 2993922"/>
              <a:gd name="connsiteX6361" fmla="*/ 7794542 w 8938307"/>
              <a:gd name="connsiteY6361" fmla="*/ 536947 h 2993922"/>
              <a:gd name="connsiteX6362" fmla="*/ 7805134 w 8938307"/>
              <a:gd name="connsiteY6362" fmla="*/ 526357 h 2993922"/>
              <a:gd name="connsiteX6363" fmla="*/ 7794542 w 8938307"/>
              <a:gd name="connsiteY6363" fmla="*/ 526357 h 2993922"/>
              <a:gd name="connsiteX6364" fmla="*/ 957108 w 8938307"/>
              <a:gd name="connsiteY6364" fmla="*/ 519737 h 2993922"/>
              <a:gd name="connsiteX6365" fmla="*/ 953137 w 8938307"/>
              <a:gd name="connsiteY6365" fmla="*/ 526357 h 2993922"/>
              <a:gd name="connsiteX6366" fmla="*/ 939016 w 8938307"/>
              <a:gd name="connsiteY6366" fmla="*/ 526357 h 2993922"/>
              <a:gd name="connsiteX6367" fmla="*/ 974318 w 8938307"/>
              <a:gd name="connsiteY6367" fmla="*/ 547538 h 2993922"/>
              <a:gd name="connsiteX6368" fmla="*/ 979613 w 8938307"/>
              <a:gd name="connsiteY6368" fmla="*/ 536947 h 2993922"/>
              <a:gd name="connsiteX6369" fmla="*/ 969022 w 8938307"/>
              <a:gd name="connsiteY6369" fmla="*/ 521061 h 2993922"/>
              <a:gd name="connsiteX6370" fmla="*/ 957108 w 8938307"/>
              <a:gd name="connsiteY6370" fmla="*/ 519737 h 2993922"/>
              <a:gd name="connsiteX6371" fmla="*/ 7900446 w 8938307"/>
              <a:gd name="connsiteY6371" fmla="*/ 515766 h 2993922"/>
              <a:gd name="connsiteX6372" fmla="*/ 7911038 w 8938307"/>
              <a:gd name="connsiteY6372" fmla="*/ 526357 h 2993922"/>
              <a:gd name="connsiteX6373" fmla="*/ 7911038 w 8938307"/>
              <a:gd name="connsiteY6373" fmla="*/ 515766 h 2993922"/>
              <a:gd name="connsiteX6374" fmla="*/ 7900446 w 8938307"/>
              <a:gd name="connsiteY6374" fmla="*/ 515766 h 2993922"/>
              <a:gd name="connsiteX6375" fmla="*/ 921366 w 8938307"/>
              <a:gd name="connsiteY6375" fmla="*/ 515766 h 2993922"/>
              <a:gd name="connsiteX6376" fmla="*/ 930190 w 8938307"/>
              <a:gd name="connsiteY6376" fmla="*/ 521061 h 2993922"/>
              <a:gd name="connsiteX6377" fmla="*/ 929308 w 8938307"/>
              <a:gd name="connsiteY6377" fmla="*/ 518414 h 2993922"/>
              <a:gd name="connsiteX6378" fmla="*/ 921366 w 8938307"/>
              <a:gd name="connsiteY6378" fmla="*/ 515766 h 2993922"/>
              <a:gd name="connsiteX6379" fmla="*/ 7921627 w 8938307"/>
              <a:gd name="connsiteY6379" fmla="*/ 494584 h 2993922"/>
              <a:gd name="connsiteX6380" fmla="*/ 7942808 w 8938307"/>
              <a:gd name="connsiteY6380" fmla="*/ 515766 h 2993922"/>
              <a:gd name="connsiteX6381" fmla="*/ 7942808 w 8938307"/>
              <a:gd name="connsiteY6381" fmla="*/ 505176 h 2993922"/>
              <a:gd name="connsiteX6382" fmla="*/ 7932219 w 8938307"/>
              <a:gd name="connsiteY6382" fmla="*/ 499880 h 2993922"/>
              <a:gd name="connsiteX6383" fmla="*/ 7921627 w 8938307"/>
              <a:gd name="connsiteY6383" fmla="*/ 494584 h 2993922"/>
              <a:gd name="connsiteX6384" fmla="*/ 7646278 w 8938307"/>
              <a:gd name="connsiteY6384" fmla="*/ 494584 h 2993922"/>
              <a:gd name="connsiteX6385" fmla="*/ 7656867 w 8938307"/>
              <a:gd name="connsiteY6385" fmla="*/ 505176 h 2993922"/>
              <a:gd name="connsiteX6386" fmla="*/ 7656867 w 8938307"/>
              <a:gd name="connsiteY6386" fmla="*/ 494584 h 2993922"/>
              <a:gd name="connsiteX6387" fmla="*/ 7646278 w 8938307"/>
              <a:gd name="connsiteY6387" fmla="*/ 494584 h 2993922"/>
              <a:gd name="connsiteX6388" fmla="*/ 444797 w 8938307"/>
              <a:gd name="connsiteY6388" fmla="*/ 494584 h 2993922"/>
              <a:gd name="connsiteX6389" fmla="*/ 465977 w 8938307"/>
              <a:gd name="connsiteY6389" fmla="*/ 494584 h 2993922"/>
              <a:gd name="connsiteX6390" fmla="*/ 476569 w 8938307"/>
              <a:gd name="connsiteY6390" fmla="*/ 505176 h 2993922"/>
              <a:gd name="connsiteX6391" fmla="*/ 476569 w 8938307"/>
              <a:gd name="connsiteY6391" fmla="*/ 515766 h 2993922"/>
              <a:gd name="connsiteX6392" fmla="*/ 465977 w 8938307"/>
              <a:gd name="connsiteY6392" fmla="*/ 505176 h 2993922"/>
              <a:gd name="connsiteX6393" fmla="*/ 434206 w 8938307"/>
              <a:gd name="connsiteY6393" fmla="*/ 505176 h 2993922"/>
              <a:gd name="connsiteX6394" fmla="*/ 614243 w 8938307"/>
              <a:gd name="connsiteY6394" fmla="*/ 483994 h 2993922"/>
              <a:gd name="connsiteX6395" fmla="*/ 608947 w 8938307"/>
              <a:gd name="connsiteY6395" fmla="*/ 494584 h 2993922"/>
              <a:gd name="connsiteX6396" fmla="*/ 603653 w 8938307"/>
              <a:gd name="connsiteY6396" fmla="*/ 489290 h 2993922"/>
              <a:gd name="connsiteX6397" fmla="*/ 614243 w 8938307"/>
              <a:gd name="connsiteY6397" fmla="*/ 483994 h 2993922"/>
              <a:gd name="connsiteX6398" fmla="*/ 296531 w 8938307"/>
              <a:gd name="connsiteY6398" fmla="*/ 483994 h 2993922"/>
              <a:gd name="connsiteX6399" fmla="*/ 333597 w 8938307"/>
              <a:gd name="connsiteY6399" fmla="*/ 489290 h 2993922"/>
              <a:gd name="connsiteX6400" fmla="*/ 365368 w 8938307"/>
              <a:gd name="connsiteY6400" fmla="*/ 499880 h 2993922"/>
              <a:gd name="connsiteX6401" fmla="*/ 381254 w 8938307"/>
              <a:gd name="connsiteY6401" fmla="*/ 510471 h 2993922"/>
              <a:gd name="connsiteX6402" fmla="*/ 375959 w 8938307"/>
              <a:gd name="connsiteY6402" fmla="*/ 515766 h 2993922"/>
              <a:gd name="connsiteX6403" fmla="*/ 360074 w 8938307"/>
              <a:gd name="connsiteY6403" fmla="*/ 515766 h 2993922"/>
              <a:gd name="connsiteX6404" fmla="*/ 338893 w 8938307"/>
              <a:gd name="connsiteY6404" fmla="*/ 515766 h 2993922"/>
              <a:gd name="connsiteX6405" fmla="*/ 317712 w 8938307"/>
              <a:gd name="connsiteY6405" fmla="*/ 505176 h 2993922"/>
              <a:gd name="connsiteX6406" fmla="*/ 312416 w 8938307"/>
              <a:gd name="connsiteY6406" fmla="*/ 499880 h 2993922"/>
              <a:gd name="connsiteX6407" fmla="*/ 296531 w 8938307"/>
              <a:gd name="connsiteY6407" fmla="*/ 494584 h 2993922"/>
              <a:gd name="connsiteX6408" fmla="*/ 773099 w 8938307"/>
              <a:gd name="connsiteY6408" fmla="*/ 481642 h 2993922"/>
              <a:gd name="connsiteX6409" fmla="*/ 782367 w 8938307"/>
              <a:gd name="connsiteY6409" fmla="*/ 482671 h 2993922"/>
              <a:gd name="connsiteX6410" fmla="*/ 783690 w 8938307"/>
              <a:gd name="connsiteY6410" fmla="*/ 483994 h 2993922"/>
              <a:gd name="connsiteX6411" fmla="*/ 773099 w 8938307"/>
              <a:gd name="connsiteY6411" fmla="*/ 483994 h 2993922"/>
              <a:gd name="connsiteX6412" fmla="*/ 7762772 w 8938307"/>
              <a:gd name="connsiteY6412" fmla="*/ 473405 h 2993922"/>
              <a:gd name="connsiteX6413" fmla="*/ 7773361 w 8938307"/>
              <a:gd name="connsiteY6413" fmla="*/ 483994 h 2993922"/>
              <a:gd name="connsiteX6414" fmla="*/ 7805134 w 8938307"/>
              <a:gd name="connsiteY6414" fmla="*/ 483994 h 2993922"/>
              <a:gd name="connsiteX6415" fmla="*/ 7794542 w 8938307"/>
              <a:gd name="connsiteY6415" fmla="*/ 478699 h 2993922"/>
              <a:gd name="connsiteX6416" fmla="*/ 7783952 w 8938307"/>
              <a:gd name="connsiteY6416" fmla="*/ 473405 h 2993922"/>
              <a:gd name="connsiteX6417" fmla="*/ 667195 w 8938307"/>
              <a:gd name="connsiteY6417" fmla="*/ 473405 h 2993922"/>
              <a:gd name="connsiteX6418" fmla="*/ 677786 w 8938307"/>
              <a:gd name="connsiteY6418" fmla="*/ 483994 h 2993922"/>
              <a:gd name="connsiteX6419" fmla="*/ 688377 w 8938307"/>
              <a:gd name="connsiteY6419" fmla="*/ 473405 h 2993922"/>
              <a:gd name="connsiteX6420" fmla="*/ 672491 w 8938307"/>
              <a:gd name="connsiteY6420" fmla="*/ 473405 h 2993922"/>
              <a:gd name="connsiteX6421" fmla="*/ 667195 w 8938307"/>
              <a:gd name="connsiteY6421" fmla="*/ 473405 h 2993922"/>
              <a:gd name="connsiteX6422" fmla="*/ 582473 w 8938307"/>
              <a:gd name="connsiteY6422" fmla="*/ 473405 h 2993922"/>
              <a:gd name="connsiteX6423" fmla="*/ 593062 w 8938307"/>
              <a:gd name="connsiteY6423" fmla="*/ 473405 h 2993922"/>
              <a:gd name="connsiteX6424" fmla="*/ 593062 w 8938307"/>
              <a:gd name="connsiteY6424" fmla="*/ 483994 h 2993922"/>
              <a:gd name="connsiteX6425" fmla="*/ 582473 w 8938307"/>
              <a:gd name="connsiteY6425" fmla="*/ 483994 h 2993922"/>
              <a:gd name="connsiteX6426" fmla="*/ 773099 w 8938307"/>
              <a:gd name="connsiteY6426" fmla="*/ 452224 h 2993922"/>
              <a:gd name="connsiteX6427" fmla="*/ 783690 w 8938307"/>
              <a:gd name="connsiteY6427" fmla="*/ 462813 h 2993922"/>
              <a:gd name="connsiteX6428" fmla="*/ 804871 w 8938307"/>
              <a:gd name="connsiteY6428" fmla="*/ 468109 h 2993922"/>
              <a:gd name="connsiteX6429" fmla="*/ 815462 w 8938307"/>
              <a:gd name="connsiteY6429" fmla="*/ 462813 h 2993922"/>
              <a:gd name="connsiteX6430" fmla="*/ 487158 w 8938307"/>
              <a:gd name="connsiteY6430" fmla="*/ 441632 h 2993922"/>
              <a:gd name="connsiteX6431" fmla="*/ 561291 w 8938307"/>
              <a:gd name="connsiteY6431" fmla="*/ 462813 h 2993922"/>
              <a:gd name="connsiteX6432" fmla="*/ 540110 w 8938307"/>
              <a:gd name="connsiteY6432" fmla="*/ 462813 h 2993922"/>
              <a:gd name="connsiteX6433" fmla="*/ 524224 w 8938307"/>
              <a:gd name="connsiteY6433" fmla="*/ 457519 h 2993922"/>
              <a:gd name="connsiteX6434" fmla="*/ 508339 w 8938307"/>
              <a:gd name="connsiteY6434" fmla="*/ 452224 h 2993922"/>
              <a:gd name="connsiteX6435" fmla="*/ 487158 w 8938307"/>
              <a:gd name="connsiteY6435" fmla="*/ 441632 h 2993922"/>
              <a:gd name="connsiteX6436" fmla="*/ 730738 w 8938307"/>
              <a:gd name="connsiteY6436" fmla="*/ 431043 h 2993922"/>
              <a:gd name="connsiteX6437" fmla="*/ 746624 w 8938307"/>
              <a:gd name="connsiteY6437" fmla="*/ 436338 h 2993922"/>
              <a:gd name="connsiteX6438" fmla="*/ 751919 w 8938307"/>
              <a:gd name="connsiteY6438" fmla="*/ 441632 h 2993922"/>
              <a:gd name="connsiteX6439" fmla="*/ 751919 w 8938307"/>
              <a:gd name="connsiteY6439" fmla="*/ 431043 h 2993922"/>
              <a:gd name="connsiteX6440" fmla="*/ 646015 w 8938307"/>
              <a:gd name="connsiteY6440" fmla="*/ 420453 h 2993922"/>
              <a:gd name="connsiteX6441" fmla="*/ 646015 w 8938307"/>
              <a:gd name="connsiteY6441" fmla="*/ 431043 h 2993922"/>
              <a:gd name="connsiteX6442" fmla="*/ 656605 w 8938307"/>
              <a:gd name="connsiteY6442" fmla="*/ 420453 h 2993922"/>
              <a:gd name="connsiteX6443" fmla="*/ 646015 w 8938307"/>
              <a:gd name="connsiteY6443" fmla="*/ 420453 h 2993922"/>
              <a:gd name="connsiteX6444" fmla="*/ 593062 w 8938307"/>
              <a:gd name="connsiteY6444" fmla="*/ 409861 h 2993922"/>
              <a:gd name="connsiteX6445" fmla="*/ 593062 w 8938307"/>
              <a:gd name="connsiteY6445" fmla="*/ 420453 h 2993922"/>
              <a:gd name="connsiteX6446" fmla="*/ 614243 w 8938307"/>
              <a:gd name="connsiteY6446" fmla="*/ 420453 h 2993922"/>
              <a:gd name="connsiteX6447" fmla="*/ 603653 w 8938307"/>
              <a:gd name="connsiteY6447" fmla="*/ 409861 h 2993922"/>
              <a:gd name="connsiteX6448" fmla="*/ 598357 w 8938307"/>
              <a:gd name="connsiteY6448" fmla="*/ 409861 h 2993922"/>
              <a:gd name="connsiteX6449" fmla="*/ 614243 w 8938307"/>
              <a:gd name="connsiteY6449" fmla="*/ 388680 h 2993922"/>
              <a:gd name="connsiteX6450" fmla="*/ 603653 w 8938307"/>
              <a:gd name="connsiteY6450" fmla="*/ 399272 h 2993922"/>
              <a:gd name="connsiteX6451" fmla="*/ 614243 w 8938307"/>
              <a:gd name="connsiteY6451" fmla="*/ 399272 h 2993922"/>
              <a:gd name="connsiteX6452" fmla="*/ 402435 w 8938307"/>
              <a:gd name="connsiteY6452" fmla="*/ 388680 h 2993922"/>
              <a:gd name="connsiteX6453" fmla="*/ 423617 w 8938307"/>
              <a:gd name="connsiteY6453" fmla="*/ 399272 h 2993922"/>
              <a:gd name="connsiteX6454" fmla="*/ 434206 w 8938307"/>
              <a:gd name="connsiteY6454" fmla="*/ 409861 h 2993922"/>
              <a:gd name="connsiteX6455" fmla="*/ 444797 w 8938307"/>
              <a:gd name="connsiteY6455" fmla="*/ 420453 h 2993922"/>
              <a:gd name="connsiteX6456" fmla="*/ 465977 w 8938307"/>
              <a:gd name="connsiteY6456" fmla="*/ 431043 h 2993922"/>
              <a:gd name="connsiteX6457" fmla="*/ 444797 w 8938307"/>
              <a:gd name="connsiteY6457" fmla="*/ 425747 h 2993922"/>
              <a:gd name="connsiteX6458" fmla="*/ 434206 w 8938307"/>
              <a:gd name="connsiteY6458" fmla="*/ 420453 h 2993922"/>
              <a:gd name="connsiteX6459" fmla="*/ 381254 w 8938307"/>
              <a:gd name="connsiteY6459" fmla="*/ 399272 h 2993922"/>
              <a:gd name="connsiteX6460" fmla="*/ 402435 w 8938307"/>
              <a:gd name="connsiteY6460" fmla="*/ 388680 h 2993922"/>
              <a:gd name="connsiteX6461" fmla="*/ 0 w 8938307"/>
              <a:gd name="connsiteY6461" fmla="*/ 388680 h 2993922"/>
              <a:gd name="connsiteX6462" fmla="*/ 10590 w 8938307"/>
              <a:gd name="connsiteY6462" fmla="*/ 388680 h 2993922"/>
              <a:gd name="connsiteX6463" fmla="*/ 10590 w 8938307"/>
              <a:gd name="connsiteY6463" fmla="*/ 399272 h 2993922"/>
              <a:gd name="connsiteX6464" fmla="*/ 5295 w 8938307"/>
              <a:gd name="connsiteY6464" fmla="*/ 393976 h 2993922"/>
              <a:gd name="connsiteX6465" fmla="*/ 0 w 8938307"/>
              <a:gd name="connsiteY6465" fmla="*/ 388680 h 2993922"/>
              <a:gd name="connsiteX6466" fmla="*/ 542759 w 8938307"/>
              <a:gd name="connsiteY6466" fmla="*/ 383386 h 2993922"/>
              <a:gd name="connsiteX6467" fmla="*/ 540110 w 8938307"/>
              <a:gd name="connsiteY6467" fmla="*/ 388680 h 2993922"/>
              <a:gd name="connsiteX6468" fmla="*/ 550701 w 8938307"/>
              <a:gd name="connsiteY6468" fmla="*/ 388680 h 2993922"/>
              <a:gd name="connsiteX6469" fmla="*/ 542759 w 8938307"/>
              <a:gd name="connsiteY6469" fmla="*/ 383386 h 2993922"/>
              <a:gd name="connsiteX6470" fmla="*/ 413026 w 8938307"/>
              <a:gd name="connsiteY6470" fmla="*/ 367501 h 2993922"/>
              <a:gd name="connsiteX6471" fmla="*/ 434206 w 8938307"/>
              <a:gd name="connsiteY6471" fmla="*/ 378091 h 2993922"/>
              <a:gd name="connsiteX6472" fmla="*/ 402435 w 8938307"/>
              <a:gd name="connsiteY6472" fmla="*/ 372795 h 2993922"/>
              <a:gd name="connsiteX6473" fmla="*/ 413026 w 8938307"/>
              <a:gd name="connsiteY6473" fmla="*/ 367501 h 2993922"/>
              <a:gd name="connsiteX6474" fmla="*/ 338893 w 8938307"/>
              <a:gd name="connsiteY6474" fmla="*/ 367501 h 2993922"/>
              <a:gd name="connsiteX6475" fmla="*/ 360074 w 8938307"/>
              <a:gd name="connsiteY6475" fmla="*/ 367501 h 2993922"/>
              <a:gd name="connsiteX6476" fmla="*/ 375959 w 8938307"/>
              <a:gd name="connsiteY6476" fmla="*/ 383386 h 2993922"/>
              <a:gd name="connsiteX6477" fmla="*/ 381254 w 8938307"/>
              <a:gd name="connsiteY6477" fmla="*/ 388680 h 2993922"/>
              <a:gd name="connsiteX6478" fmla="*/ 360074 w 8938307"/>
              <a:gd name="connsiteY6478" fmla="*/ 388680 h 2993922"/>
              <a:gd name="connsiteX6479" fmla="*/ 349483 w 8938307"/>
              <a:gd name="connsiteY6479" fmla="*/ 378091 h 2993922"/>
              <a:gd name="connsiteX6480" fmla="*/ 338893 w 8938307"/>
              <a:gd name="connsiteY6480" fmla="*/ 378091 h 2993922"/>
              <a:gd name="connsiteX6481" fmla="*/ 338893 w 8938307"/>
              <a:gd name="connsiteY6481" fmla="*/ 367501 h 2993922"/>
              <a:gd name="connsiteX6482" fmla="*/ 370664 w 8938307"/>
              <a:gd name="connsiteY6482" fmla="*/ 356909 h 2993922"/>
              <a:gd name="connsiteX6483" fmla="*/ 370664 w 8938307"/>
              <a:gd name="connsiteY6483" fmla="*/ 367501 h 2993922"/>
              <a:gd name="connsiteX6484" fmla="*/ 360074 w 8938307"/>
              <a:gd name="connsiteY6484" fmla="*/ 362205 h 2993922"/>
              <a:gd name="connsiteX6485" fmla="*/ 370664 w 8938307"/>
              <a:gd name="connsiteY6485" fmla="*/ 356909 h 2993922"/>
              <a:gd name="connsiteX6486" fmla="*/ 7508601 w 8938307"/>
              <a:gd name="connsiteY6486" fmla="*/ 335728 h 2993922"/>
              <a:gd name="connsiteX6487" fmla="*/ 7508601 w 8938307"/>
              <a:gd name="connsiteY6487" fmla="*/ 346320 h 2993922"/>
              <a:gd name="connsiteX6488" fmla="*/ 7498011 w 8938307"/>
              <a:gd name="connsiteY6488" fmla="*/ 346320 h 2993922"/>
              <a:gd name="connsiteX6489" fmla="*/ 476569 w 8938307"/>
              <a:gd name="connsiteY6489" fmla="*/ 335728 h 2993922"/>
              <a:gd name="connsiteX6490" fmla="*/ 476569 w 8938307"/>
              <a:gd name="connsiteY6490" fmla="*/ 346320 h 2993922"/>
              <a:gd name="connsiteX6491" fmla="*/ 492453 w 8938307"/>
              <a:gd name="connsiteY6491" fmla="*/ 356909 h 2993922"/>
              <a:gd name="connsiteX6492" fmla="*/ 497749 w 8938307"/>
              <a:gd name="connsiteY6492" fmla="*/ 346320 h 2993922"/>
              <a:gd name="connsiteX6493" fmla="*/ 487158 w 8938307"/>
              <a:gd name="connsiteY6493" fmla="*/ 335728 h 2993922"/>
              <a:gd name="connsiteX6494" fmla="*/ 476569 w 8938307"/>
              <a:gd name="connsiteY6494" fmla="*/ 335728 h 2993922"/>
              <a:gd name="connsiteX6495" fmla="*/ 532167 w 8938307"/>
              <a:gd name="connsiteY6495" fmla="*/ 330434 h 2993922"/>
              <a:gd name="connsiteX6496" fmla="*/ 529521 w 8938307"/>
              <a:gd name="connsiteY6496" fmla="*/ 335728 h 2993922"/>
              <a:gd name="connsiteX6497" fmla="*/ 540110 w 8938307"/>
              <a:gd name="connsiteY6497" fmla="*/ 335728 h 2993922"/>
              <a:gd name="connsiteX6498" fmla="*/ 532167 w 8938307"/>
              <a:gd name="connsiteY6498" fmla="*/ 330434 h 2993922"/>
              <a:gd name="connsiteX6499" fmla="*/ 497749 w 8938307"/>
              <a:gd name="connsiteY6499" fmla="*/ 325139 h 2993922"/>
              <a:gd name="connsiteX6500" fmla="*/ 508339 w 8938307"/>
              <a:gd name="connsiteY6500" fmla="*/ 335728 h 2993922"/>
              <a:gd name="connsiteX6501" fmla="*/ 508339 w 8938307"/>
              <a:gd name="connsiteY6501" fmla="*/ 325139 h 2993922"/>
              <a:gd name="connsiteX6502" fmla="*/ 413026 w 8938307"/>
              <a:gd name="connsiteY6502" fmla="*/ 293368 h 2993922"/>
              <a:gd name="connsiteX6503" fmla="*/ 423617 w 8938307"/>
              <a:gd name="connsiteY6503" fmla="*/ 303957 h 2993922"/>
              <a:gd name="connsiteX6504" fmla="*/ 418320 w 8938307"/>
              <a:gd name="connsiteY6504" fmla="*/ 303957 h 2993922"/>
              <a:gd name="connsiteX6505" fmla="*/ 407730 w 8938307"/>
              <a:gd name="connsiteY6505" fmla="*/ 303957 h 2993922"/>
              <a:gd name="connsiteX6506" fmla="*/ 402435 w 8938307"/>
              <a:gd name="connsiteY6506" fmla="*/ 298662 h 2993922"/>
              <a:gd name="connsiteX6507" fmla="*/ 413026 w 8938307"/>
              <a:gd name="connsiteY6507" fmla="*/ 293368 h 2993922"/>
              <a:gd name="connsiteX6508" fmla="*/ 275350 w 8938307"/>
              <a:gd name="connsiteY6508" fmla="*/ 282776 h 2993922"/>
              <a:gd name="connsiteX6509" fmla="*/ 296531 w 8938307"/>
              <a:gd name="connsiteY6509" fmla="*/ 282776 h 2993922"/>
              <a:gd name="connsiteX6510" fmla="*/ 296531 w 8938307"/>
              <a:gd name="connsiteY6510" fmla="*/ 293368 h 2993922"/>
              <a:gd name="connsiteX6511" fmla="*/ 275350 w 8938307"/>
              <a:gd name="connsiteY6511" fmla="*/ 282776 h 2993922"/>
              <a:gd name="connsiteX6512" fmla="*/ 643367 w 8938307"/>
              <a:gd name="connsiteY6512" fmla="*/ 256301 h 2993922"/>
              <a:gd name="connsiteX6513" fmla="*/ 635425 w 8938307"/>
              <a:gd name="connsiteY6513" fmla="*/ 261597 h 2993922"/>
              <a:gd name="connsiteX6514" fmla="*/ 635425 w 8938307"/>
              <a:gd name="connsiteY6514" fmla="*/ 266891 h 2993922"/>
              <a:gd name="connsiteX6515" fmla="*/ 624833 w 8938307"/>
              <a:gd name="connsiteY6515" fmla="*/ 272186 h 2993922"/>
              <a:gd name="connsiteX6516" fmla="*/ 635425 w 8938307"/>
              <a:gd name="connsiteY6516" fmla="*/ 282776 h 2993922"/>
              <a:gd name="connsiteX6517" fmla="*/ 677786 w 8938307"/>
              <a:gd name="connsiteY6517" fmla="*/ 293368 h 2993922"/>
              <a:gd name="connsiteX6518" fmla="*/ 720147 w 8938307"/>
              <a:gd name="connsiteY6518" fmla="*/ 293368 h 2993922"/>
              <a:gd name="connsiteX6519" fmla="*/ 656605 w 8938307"/>
              <a:gd name="connsiteY6519" fmla="*/ 272186 h 2993922"/>
              <a:gd name="connsiteX6520" fmla="*/ 640720 w 8938307"/>
              <a:gd name="connsiteY6520" fmla="*/ 272186 h 2993922"/>
              <a:gd name="connsiteX6521" fmla="*/ 646015 w 8938307"/>
              <a:gd name="connsiteY6521" fmla="*/ 261597 h 2993922"/>
              <a:gd name="connsiteX6522" fmla="*/ 643367 w 8938307"/>
              <a:gd name="connsiteY6522" fmla="*/ 256301 h 2993922"/>
              <a:gd name="connsiteX6523" fmla="*/ 7212070 w 8938307"/>
              <a:gd name="connsiteY6523" fmla="*/ 240416 h 2993922"/>
              <a:gd name="connsiteX6524" fmla="*/ 7217366 w 8938307"/>
              <a:gd name="connsiteY6524" fmla="*/ 245710 h 2993922"/>
              <a:gd name="connsiteX6525" fmla="*/ 7222660 w 8938307"/>
              <a:gd name="connsiteY6525" fmla="*/ 251005 h 2993922"/>
              <a:gd name="connsiteX6526" fmla="*/ 7222660 w 8938307"/>
              <a:gd name="connsiteY6526" fmla="*/ 240416 h 2993922"/>
              <a:gd name="connsiteX6527" fmla="*/ 21179 w 8938307"/>
              <a:gd name="connsiteY6527" fmla="*/ 240416 h 2993922"/>
              <a:gd name="connsiteX6528" fmla="*/ 31771 w 8938307"/>
              <a:gd name="connsiteY6528" fmla="*/ 240416 h 2993922"/>
              <a:gd name="connsiteX6529" fmla="*/ 31771 w 8938307"/>
              <a:gd name="connsiteY6529" fmla="*/ 251005 h 2993922"/>
              <a:gd name="connsiteX6530" fmla="*/ 529521 w 8938307"/>
              <a:gd name="connsiteY6530" fmla="*/ 229824 h 2993922"/>
              <a:gd name="connsiteX6531" fmla="*/ 550701 w 8938307"/>
              <a:gd name="connsiteY6531" fmla="*/ 240416 h 2993922"/>
              <a:gd name="connsiteX6532" fmla="*/ 545405 w 8938307"/>
              <a:gd name="connsiteY6532" fmla="*/ 229824 h 2993922"/>
              <a:gd name="connsiteX6533" fmla="*/ 529521 w 8938307"/>
              <a:gd name="connsiteY6533" fmla="*/ 229824 h 2993922"/>
              <a:gd name="connsiteX6534" fmla="*/ 42361 w 8938307"/>
              <a:gd name="connsiteY6534" fmla="*/ 219234 h 2993922"/>
              <a:gd name="connsiteX6535" fmla="*/ 52952 w 8938307"/>
              <a:gd name="connsiteY6535" fmla="*/ 229824 h 2993922"/>
              <a:gd name="connsiteX6536" fmla="*/ 42361 w 8938307"/>
              <a:gd name="connsiteY6536" fmla="*/ 229824 h 2993922"/>
              <a:gd name="connsiteX6537" fmla="*/ 42361 w 8938307"/>
              <a:gd name="connsiteY6537" fmla="*/ 219234 h 2993922"/>
              <a:gd name="connsiteX6538" fmla="*/ 455387 w 8938307"/>
              <a:gd name="connsiteY6538" fmla="*/ 208645 h 2993922"/>
              <a:gd name="connsiteX6539" fmla="*/ 434206 w 8938307"/>
              <a:gd name="connsiteY6539" fmla="*/ 213939 h 2993922"/>
              <a:gd name="connsiteX6540" fmla="*/ 444797 w 8938307"/>
              <a:gd name="connsiteY6540" fmla="*/ 229824 h 2993922"/>
              <a:gd name="connsiteX6541" fmla="*/ 476569 w 8938307"/>
              <a:gd name="connsiteY6541" fmla="*/ 219234 h 2993922"/>
              <a:gd name="connsiteX6542" fmla="*/ 476569 w 8938307"/>
              <a:gd name="connsiteY6542" fmla="*/ 213939 h 2993922"/>
              <a:gd name="connsiteX6543" fmla="*/ 455387 w 8938307"/>
              <a:gd name="connsiteY6543" fmla="*/ 208645 h 2993922"/>
              <a:gd name="connsiteX6544" fmla="*/ 317712 w 8938307"/>
              <a:gd name="connsiteY6544" fmla="*/ 198053 h 2993922"/>
              <a:gd name="connsiteX6545" fmla="*/ 349483 w 8938307"/>
              <a:gd name="connsiteY6545" fmla="*/ 208645 h 2993922"/>
              <a:gd name="connsiteX6546" fmla="*/ 381254 w 8938307"/>
              <a:gd name="connsiteY6546" fmla="*/ 219234 h 2993922"/>
              <a:gd name="connsiteX6547" fmla="*/ 328302 w 8938307"/>
              <a:gd name="connsiteY6547" fmla="*/ 198053 h 2993922"/>
              <a:gd name="connsiteX6548" fmla="*/ 296531 w 8938307"/>
              <a:gd name="connsiteY6548" fmla="*/ 187463 h 2993922"/>
              <a:gd name="connsiteX6549" fmla="*/ 307121 w 8938307"/>
              <a:gd name="connsiteY6549" fmla="*/ 198053 h 2993922"/>
              <a:gd name="connsiteX6550" fmla="*/ 307121 w 8938307"/>
              <a:gd name="connsiteY6550" fmla="*/ 187463 h 2993922"/>
              <a:gd name="connsiteX6551" fmla="*/ 296531 w 8938307"/>
              <a:gd name="connsiteY6551" fmla="*/ 187463 h 2993922"/>
              <a:gd name="connsiteX6552" fmla="*/ 476569 w 8938307"/>
              <a:gd name="connsiteY6552" fmla="*/ 166282 h 2993922"/>
              <a:gd name="connsiteX6553" fmla="*/ 476569 w 8938307"/>
              <a:gd name="connsiteY6553" fmla="*/ 176872 h 2993922"/>
              <a:gd name="connsiteX6554" fmla="*/ 497749 w 8938307"/>
              <a:gd name="connsiteY6554" fmla="*/ 176872 h 2993922"/>
              <a:gd name="connsiteX6555" fmla="*/ 487158 w 8938307"/>
              <a:gd name="connsiteY6555" fmla="*/ 166282 h 2993922"/>
              <a:gd name="connsiteX6556" fmla="*/ 476569 w 8938307"/>
              <a:gd name="connsiteY6556" fmla="*/ 166282 h 2993922"/>
              <a:gd name="connsiteX6557" fmla="*/ 7137937 w 8938307"/>
              <a:gd name="connsiteY6557" fmla="*/ 155691 h 2993922"/>
              <a:gd name="connsiteX6558" fmla="*/ 7159118 w 8938307"/>
              <a:gd name="connsiteY6558" fmla="*/ 176872 h 2993922"/>
              <a:gd name="connsiteX6559" fmla="*/ 7137937 w 8938307"/>
              <a:gd name="connsiteY6559" fmla="*/ 166282 h 2993922"/>
              <a:gd name="connsiteX6560" fmla="*/ 7137937 w 8938307"/>
              <a:gd name="connsiteY6560" fmla="*/ 155691 h 2993922"/>
              <a:gd name="connsiteX6561" fmla="*/ 7042622 w 8938307"/>
              <a:gd name="connsiteY6561" fmla="*/ 155691 h 2993922"/>
              <a:gd name="connsiteX6562" fmla="*/ 7053214 w 8938307"/>
              <a:gd name="connsiteY6562" fmla="*/ 155691 h 2993922"/>
              <a:gd name="connsiteX6563" fmla="*/ 7063804 w 8938307"/>
              <a:gd name="connsiteY6563" fmla="*/ 160987 h 2993922"/>
              <a:gd name="connsiteX6564" fmla="*/ 7042622 w 8938307"/>
              <a:gd name="connsiteY6564" fmla="*/ 166282 h 2993922"/>
              <a:gd name="connsiteX6565" fmla="*/ 7032033 w 8938307"/>
              <a:gd name="connsiteY6565" fmla="*/ 160987 h 2993922"/>
              <a:gd name="connsiteX6566" fmla="*/ 7042622 w 8938307"/>
              <a:gd name="connsiteY6566" fmla="*/ 155691 h 2993922"/>
              <a:gd name="connsiteX6567" fmla="*/ 7053214 w 8938307"/>
              <a:gd name="connsiteY6567" fmla="*/ 123920 h 2993922"/>
              <a:gd name="connsiteX6568" fmla="*/ 7116756 w 8938307"/>
              <a:gd name="connsiteY6568" fmla="*/ 145101 h 2993922"/>
              <a:gd name="connsiteX6569" fmla="*/ 7084985 w 8938307"/>
              <a:gd name="connsiteY6569" fmla="*/ 145101 h 2993922"/>
              <a:gd name="connsiteX6570" fmla="*/ 7053214 w 8938307"/>
              <a:gd name="connsiteY6570" fmla="*/ 123920 h 2993922"/>
              <a:gd name="connsiteX6571" fmla="*/ 6979081 w 8938307"/>
              <a:gd name="connsiteY6571" fmla="*/ 102739 h 2993922"/>
              <a:gd name="connsiteX6572" fmla="*/ 6989670 w 8938307"/>
              <a:gd name="connsiteY6572" fmla="*/ 102739 h 2993922"/>
              <a:gd name="connsiteX6573" fmla="*/ 6989670 w 8938307"/>
              <a:gd name="connsiteY6573" fmla="*/ 113330 h 2993922"/>
              <a:gd name="connsiteX6574" fmla="*/ 6979081 w 8938307"/>
              <a:gd name="connsiteY6574" fmla="*/ 102739 h 2993922"/>
              <a:gd name="connsiteX6575" fmla="*/ 64866 w 8938307"/>
              <a:gd name="connsiteY6575" fmla="*/ 96121 h 2993922"/>
              <a:gd name="connsiteX6576" fmla="*/ 79427 w 8938307"/>
              <a:gd name="connsiteY6576" fmla="*/ 97445 h 2993922"/>
              <a:gd name="connsiteX6577" fmla="*/ 100608 w 8938307"/>
              <a:gd name="connsiteY6577" fmla="*/ 108035 h 2993922"/>
              <a:gd name="connsiteX6578" fmla="*/ 116494 w 8938307"/>
              <a:gd name="connsiteY6578" fmla="*/ 113330 h 2993922"/>
              <a:gd name="connsiteX6579" fmla="*/ 84723 w 8938307"/>
              <a:gd name="connsiteY6579" fmla="*/ 113330 h 2993922"/>
              <a:gd name="connsiteX6580" fmla="*/ 63542 w 8938307"/>
              <a:gd name="connsiteY6580" fmla="*/ 102739 h 2993922"/>
              <a:gd name="connsiteX6581" fmla="*/ 52952 w 8938307"/>
              <a:gd name="connsiteY6581" fmla="*/ 102739 h 2993922"/>
              <a:gd name="connsiteX6582" fmla="*/ 64866 w 8938307"/>
              <a:gd name="connsiteY6582" fmla="*/ 96121 h 2993922"/>
              <a:gd name="connsiteX6583" fmla="*/ 6883766 w 8938307"/>
              <a:gd name="connsiteY6583" fmla="*/ 60378 h 2993922"/>
              <a:gd name="connsiteX6584" fmla="*/ 6926129 w 8938307"/>
              <a:gd name="connsiteY6584" fmla="*/ 81559 h 2993922"/>
              <a:gd name="connsiteX6585" fmla="*/ 6883766 w 8938307"/>
              <a:gd name="connsiteY6585" fmla="*/ 81559 h 2993922"/>
              <a:gd name="connsiteX6586" fmla="*/ 6883766 w 8938307"/>
              <a:gd name="connsiteY6586" fmla="*/ 60378 h 2993922"/>
              <a:gd name="connsiteX6587" fmla="*/ 6862587 w 8938307"/>
              <a:gd name="connsiteY6587" fmla="*/ 60378 h 2993922"/>
              <a:gd name="connsiteX6588" fmla="*/ 6873177 w 8938307"/>
              <a:gd name="connsiteY6588" fmla="*/ 70968 h 2993922"/>
              <a:gd name="connsiteX6589" fmla="*/ 6862587 w 8938307"/>
              <a:gd name="connsiteY6589" fmla="*/ 70968 h 2993922"/>
              <a:gd name="connsiteX6590" fmla="*/ 6862587 w 8938307"/>
              <a:gd name="connsiteY6590" fmla="*/ 60378 h 2993922"/>
              <a:gd name="connsiteX6591" fmla="*/ 232989 w 8938307"/>
              <a:gd name="connsiteY6591" fmla="*/ 60378 h 2993922"/>
              <a:gd name="connsiteX6592" fmla="*/ 243579 w 8938307"/>
              <a:gd name="connsiteY6592" fmla="*/ 70968 h 2993922"/>
              <a:gd name="connsiteX6593" fmla="*/ 232989 w 8938307"/>
              <a:gd name="connsiteY6593" fmla="*/ 81559 h 2993922"/>
              <a:gd name="connsiteX6594" fmla="*/ 148265 w 8938307"/>
              <a:gd name="connsiteY6594" fmla="*/ 60378 h 2993922"/>
              <a:gd name="connsiteX6595" fmla="*/ 158856 w 8938307"/>
              <a:gd name="connsiteY6595" fmla="*/ 60378 h 2993922"/>
              <a:gd name="connsiteX6596" fmla="*/ 158856 w 8938307"/>
              <a:gd name="connsiteY6596" fmla="*/ 65674 h 2993922"/>
              <a:gd name="connsiteX6597" fmla="*/ 158856 w 8938307"/>
              <a:gd name="connsiteY6597" fmla="*/ 70968 h 2993922"/>
              <a:gd name="connsiteX6598" fmla="*/ 148265 w 8938307"/>
              <a:gd name="connsiteY6598" fmla="*/ 60378 h 2993922"/>
              <a:gd name="connsiteX6599" fmla="*/ 190627 w 8938307"/>
              <a:gd name="connsiteY6599" fmla="*/ 49787 h 2993922"/>
              <a:gd name="connsiteX6600" fmla="*/ 201217 w 8938307"/>
              <a:gd name="connsiteY6600" fmla="*/ 49787 h 2993922"/>
              <a:gd name="connsiteX6601" fmla="*/ 206512 w 8938307"/>
              <a:gd name="connsiteY6601" fmla="*/ 55083 h 2993922"/>
              <a:gd name="connsiteX6602" fmla="*/ 211808 w 8938307"/>
              <a:gd name="connsiteY6602" fmla="*/ 60378 h 2993922"/>
              <a:gd name="connsiteX6603" fmla="*/ 201217 w 8938307"/>
              <a:gd name="connsiteY6603" fmla="*/ 65674 h 2993922"/>
              <a:gd name="connsiteX6604" fmla="*/ 180037 w 8938307"/>
              <a:gd name="connsiteY6604" fmla="*/ 70968 h 2993922"/>
              <a:gd name="connsiteX6605" fmla="*/ 190627 w 8938307"/>
              <a:gd name="connsiteY6605" fmla="*/ 49787 h 2993922"/>
              <a:gd name="connsiteX6606" fmla="*/ 308703 w 8938307"/>
              <a:gd name="connsiteY6606" fmla="*/ 0 h 2993922"/>
              <a:gd name="connsiteX6607" fmla="*/ 6631666 w 8938307"/>
              <a:gd name="connsiteY6607" fmla="*/ 0 h 2993922"/>
              <a:gd name="connsiteX6608" fmla="*/ 6640188 w 8938307"/>
              <a:gd name="connsiteY6608" fmla="*/ 2131 h 2993922"/>
              <a:gd name="connsiteX6609" fmla="*/ 6661368 w 8938307"/>
              <a:gd name="connsiteY6609" fmla="*/ 7426 h 2993922"/>
              <a:gd name="connsiteX6610" fmla="*/ 6703730 w 8938307"/>
              <a:gd name="connsiteY6610" fmla="*/ 28607 h 2993922"/>
              <a:gd name="connsiteX6611" fmla="*/ 6724910 w 8938307"/>
              <a:gd name="connsiteY6611" fmla="*/ 44493 h 2993922"/>
              <a:gd name="connsiteX6612" fmla="*/ 6735502 w 8938307"/>
              <a:gd name="connsiteY6612" fmla="*/ 49787 h 2993922"/>
              <a:gd name="connsiteX6613" fmla="*/ 6756682 w 8938307"/>
              <a:gd name="connsiteY6613" fmla="*/ 60378 h 2993922"/>
              <a:gd name="connsiteX6614" fmla="*/ 6820224 w 8938307"/>
              <a:gd name="connsiteY6614" fmla="*/ 81559 h 2993922"/>
              <a:gd name="connsiteX6615" fmla="*/ 6841406 w 8938307"/>
              <a:gd name="connsiteY6615" fmla="*/ 81559 h 2993922"/>
              <a:gd name="connsiteX6616" fmla="*/ 6846700 w 8938307"/>
              <a:gd name="connsiteY6616" fmla="*/ 86854 h 2993922"/>
              <a:gd name="connsiteX6617" fmla="*/ 6862587 w 8938307"/>
              <a:gd name="connsiteY6617" fmla="*/ 92149 h 2993922"/>
              <a:gd name="connsiteX6618" fmla="*/ 6883766 w 8938307"/>
              <a:gd name="connsiteY6618" fmla="*/ 102739 h 2993922"/>
              <a:gd name="connsiteX6619" fmla="*/ 6899652 w 8938307"/>
              <a:gd name="connsiteY6619" fmla="*/ 108035 h 2993922"/>
              <a:gd name="connsiteX6620" fmla="*/ 6915539 w 8938307"/>
              <a:gd name="connsiteY6620" fmla="*/ 113330 h 2993922"/>
              <a:gd name="connsiteX6621" fmla="*/ 6926129 w 8938307"/>
              <a:gd name="connsiteY6621" fmla="*/ 113330 h 2993922"/>
              <a:gd name="connsiteX6622" fmla="*/ 6931424 w 8938307"/>
              <a:gd name="connsiteY6622" fmla="*/ 129216 h 2993922"/>
              <a:gd name="connsiteX6623" fmla="*/ 6957900 w 8938307"/>
              <a:gd name="connsiteY6623" fmla="*/ 134511 h 2993922"/>
              <a:gd name="connsiteX6624" fmla="*/ 6968491 w 8938307"/>
              <a:gd name="connsiteY6624" fmla="*/ 134511 h 2993922"/>
              <a:gd name="connsiteX6625" fmla="*/ 6957900 w 8938307"/>
              <a:gd name="connsiteY6625" fmla="*/ 145101 h 2993922"/>
              <a:gd name="connsiteX6626" fmla="*/ 7026737 w 8938307"/>
              <a:gd name="connsiteY6626" fmla="*/ 166282 h 2993922"/>
              <a:gd name="connsiteX6627" fmla="*/ 7074395 w 8938307"/>
              <a:gd name="connsiteY6627" fmla="*/ 176872 h 2993922"/>
              <a:gd name="connsiteX6628" fmla="*/ 7084985 w 8938307"/>
              <a:gd name="connsiteY6628" fmla="*/ 166282 h 2993922"/>
              <a:gd name="connsiteX6629" fmla="*/ 7116756 w 8938307"/>
              <a:gd name="connsiteY6629" fmla="*/ 182168 h 2993922"/>
              <a:gd name="connsiteX6630" fmla="*/ 7127347 w 8938307"/>
              <a:gd name="connsiteY6630" fmla="*/ 198053 h 2993922"/>
              <a:gd name="connsiteX6631" fmla="*/ 7137937 w 8938307"/>
              <a:gd name="connsiteY6631" fmla="*/ 208645 h 2993922"/>
              <a:gd name="connsiteX6632" fmla="*/ 7137937 w 8938307"/>
              <a:gd name="connsiteY6632" fmla="*/ 198053 h 2993922"/>
              <a:gd name="connsiteX6633" fmla="*/ 7159118 w 8938307"/>
              <a:gd name="connsiteY6633" fmla="*/ 208645 h 2993922"/>
              <a:gd name="connsiteX6634" fmla="*/ 7180299 w 8938307"/>
              <a:gd name="connsiteY6634" fmla="*/ 219234 h 2993922"/>
              <a:gd name="connsiteX6635" fmla="*/ 7222660 w 8938307"/>
              <a:gd name="connsiteY6635" fmla="*/ 229824 h 2993922"/>
              <a:gd name="connsiteX6636" fmla="*/ 7249136 w 8938307"/>
              <a:gd name="connsiteY6636" fmla="*/ 251005 h 2993922"/>
              <a:gd name="connsiteX6637" fmla="*/ 7275612 w 8938307"/>
              <a:gd name="connsiteY6637" fmla="*/ 261597 h 2993922"/>
              <a:gd name="connsiteX6638" fmla="*/ 7307384 w 8938307"/>
              <a:gd name="connsiteY6638" fmla="*/ 272186 h 2993922"/>
              <a:gd name="connsiteX6639" fmla="*/ 7307384 w 8938307"/>
              <a:gd name="connsiteY6639" fmla="*/ 282776 h 2993922"/>
              <a:gd name="connsiteX6640" fmla="*/ 7317974 w 8938307"/>
              <a:gd name="connsiteY6640" fmla="*/ 282776 h 2993922"/>
              <a:gd name="connsiteX6641" fmla="*/ 7370926 w 8938307"/>
              <a:gd name="connsiteY6641" fmla="*/ 293368 h 2993922"/>
              <a:gd name="connsiteX6642" fmla="*/ 7392107 w 8938307"/>
              <a:gd name="connsiteY6642" fmla="*/ 298662 h 2993922"/>
              <a:gd name="connsiteX6643" fmla="*/ 7402697 w 8938307"/>
              <a:gd name="connsiteY6643" fmla="*/ 303957 h 2993922"/>
              <a:gd name="connsiteX6644" fmla="*/ 7423878 w 8938307"/>
              <a:gd name="connsiteY6644" fmla="*/ 325139 h 2993922"/>
              <a:gd name="connsiteX6645" fmla="*/ 7413288 w 8938307"/>
              <a:gd name="connsiteY6645" fmla="*/ 314549 h 2993922"/>
              <a:gd name="connsiteX6646" fmla="*/ 7413288 w 8938307"/>
              <a:gd name="connsiteY6646" fmla="*/ 325139 h 2993922"/>
              <a:gd name="connsiteX6647" fmla="*/ 7423878 w 8938307"/>
              <a:gd name="connsiteY6647" fmla="*/ 325139 h 2993922"/>
              <a:gd name="connsiteX6648" fmla="*/ 7423878 w 8938307"/>
              <a:gd name="connsiteY6648" fmla="*/ 335728 h 2993922"/>
              <a:gd name="connsiteX6649" fmla="*/ 7434468 w 8938307"/>
              <a:gd name="connsiteY6649" fmla="*/ 346320 h 2993922"/>
              <a:gd name="connsiteX6650" fmla="*/ 7445059 w 8938307"/>
              <a:gd name="connsiteY6650" fmla="*/ 372795 h 2993922"/>
              <a:gd name="connsiteX6651" fmla="*/ 7466240 w 8938307"/>
              <a:gd name="connsiteY6651" fmla="*/ 378091 h 2993922"/>
              <a:gd name="connsiteX6652" fmla="*/ 7487420 w 8938307"/>
              <a:gd name="connsiteY6652" fmla="*/ 378091 h 2993922"/>
              <a:gd name="connsiteX6653" fmla="*/ 7466240 w 8938307"/>
              <a:gd name="connsiteY6653" fmla="*/ 367501 h 2993922"/>
              <a:gd name="connsiteX6654" fmla="*/ 7445059 w 8938307"/>
              <a:gd name="connsiteY6654" fmla="*/ 356909 h 2993922"/>
              <a:gd name="connsiteX6655" fmla="*/ 7445059 w 8938307"/>
              <a:gd name="connsiteY6655" fmla="*/ 351614 h 2993922"/>
              <a:gd name="connsiteX6656" fmla="*/ 7434468 w 8938307"/>
              <a:gd name="connsiteY6656" fmla="*/ 335728 h 2993922"/>
              <a:gd name="connsiteX6657" fmla="*/ 7445059 w 8938307"/>
              <a:gd name="connsiteY6657" fmla="*/ 335728 h 2993922"/>
              <a:gd name="connsiteX6658" fmla="*/ 7466240 w 8938307"/>
              <a:gd name="connsiteY6658" fmla="*/ 346320 h 2993922"/>
              <a:gd name="connsiteX6659" fmla="*/ 7490068 w 8938307"/>
              <a:gd name="connsiteY6659" fmla="*/ 354262 h 2993922"/>
              <a:gd name="connsiteX6660" fmla="*/ 7498011 w 8938307"/>
              <a:gd name="connsiteY6660" fmla="*/ 346320 h 2993922"/>
              <a:gd name="connsiteX6661" fmla="*/ 7508601 w 8938307"/>
              <a:gd name="connsiteY6661" fmla="*/ 356909 h 2993922"/>
              <a:gd name="connsiteX6662" fmla="*/ 7498011 w 8938307"/>
              <a:gd name="connsiteY6662" fmla="*/ 356909 h 2993922"/>
              <a:gd name="connsiteX6663" fmla="*/ 7519192 w 8938307"/>
              <a:gd name="connsiteY6663" fmla="*/ 367501 h 2993922"/>
              <a:gd name="connsiteX6664" fmla="*/ 7529782 w 8938307"/>
              <a:gd name="connsiteY6664" fmla="*/ 367501 h 2993922"/>
              <a:gd name="connsiteX6665" fmla="*/ 7529782 w 8938307"/>
              <a:gd name="connsiteY6665" fmla="*/ 356909 h 2993922"/>
              <a:gd name="connsiteX6666" fmla="*/ 7540374 w 8938307"/>
              <a:gd name="connsiteY6666" fmla="*/ 367501 h 2993922"/>
              <a:gd name="connsiteX6667" fmla="*/ 7572144 w 8938307"/>
              <a:gd name="connsiteY6667" fmla="*/ 378091 h 2993922"/>
              <a:gd name="connsiteX6668" fmla="*/ 7588030 w 8938307"/>
              <a:gd name="connsiteY6668" fmla="*/ 383386 h 2993922"/>
              <a:gd name="connsiteX6669" fmla="*/ 7625096 w 8938307"/>
              <a:gd name="connsiteY6669" fmla="*/ 399272 h 2993922"/>
              <a:gd name="connsiteX6670" fmla="*/ 7995760 w 8938307"/>
              <a:gd name="connsiteY6670" fmla="*/ 505176 h 2993922"/>
              <a:gd name="connsiteX6671" fmla="*/ 8080483 w 8938307"/>
              <a:gd name="connsiteY6671" fmla="*/ 526357 h 2993922"/>
              <a:gd name="connsiteX6672" fmla="*/ 8186387 w 8938307"/>
              <a:gd name="connsiteY6672" fmla="*/ 558128 h 2993922"/>
              <a:gd name="connsiteX6673" fmla="*/ 8191683 w 8938307"/>
              <a:gd name="connsiteY6673" fmla="*/ 563423 h 2993922"/>
              <a:gd name="connsiteX6674" fmla="*/ 8207569 w 8938307"/>
              <a:gd name="connsiteY6674" fmla="*/ 568718 h 2993922"/>
              <a:gd name="connsiteX6675" fmla="*/ 8260521 w 8938307"/>
              <a:gd name="connsiteY6675" fmla="*/ 579309 h 2993922"/>
              <a:gd name="connsiteX6676" fmla="*/ 8429968 w 8938307"/>
              <a:gd name="connsiteY6676" fmla="*/ 632261 h 2993922"/>
              <a:gd name="connsiteX6677" fmla="*/ 8461739 w 8938307"/>
              <a:gd name="connsiteY6677" fmla="*/ 637555 h 2993922"/>
              <a:gd name="connsiteX6678" fmla="*/ 8498805 w 8938307"/>
              <a:gd name="connsiteY6678" fmla="*/ 648146 h 2993922"/>
              <a:gd name="connsiteX6679" fmla="*/ 8514691 w 8938307"/>
              <a:gd name="connsiteY6679" fmla="*/ 653442 h 2993922"/>
              <a:gd name="connsiteX6680" fmla="*/ 8482920 w 8938307"/>
              <a:gd name="connsiteY6680" fmla="*/ 653442 h 2993922"/>
              <a:gd name="connsiteX6681" fmla="*/ 8472329 w 8938307"/>
              <a:gd name="connsiteY6681" fmla="*/ 653442 h 2993922"/>
              <a:gd name="connsiteX6682" fmla="*/ 8451148 w 8938307"/>
              <a:gd name="connsiteY6682" fmla="*/ 653442 h 2993922"/>
              <a:gd name="connsiteX6683" fmla="*/ 8435262 w 8938307"/>
              <a:gd name="connsiteY6683" fmla="*/ 648146 h 2993922"/>
              <a:gd name="connsiteX6684" fmla="*/ 8429968 w 8938307"/>
              <a:gd name="connsiteY6684" fmla="*/ 642851 h 2993922"/>
              <a:gd name="connsiteX6685" fmla="*/ 8403491 w 8938307"/>
              <a:gd name="connsiteY6685" fmla="*/ 632261 h 2993922"/>
              <a:gd name="connsiteX6686" fmla="*/ 8377016 w 8938307"/>
              <a:gd name="connsiteY6686" fmla="*/ 632261 h 2993922"/>
              <a:gd name="connsiteX6687" fmla="*/ 8355835 w 8938307"/>
              <a:gd name="connsiteY6687" fmla="*/ 621670 h 2993922"/>
              <a:gd name="connsiteX6688" fmla="*/ 8324064 w 8938307"/>
              <a:gd name="connsiteY6688" fmla="*/ 621670 h 2993922"/>
              <a:gd name="connsiteX6689" fmla="*/ 8281702 w 8938307"/>
              <a:gd name="connsiteY6689" fmla="*/ 611080 h 2993922"/>
              <a:gd name="connsiteX6690" fmla="*/ 8271112 w 8938307"/>
              <a:gd name="connsiteY6690" fmla="*/ 611080 h 2993922"/>
              <a:gd name="connsiteX6691" fmla="*/ 8207569 w 8938307"/>
              <a:gd name="connsiteY6691" fmla="*/ 589899 h 2993922"/>
              <a:gd name="connsiteX6692" fmla="*/ 8154617 w 8938307"/>
              <a:gd name="connsiteY6692" fmla="*/ 574013 h 2993922"/>
              <a:gd name="connsiteX6693" fmla="*/ 8144027 w 8938307"/>
              <a:gd name="connsiteY6693" fmla="*/ 568718 h 2993922"/>
              <a:gd name="connsiteX6694" fmla="*/ 8138731 w 8938307"/>
              <a:gd name="connsiteY6694" fmla="*/ 558128 h 2993922"/>
              <a:gd name="connsiteX6695" fmla="*/ 8133435 w 8938307"/>
              <a:gd name="connsiteY6695" fmla="*/ 558128 h 2993922"/>
              <a:gd name="connsiteX6696" fmla="*/ 8101664 w 8938307"/>
              <a:gd name="connsiteY6696" fmla="*/ 558128 h 2993922"/>
              <a:gd name="connsiteX6697" fmla="*/ 8091075 w 8938307"/>
              <a:gd name="connsiteY6697" fmla="*/ 558128 h 2993922"/>
              <a:gd name="connsiteX6698" fmla="*/ 8059302 w 8938307"/>
              <a:gd name="connsiteY6698" fmla="*/ 536947 h 2993922"/>
              <a:gd name="connsiteX6699" fmla="*/ 8048712 w 8938307"/>
              <a:gd name="connsiteY6699" fmla="*/ 536947 h 2993922"/>
              <a:gd name="connsiteX6700" fmla="*/ 8027531 w 8938307"/>
              <a:gd name="connsiteY6700" fmla="*/ 536947 h 2993922"/>
              <a:gd name="connsiteX6701" fmla="*/ 8006350 w 8938307"/>
              <a:gd name="connsiteY6701" fmla="*/ 536947 h 2993922"/>
              <a:gd name="connsiteX6702" fmla="*/ 7990465 w 8938307"/>
              <a:gd name="connsiteY6702" fmla="*/ 531651 h 2993922"/>
              <a:gd name="connsiteX6703" fmla="*/ 7979875 w 8938307"/>
              <a:gd name="connsiteY6703" fmla="*/ 526357 h 2993922"/>
              <a:gd name="connsiteX6704" fmla="*/ 7963990 w 8938307"/>
              <a:gd name="connsiteY6704" fmla="*/ 526357 h 2993922"/>
              <a:gd name="connsiteX6705" fmla="*/ 7953398 w 8938307"/>
              <a:gd name="connsiteY6705" fmla="*/ 526357 h 2993922"/>
              <a:gd name="connsiteX6706" fmla="*/ 7921627 w 8938307"/>
              <a:gd name="connsiteY6706" fmla="*/ 515766 h 2993922"/>
              <a:gd name="connsiteX6707" fmla="*/ 7921627 w 8938307"/>
              <a:gd name="connsiteY6707" fmla="*/ 521061 h 2993922"/>
              <a:gd name="connsiteX6708" fmla="*/ 7932219 w 8938307"/>
              <a:gd name="connsiteY6708" fmla="*/ 526357 h 2993922"/>
              <a:gd name="connsiteX6709" fmla="*/ 7948104 w 8938307"/>
              <a:gd name="connsiteY6709" fmla="*/ 531651 h 2993922"/>
              <a:gd name="connsiteX6710" fmla="*/ 7953398 w 8938307"/>
              <a:gd name="connsiteY6710" fmla="*/ 536947 h 2993922"/>
              <a:gd name="connsiteX6711" fmla="*/ 7958694 w 8938307"/>
              <a:gd name="connsiteY6711" fmla="*/ 536947 h 2993922"/>
              <a:gd name="connsiteX6712" fmla="*/ 7969284 w 8938307"/>
              <a:gd name="connsiteY6712" fmla="*/ 536947 h 2993922"/>
              <a:gd name="connsiteX6713" fmla="*/ 7985171 w 8938307"/>
              <a:gd name="connsiteY6713" fmla="*/ 542242 h 2993922"/>
              <a:gd name="connsiteX6714" fmla="*/ 8006350 w 8938307"/>
              <a:gd name="connsiteY6714" fmla="*/ 552832 h 2993922"/>
              <a:gd name="connsiteX6715" fmla="*/ 8016942 w 8938307"/>
              <a:gd name="connsiteY6715" fmla="*/ 552832 h 2993922"/>
              <a:gd name="connsiteX6716" fmla="*/ 8027531 w 8938307"/>
              <a:gd name="connsiteY6716" fmla="*/ 558128 h 2993922"/>
              <a:gd name="connsiteX6717" fmla="*/ 8043417 w 8938307"/>
              <a:gd name="connsiteY6717" fmla="*/ 563423 h 2993922"/>
              <a:gd name="connsiteX6718" fmla="*/ 8059302 w 8938307"/>
              <a:gd name="connsiteY6718" fmla="*/ 568718 h 2993922"/>
              <a:gd name="connsiteX6719" fmla="*/ 8106960 w 8938307"/>
              <a:gd name="connsiteY6719" fmla="*/ 574013 h 2993922"/>
              <a:gd name="connsiteX6720" fmla="*/ 8128141 w 8938307"/>
              <a:gd name="connsiteY6720" fmla="*/ 584603 h 2993922"/>
              <a:gd name="connsiteX6721" fmla="*/ 8144027 w 8938307"/>
              <a:gd name="connsiteY6721" fmla="*/ 589899 h 2993922"/>
              <a:gd name="connsiteX6722" fmla="*/ 8154617 w 8938307"/>
              <a:gd name="connsiteY6722" fmla="*/ 589899 h 2993922"/>
              <a:gd name="connsiteX6723" fmla="*/ 8154617 w 8938307"/>
              <a:gd name="connsiteY6723" fmla="*/ 600490 h 2993922"/>
              <a:gd name="connsiteX6724" fmla="*/ 8165206 w 8938307"/>
              <a:gd name="connsiteY6724" fmla="*/ 600490 h 2993922"/>
              <a:gd name="connsiteX6725" fmla="*/ 8165206 w 8938307"/>
              <a:gd name="connsiteY6725" fmla="*/ 589899 h 2993922"/>
              <a:gd name="connsiteX6726" fmla="*/ 8175798 w 8938307"/>
              <a:gd name="connsiteY6726" fmla="*/ 600490 h 2993922"/>
              <a:gd name="connsiteX6727" fmla="*/ 8196979 w 8938307"/>
              <a:gd name="connsiteY6727" fmla="*/ 611080 h 2993922"/>
              <a:gd name="connsiteX6728" fmla="*/ 8234045 w 8938307"/>
              <a:gd name="connsiteY6728" fmla="*/ 611080 h 2993922"/>
              <a:gd name="connsiteX6729" fmla="*/ 8324064 w 8938307"/>
              <a:gd name="connsiteY6729" fmla="*/ 632261 h 2993922"/>
              <a:gd name="connsiteX6730" fmla="*/ 8361130 w 8938307"/>
              <a:gd name="connsiteY6730" fmla="*/ 642851 h 2993922"/>
              <a:gd name="connsiteX6731" fmla="*/ 8382310 w 8938307"/>
              <a:gd name="connsiteY6731" fmla="*/ 648146 h 2993922"/>
              <a:gd name="connsiteX6732" fmla="*/ 8398196 w 8938307"/>
              <a:gd name="connsiteY6732" fmla="*/ 642851 h 2993922"/>
              <a:gd name="connsiteX6733" fmla="*/ 8398196 w 8938307"/>
              <a:gd name="connsiteY6733" fmla="*/ 653442 h 2993922"/>
              <a:gd name="connsiteX6734" fmla="*/ 8429968 w 8938307"/>
              <a:gd name="connsiteY6734" fmla="*/ 664031 h 2993922"/>
              <a:gd name="connsiteX6735" fmla="*/ 8461739 w 8938307"/>
              <a:gd name="connsiteY6735" fmla="*/ 664031 h 2993922"/>
              <a:gd name="connsiteX6736" fmla="*/ 8472329 w 8938307"/>
              <a:gd name="connsiteY6736" fmla="*/ 664031 h 2993922"/>
              <a:gd name="connsiteX6737" fmla="*/ 8493510 w 8938307"/>
              <a:gd name="connsiteY6737" fmla="*/ 674621 h 2993922"/>
              <a:gd name="connsiteX6738" fmla="*/ 8525281 w 8938307"/>
              <a:gd name="connsiteY6738" fmla="*/ 685213 h 2993922"/>
              <a:gd name="connsiteX6739" fmla="*/ 8514691 w 8938307"/>
              <a:gd name="connsiteY6739" fmla="*/ 685213 h 2993922"/>
              <a:gd name="connsiteX6740" fmla="*/ 8504100 w 8938307"/>
              <a:gd name="connsiteY6740" fmla="*/ 695803 h 2993922"/>
              <a:gd name="connsiteX6741" fmla="*/ 8493510 w 8938307"/>
              <a:gd name="connsiteY6741" fmla="*/ 695803 h 2993922"/>
              <a:gd name="connsiteX6742" fmla="*/ 8493510 w 8938307"/>
              <a:gd name="connsiteY6742" fmla="*/ 706394 h 2993922"/>
              <a:gd name="connsiteX6743" fmla="*/ 8482920 w 8938307"/>
              <a:gd name="connsiteY6743" fmla="*/ 706394 h 2993922"/>
              <a:gd name="connsiteX6744" fmla="*/ 8472329 w 8938307"/>
              <a:gd name="connsiteY6744" fmla="*/ 706394 h 2993922"/>
              <a:gd name="connsiteX6745" fmla="*/ 8472329 w 8938307"/>
              <a:gd name="connsiteY6745" fmla="*/ 695803 h 2993922"/>
              <a:gd name="connsiteX6746" fmla="*/ 8456443 w 8938307"/>
              <a:gd name="connsiteY6746" fmla="*/ 695803 h 2993922"/>
              <a:gd name="connsiteX6747" fmla="*/ 8435262 w 8938307"/>
              <a:gd name="connsiteY6747" fmla="*/ 706394 h 2993922"/>
              <a:gd name="connsiteX6748" fmla="*/ 8419377 w 8938307"/>
              <a:gd name="connsiteY6748" fmla="*/ 706394 h 2993922"/>
              <a:gd name="connsiteX6749" fmla="*/ 8419377 w 8938307"/>
              <a:gd name="connsiteY6749" fmla="*/ 695803 h 2993922"/>
              <a:gd name="connsiteX6750" fmla="*/ 8408787 w 8938307"/>
              <a:gd name="connsiteY6750" fmla="*/ 685213 h 2993922"/>
              <a:gd name="connsiteX6751" fmla="*/ 8403491 w 8938307"/>
              <a:gd name="connsiteY6751" fmla="*/ 685213 h 2993922"/>
              <a:gd name="connsiteX6752" fmla="*/ 8387606 w 8938307"/>
              <a:gd name="connsiteY6752" fmla="*/ 685213 h 2993922"/>
              <a:gd name="connsiteX6753" fmla="*/ 8377016 w 8938307"/>
              <a:gd name="connsiteY6753" fmla="*/ 685213 h 2993922"/>
              <a:gd name="connsiteX6754" fmla="*/ 8366425 w 8938307"/>
              <a:gd name="connsiteY6754" fmla="*/ 685213 h 2993922"/>
              <a:gd name="connsiteX6755" fmla="*/ 8302883 w 8938307"/>
              <a:gd name="connsiteY6755" fmla="*/ 653442 h 2993922"/>
              <a:gd name="connsiteX6756" fmla="*/ 8249931 w 8938307"/>
              <a:gd name="connsiteY6756" fmla="*/ 648146 h 2993922"/>
              <a:gd name="connsiteX6757" fmla="*/ 8212864 w 8938307"/>
              <a:gd name="connsiteY6757" fmla="*/ 642851 h 2993922"/>
              <a:gd name="connsiteX6758" fmla="*/ 8181093 w 8938307"/>
              <a:gd name="connsiteY6758" fmla="*/ 632261 h 2993922"/>
              <a:gd name="connsiteX6759" fmla="*/ 8138731 w 8938307"/>
              <a:gd name="connsiteY6759" fmla="*/ 621670 h 2993922"/>
              <a:gd name="connsiteX6760" fmla="*/ 8106960 w 8938307"/>
              <a:gd name="connsiteY6760" fmla="*/ 616375 h 2993922"/>
              <a:gd name="connsiteX6761" fmla="*/ 8091075 w 8938307"/>
              <a:gd name="connsiteY6761" fmla="*/ 605784 h 2993922"/>
              <a:gd name="connsiteX6762" fmla="*/ 8069894 w 8938307"/>
              <a:gd name="connsiteY6762" fmla="*/ 611080 h 2993922"/>
              <a:gd name="connsiteX6763" fmla="*/ 8096369 w 8938307"/>
              <a:gd name="connsiteY6763" fmla="*/ 621670 h 2993922"/>
              <a:gd name="connsiteX6764" fmla="*/ 8112254 w 8938307"/>
              <a:gd name="connsiteY6764" fmla="*/ 632261 h 2993922"/>
              <a:gd name="connsiteX6765" fmla="*/ 8154617 w 8938307"/>
              <a:gd name="connsiteY6765" fmla="*/ 642851 h 2993922"/>
              <a:gd name="connsiteX6766" fmla="*/ 8165206 w 8938307"/>
              <a:gd name="connsiteY6766" fmla="*/ 653442 h 2993922"/>
              <a:gd name="connsiteX6767" fmla="*/ 8207569 w 8938307"/>
              <a:gd name="connsiteY6767" fmla="*/ 664031 h 2993922"/>
              <a:gd name="connsiteX6768" fmla="*/ 8228750 w 8938307"/>
              <a:gd name="connsiteY6768" fmla="*/ 664031 h 2993922"/>
              <a:gd name="connsiteX6769" fmla="*/ 8234045 w 8938307"/>
              <a:gd name="connsiteY6769" fmla="*/ 658736 h 2993922"/>
              <a:gd name="connsiteX6770" fmla="*/ 8249931 w 8938307"/>
              <a:gd name="connsiteY6770" fmla="*/ 664031 h 2993922"/>
              <a:gd name="connsiteX6771" fmla="*/ 8271112 w 8938307"/>
              <a:gd name="connsiteY6771" fmla="*/ 674621 h 2993922"/>
              <a:gd name="connsiteX6772" fmla="*/ 8281702 w 8938307"/>
              <a:gd name="connsiteY6772" fmla="*/ 685213 h 2993922"/>
              <a:gd name="connsiteX6773" fmla="*/ 8260521 w 8938307"/>
              <a:gd name="connsiteY6773" fmla="*/ 695803 h 2993922"/>
              <a:gd name="connsiteX6774" fmla="*/ 8271112 w 8938307"/>
              <a:gd name="connsiteY6774" fmla="*/ 706394 h 2993922"/>
              <a:gd name="connsiteX6775" fmla="*/ 8377016 w 8938307"/>
              <a:gd name="connsiteY6775" fmla="*/ 727574 h 2993922"/>
              <a:gd name="connsiteX6776" fmla="*/ 8355835 w 8938307"/>
              <a:gd name="connsiteY6776" fmla="*/ 716984 h 2993922"/>
              <a:gd name="connsiteX6777" fmla="*/ 8313473 w 8938307"/>
              <a:gd name="connsiteY6777" fmla="*/ 706394 h 2993922"/>
              <a:gd name="connsiteX6778" fmla="*/ 8302883 w 8938307"/>
              <a:gd name="connsiteY6778" fmla="*/ 701098 h 2993922"/>
              <a:gd name="connsiteX6779" fmla="*/ 8292291 w 8938307"/>
              <a:gd name="connsiteY6779" fmla="*/ 706394 h 2993922"/>
              <a:gd name="connsiteX6780" fmla="*/ 8292291 w 8938307"/>
              <a:gd name="connsiteY6780" fmla="*/ 695803 h 2993922"/>
              <a:gd name="connsiteX6781" fmla="*/ 8302883 w 8938307"/>
              <a:gd name="connsiteY6781" fmla="*/ 685213 h 2993922"/>
              <a:gd name="connsiteX6782" fmla="*/ 8324064 w 8938307"/>
              <a:gd name="connsiteY6782" fmla="*/ 685213 h 2993922"/>
              <a:gd name="connsiteX6783" fmla="*/ 8355835 w 8938307"/>
              <a:gd name="connsiteY6783" fmla="*/ 695803 h 2993922"/>
              <a:gd name="connsiteX6784" fmla="*/ 8387606 w 8938307"/>
              <a:gd name="connsiteY6784" fmla="*/ 695803 h 2993922"/>
              <a:gd name="connsiteX6785" fmla="*/ 8408787 w 8938307"/>
              <a:gd name="connsiteY6785" fmla="*/ 716984 h 2993922"/>
              <a:gd name="connsiteX6786" fmla="*/ 8419377 w 8938307"/>
              <a:gd name="connsiteY6786" fmla="*/ 727574 h 2993922"/>
              <a:gd name="connsiteX6787" fmla="*/ 8429968 w 8938307"/>
              <a:gd name="connsiteY6787" fmla="*/ 727574 h 2993922"/>
              <a:gd name="connsiteX6788" fmla="*/ 8440558 w 8938307"/>
              <a:gd name="connsiteY6788" fmla="*/ 727574 h 2993922"/>
              <a:gd name="connsiteX6789" fmla="*/ 8461739 w 8938307"/>
              <a:gd name="connsiteY6789" fmla="*/ 727574 h 2993922"/>
              <a:gd name="connsiteX6790" fmla="*/ 8472329 w 8938307"/>
              <a:gd name="connsiteY6790" fmla="*/ 738165 h 2993922"/>
              <a:gd name="connsiteX6791" fmla="*/ 8472329 w 8938307"/>
              <a:gd name="connsiteY6791" fmla="*/ 759346 h 2993922"/>
              <a:gd name="connsiteX6792" fmla="*/ 8493510 w 8938307"/>
              <a:gd name="connsiteY6792" fmla="*/ 769936 h 2993922"/>
              <a:gd name="connsiteX6793" fmla="*/ 8461739 w 8938307"/>
              <a:gd name="connsiteY6793" fmla="*/ 780526 h 2993922"/>
              <a:gd name="connsiteX6794" fmla="*/ 8461739 w 8938307"/>
              <a:gd name="connsiteY6794" fmla="*/ 769936 h 2993922"/>
              <a:gd name="connsiteX6795" fmla="*/ 8451148 w 8938307"/>
              <a:gd name="connsiteY6795" fmla="*/ 780526 h 2993922"/>
              <a:gd name="connsiteX6796" fmla="*/ 8408787 w 8938307"/>
              <a:gd name="connsiteY6796" fmla="*/ 769936 h 2993922"/>
              <a:gd name="connsiteX6797" fmla="*/ 8345244 w 8938307"/>
              <a:gd name="connsiteY6797" fmla="*/ 769936 h 2993922"/>
              <a:gd name="connsiteX6798" fmla="*/ 8302883 w 8938307"/>
              <a:gd name="connsiteY6798" fmla="*/ 769936 h 2993922"/>
              <a:gd name="connsiteX6799" fmla="*/ 8292291 w 8938307"/>
              <a:gd name="connsiteY6799" fmla="*/ 759346 h 2993922"/>
              <a:gd name="connsiteX6800" fmla="*/ 8292291 w 8938307"/>
              <a:gd name="connsiteY6800" fmla="*/ 748755 h 2993922"/>
              <a:gd name="connsiteX6801" fmla="*/ 8281702 w 8938307"/>
              <a:gd name="connsiteY6801" fmla="*/ 759346 h 2993922"/>
              <a:gd name="connsiteX6802" fmla="*/ 8249931 w 8938307"/>
              <a:gd name="connsiteY6802" fmla="*/ 748755 h 2993922"/>
              <a:gd name="connsiteX6803" fmla="*/ 8239339 w 8938307"/>
              <a:gd name="connsiteY6803" fmla="*/ 748755 h 2993922"/>
              <a:gd name="connsiteX6804" fmla="*/ 8223454 w 8938307"/>
              <a:gd name="connsiteY6804" fmla="*/ 748755 h 2993922"/>
              <a:gd name="connsiteX6805" fmla="*/ 8212864 w 8938307"/>
              <a:gd name="connsiteY6805" fmla="*/ 748755 h 2993922"/>
              <a:gd name="connsiteX6806" fmla="*/ 8207569 w 8938307"/>
              <a:gd name="connsiteY6806" fmla="*/ 748755 h 2993922"/>
              <a:gd name="connsiteX6807" fmla="*/ 8175798 w 8938307"/>
              <a:gd name="connsiteY6807" fmla="*/ 738165 h 2993922"/>
              <a:gd name="connsiteX6808" fmla="*/ 8181093 w 8938307"/>
              <a:gd name="connsiteY6808" fmla="*/ 748755 h 2993922"/>
              <a:gd name="connsiteX6809" fmla="*/ 8196979 w 8938307"/>
              <a:gd name="connsiteY6809" fmla="*/ 748755 h 2993922"/>
              <a:gd name="connsiteX6810" fmla="*/ 8218160 w 8938307"/>
              <a:gd name="connsiteY6810" fmla="*/ 759346 h 2993922"/>
              <a:gd name="connsiteX6811" fmla="*/ 8234045 w 8938307"/>
              <a:gd name="connsiteY6811" fmla="*/ 759346 h 2993922"/>
              <a:gd name="connsiteX6812" fmla="*/ 8239339 w 8938307"/>
              <a:gd name="connsiteY6812" fmla="*/ 769936 h 2993922"/>
              <a:gd name="connsiteX6813" fmla="*/ 8234045 w 8938307"/>
              <a:gd name="connsiteY6813" fmla="*/ 775231 h 2993922"/>
              <a:gd name="connsiteX6814" fmla="*/ 8218160 w 8938307"/>
              <a:gd name="connsiteY6814" fmla="*/ 780526 h 2993922"/>
              <a:gd name="connsiteX6815" fmla="*/ 8207569 w 8938307"/>
              <a:gd name="connsiteY6815" fmla="*/ 780526 h 2993922"/>
              <a:gd name="connsiteX6816" fmla="*/ 8398196 w 8938307"/>
              <a:gd name="connsiteY6816" fmla="*/ 822888 h 2993922"/>
              <a:gd name="connsiteX6817" fmla="*/ 8461739 w 8938307"/>
              <a:gd name="connsiteY6817" fmla="*/ 833478 h 2993922"/>
              <a:gd name="connsiteX6818" fmla="*/ 8482920 w 8938307"/>
              <a:gd name="connsiteY6818" fmla="*/ 844069 h 2993922"/>
              <a:gd name="connsiteX6819" fmla="*/ 8461739 w 8938307"/>
              <a:gd name="connsiteY6819" fmla="*/ 844069 h 2993922"/>
              <a:gd name="connsiteX6820" fmla="*/ 8398196 w 8938307"/>
              <a:gd name="connsiteY6820" fmla="*/ 854659 h 2993922"/>
              <a:gd name="connsiteX6821" fmla="*/ 8377016 w 8938307"/>
              <a:gd name="connsiteY6821" fmla="*/ 854659 h 2993922"/>
              <a:gd name="connsiteX6822" fmla="*/ 8355835 w 8938307"/>
              <a:gd name="connsiteY6822" fmla="*/ 854659 h 2993922"/>
              <a:gd name="connsiteX6823" fmla="*/ 8345244 w 8938307"/>
              <a:gd name="connsiteY6823" fmla="*/ 844069 h 2993922"/>
              <a:gd name="connsiteX6824" fmla="*/ 8324064 w 8938307"/>
              <a:gd name="connsiteY6824" fmla="*/ 844069 h 2993922"/>
              <a:gd name="connsiteX6825" fmla="*/ 8218160 w 8938307"/>
              <a:gd name="connsiteY6825" fmla="*/ 833478 h 2993922"/>
              <a:gd name="connsiteX6826" fmla="*/ 8212864 w 8938307"/>
              <a:gd name="connsiteY6826" fmla="*/ 833478 h 2993922"/>
              <a:gd name="connsiteX6827" fmla="*/ 8196979 w 8938307"/>
              <a:gd name="connsiteY6827" fmla="*/ 833478 h 2993922"/>
              <a:gd name="connsiteX6828" fmla="*/ 8196979 w 8938307"/>
              <a:gd name="connsiteY6828" fmla="*/ 844069 h 2993922"/>
              <a:gd name="connsiteX6829" fmla="*/ 8228750 w 8938307"/>
              <a:gd name="connsiteY6829" fmla="*/ 854659 h 2993922"/>
              <a:gd name="connsiteX6830" fmla="*/ 8260521 w 8938307"/>
              <a:gd name="connsiteY6830" fmla="*/ 865250 h 2993922"/>
              <a:gd name="connsiteX6831" fmla="*/ 8313473 w 8938307"/>
              <a:gd name="connsiteY6831" fmla="*/ 875840 h 2993922"/>
              <a:gd name="connsiteX6832" fmla="*/ 8355835 w 8938307"/>
              <a:gd name="connsiteY6832" fmla="*/ 875840 h 2993922"/>
              <a:gd name="connsiteX6833" fmla="*/ 8377016 w 8938307"/>
              <a:gd name="connsiteY6833" fmla="*/ 897021 h 2993922"/>
              <a:gd name="connsiteX6834" fmla="*/ 8355835 w 8938307"/>
              <a:gd name="connsiteY6834" fmla="*/ 886431 h 2993922"/>
              <a:gd name="connsiteX6835" fmla="*/ 8334654 w 8938307"/>
              <a:gd name="connsiteY6835" fmla="*/ 886431 h 2993922"/>
              <a:gd name="connsiteX6836" fmla="*/ 8408787 w 8938307"/>
              <a:gd name="connsiteY6836" fmla="*/ 918202 h 2993922"/>
              <a:gd name="connsiteX6837" fmla="*/ 8440558 w 8938307"/>
              <a:gd name="connsiteY6837" fmla="*/ 928792 h 2993922"/>
              <a:gd name="connsiteX6838" fmla="*/ 8429968 w 8938307"/>
              <a:gd name="connsiteY6838" fmla="*/ 939383 h 2993922"/>
              <a:gd name="connsiteX6839" fmla="*/ 8387606 w 8938307"/>
              <a:gd name="connsiteY6839" fmla="*/ 939383 h 2993922"/>
              <a:gd name="connsiteX6840" fmla="*/ 8361130 w 8938307"/>
              <a:gd name="connsiteY6840" fmla="*/ 934087 h 2993922"/>
              <a:gd name="connsiteX6841" fmla="*/ 8345244 w 8938307"/>
              <a:gd name="connsiteY6841" fmla="*/ 928792 h 2993922"/>
              <a:gd name="connsiteX6842" fmla="*/ 8329358 w 8938307"/>
              <a:gd name="connsiteY6842" fmla="*/ 923496 h 2993922"/>
              <a:gd name="connsiteX6843" fmla="*/ 8302883 w 8938307"/>
              <a:gd name="connsiteY6843" fmla="*/ 918202 h 2993922"/>
              <a:gd name="connsiteX6844" fmla="*/ 8292291 w 8938307"/>
              <a:gd name="connsiteY6844" fmla="*/ 912906 h 2993922"/>
              <a:gd name="connsiteX6845" fmla="*/ 8281702 w 8938307"/>
              <a:gd name="connsiteY6845" fmla="*/ 907611 h 2993922"/>
              <a:gd name="connsiteX6846" fmla="*/ 8271112 w 8938307"/>
              <a:gd name="connsiteY6846" fmla="*/ 907611 h 2993922"/>
              <a:gd name="connsiteX6847" fmla="*/ 8260521 w 8938307"/>
              <a:gd name="connsiteY6847" fmla="*/ 897021 h 2993922"/>
              <a:gd name="connsiteX6848" fmla="*/ 8249931 w 8938307"/>
              <a:gd name="connsiteY6848" fmla="*/ 897021 h 2993922"/>
              <a:gd name="connsiteX6849" fmla="*/ 8218160 w 8938307"/>
              <a:gd name="connsiteY6849" fmla="*/ 891725 h 2993922"/>
              <a:gd name="connsiteX6850" fmla="*/ 8181093 w 8938307"/>
              <a:gd name="connsiteY6850" fmla="*/ 886431 h 2993922"/>
              <a:gd name="connsiteX6851" fmla="*/ 8165206 w 8938307"/>
              <a:gd name="connsiteY6851" fmla="*/ 886431 h 2993922"/>
              <a:gd name="connsiteX6852" fmla="*/ 8122846 w 8938307"/>
              <a:gd name="connsiteY6852" fmla="*/ 865250 h 2993922"/>
              <a:gd name="connsiteX6853" fmla="*/ 8106960 w 8938307"/>
              <a:gd name="connsiteY6853" fmla="*/ 859954 h 2993922"/>
              <a:gd name="connsiteX6854" fmla="*/ 8080483 w 8938307"/>
              <a:gd name="connsiteY6854" fmla="*/ 865250 h 2993922"/>
              <a:gd name="connsiteX6855" fmla="*/ 8048712 w 8938307"/>
              <a:gd name="connsiteY6855" fmla="*/ 859954 h 2993922"/>
              <a:gd name="connsiteX6856" fmla="*/ 7995760 w 8938307"/>
              <a:gd name="connsiteY6856" fmla="*/ 844069 h 2993922"/>
              <a:gd name="connsiteX6857" fmla="*/ 7974579 w 8938307"/>
              <a:gd name="connsiteY6857" fmla="*/ 844069 h 2993922"/>
              <a:gd name="connsiteX6858" fmla="*/ 7889856 w 8938307"/>
              <a:gd name="connsiteY6858" fmla="*/ 812298 h 2993922"/>
              <a:gd name="connsiteX6859" fmla="*/ 7900446 w 8938307"/>
              <a:gd name="connsiteY6859" fmla="*/ 822888 h 2993922"/>
              <a:gd name="connsiteX6860" fmla="*/ 7921627 w 8938307"/>
              <a:gd name="connsiteY6860" fmla="*/ 828183 h 2993922"/>
              <a:gd name="connsiteX6861" fmla="*/ 7963990 w 8938307"/>
              <a:gd name="connsiteY6861" fmla="*/ 844069 h 2993922"/>
              <a:gd name="connsiteX6862" fmla="*/ 7990465 w 8938307"/>
              <a:gd name="connsiteY6862" fmla="*/ 859954 h 2993922"/>
              <a:gd name="connsiteX6863" fmla="*/ 8022237 w 8938307"/>
              <a:gd name="connsiteY6863" fmla="*/ 865250 h 2993922"/>
              <a:gd name="connsiteX6864" fmla="*/ 8038123 w 8938307"/>
              <a:gd name="connsiteY6864" fmla="*/ 875840 h 2993922"/>
              <a:gd name="connsiteX6865" fmla="*/ 8069894 w 8938307"/>
              <a:gd name="connsiteY6865" fmla="*/ 886431 h 2993922"/>
              <a:gd name="connsiteX6866" fmla="*/ 8075189 w 8938307"/>
              <a:gd name="connsiteY6866" fmla="*/ 886431 h 2993922"/>
              <a:gd name="connsiteX6867" fmla="*/ 8091075 w 8938307"/>
              <a:gd name="connsiteY6867" fmla="*/ 886431 h 2993922"/>
              <a:gd name="connsiteX6868" fmla="*/ 8106960 w 8938307"/>
              <a:gd name="connsiteY6868" fmla="*/ 891725 h 2993922"/>
              <a:gd name="connsiteX6869" fmla="*/ 8101664 w 8938307"/>
              <a:gd name="connsiteY6869" fmla="*/ 897021 h 2993922"/>
              <a:gd name="connsiteX6870" fmla="*/ 8091075 w 8938307"/>
              <a:gd name="connsiteY6870" fmla="*/ 907611 h 2993922"/>
              <a:gd name="connsiteX6871" fmla="*/ 8101664 w 8938307"/>
              <a:gd name="connsiteY6871" fmla="*/ 907611 h 2993922"/>
              <a:gd name="connsiteX6872" fmla="*/ 8133435 w 8938307"/>
              <a:gd name="connsiteY6872" fmla="*/ 907611 h 2993922"/>
              <a:gd name="connsiteX6873" fmla="*/ 8165206 w 8938307"/>
              <a:gd name="connsiteY6873" fmla="*/ 918202 h 2993922"/>
              <a:gd name="connsiteX6874" fmla="*/ 8186387 w 8938307"/>
              <a:gd name="connsiteY6874" fmla="*/ 928792 h 2993922"/>
              <a:gd name="connsiteX6875" fmla="*/ 8218160 w 8938307"/>
              <a:gd name="connsiteY6875" fmla="*/ 928792 h 2993922"/>
              <a:gd name="connsiteX6876" fmla="*/ 8239339 w 8938307"/>
              <a:gd name="connsiteY6876" fmla="*/ 939383 h 2993922"/>
              <a:gd name="connsiteX6877" fmla="*/ 8281702 w 8938307"/>
              <a:gd name="connsiteY6877" fmla="*/ 960563 h 2993922"/>
              <a:gd name="connsiteX6878" fmla="*/ 8292291 w 8938307"/>
              <a:gd name="connsiteY6878" fmla="*/ 971154 h 2993922"/>
              <a:gd name="connsiteX6879" fmla="*/ 8334654 w 8938307"/>
              <a:gd name="connsiteY6879" fmla="*/ 981744 h 2993922"/>
              <a:gd name="connsiteX6880" fmla="*/ 8456443 w 8938307"/>
              <a:gd name="connsiteY6880" fmla="*/ 1018810 h 2993922"/>
              <a:gd name="connsiteX6881" fmla="*/ 8567641 w 8938307"/>
              <a:gd name="connsiteY6881" fmla="*/ 1034696 h 2993922"/>
              <a:gd name="connsiteX6882" fmla="*/ 8599414 w 8938307"/>
              <a:gd name="connsiteY6882" fmla="*/ 1045287 h 2993922"/>
              <a:gd name="connsiteX6883" fmla="*/ 8610004 w 8938307"/>
              <a:gd name="connsiteY6883" fmla="*/ 1045287 h 2993922"/>
              <a:gd name="connsiteX6884" fmla="*/ 8578233 w 8938307"/>
              <a:gd name="connsiteY6884" fmla="*/ 1050581 h 2993922"/>
              <a:gd name="connsiteX6885" fmla="*/ 8567641 w 8938307"/>
              <a:gd name="connsiteY6885" fmla="*/ 1055877 h 2993922"/>
              <a:gd name="connsiteX6886" fmla="*/ 8567641 w 8938307"/>
              <a:gd name="connsiteY6886" fmla="*/ 1066467 h 2993922"/>
              <a:gd name="connsiteX6887" fmla="*/ 8578233 w 8938307"/>
              <a:gd name="connsiteY6887" fmla="*/ 1066467 h 2993922"/>
              <a:gd name="connsiteX6888" fmla="*/ 8588824 w 8938307"/>
              <a:gd name="connsiteY6888" fmla="*/ 1077058 h 2993922"/>
              <a:gd name="connsiteX6889" fmla="*/ 8615299 w 8938307"/>
              <a:gd name="connsiteY6889" fmla="*/ 1082354 h 2993922"/>
              <a:gd name="connsiteX6890" fmla="*/ 8641775 w 8938307"/>
              <a:gd name="connsiteY6890" fmla="*/ 1087648 h 2993922"/>
              <a:gd name="connsiteX6891" fmla="*/ 8662957 w 8938307"/>
              <a:gd name="connsiteY6891" fmla="*/ 1098239 h 2993922"/>
              <a:gd name="connsiteX6892" fmla="*/ 8715908 w 8938307"/>
              <a:gd name="connsiteY6892" fmla="*/ 1119419 h 2993922"/>
              <a:gd name="connsiteX6893" fmla="*/ 8790041 w 8938307"/>
              <a:gd name="connsiteY6893" fmla="*/ 1140600 h 2993922"/>
              <a:gd name="connsiteX6894" fmla="*/ 8652366 w 8938307"/>
              <a:gd name="connsiteY6894" fmla="*/ 1108829 h 2993922"/>
              <a:gd name="connsiteX6895" fmla="*/ 8610004 w 8938307"/>
              <a:gd name="connsiteY6895" fmla="*/ 1092944 h 2993922"/>
              <a:gd name="connsiteX6896" fmla="*/ 8572938 w 8938307"/>
              <a:gd name="connsiteY6896" fmla="*/ 1082354 h 2993922"/>
              <a:gd name="connsiteX6897" fmla="*/ 8546462 w 8938307"/>
              <a:gd name="connsiteY6897" fmla="*/ 1077058 h 2993922"/>
              <a:gd name="connsiteX6898" fmla="*/ 8493510 w 8938307"/>
              <a:gd name="connsiteY6898" fmla="*/ 1055877 h 2993922"/>
              <a:gd name="connsiteX6899" fmla="*/ 8440558 w 8938307"/>
              <a:gd name="connsiteY6899" fmla="*/ 1055877 h 2993922"/>
              <a:gd name="connsiteX6900" fmla="*/ 8419377 w 8938307"/>
              <a:gd name="connsiteY6900" fmla="*/ 1050581 h 2993922"/>
              <a:gd name="connsiteX6901" fmla="*/ 8392901 w 8938307"/>
              <a:gd name="connsiteY6901" fmla="*/ 1039992 h 2993922"/>
              <a:gd name="connsiteX6902" fmla="*/ 8361130 w 8938307"/>
              <a:gd name="connsiteY6902" fmla="*/ 1034696 h 2993922"/>
              <a:gd name="connsiteX6903" fmla="*/ 8334654 w 8938307"/>
              <a:gd name="connsiteY6903" fmla="*/ 1024106 h 2993922"/>
              <a:gd name="connsiteX6904" fmla="*/ 8302883 w 8938307"/>
              <a:gd name="connsiteY6904" fmla="*/ 1013515 h 2993922"/>
              <a:gd name="connsiteX6905" fmla="*/ 8271112 w 8938307"/>
              <a:gd name="connsiteY6905" fmla="*/ 1013515 h 2993922"/>
              <a:gd name="connsiteX6906" fmla="*/ 8244635 w 8938307"/>
              <a:gd name="connsiteY6906" fmla="*/ 1008220 h 2993922"/>
              <a:gd name="connsiteX6907" fmla="*/ 8228750 w 8938307"/>
              <a:gd name="connsiteY6907" fmla="*/ 997629 h 2993922"/>
              <a:gd name="connsiteX6908" fmla="*/ 8212864 w 8938307"/>
              <a:gd name="connsiteY6908" fmla="*/ 992335 h 2993922"/>
              <a:gd name="connsiteX6909" fmla="*/ 8181093 w 8938307"/>
              <a:gd name="connsiteY6909" fmla="*/ 987040 h 2993922"/>
              <a:gd name="connsiteX6910" fmla="*/ 8149321 w 8938307"/>
              <a:gd name="connsiteY6910" fmla="*/ 976448 h 2993922"/>
              <a:gd name="connsiteX6911" fmla="*/ 8128141 w 8938307"/>
              <a:gd name="connsiteY6911" fmla="*/ 981744 h 2993922"/>
              <a:gd name="connsiteX6912" fmla="*/ 8106960 w 8938307"/>
              <a:gd name="connsiteY6912" fmla="*/ 976448 h 2993922"/>
              <a:gd name="connsiteX6913" fmla="*/ 8085779 w 8938307"/>
              <a:gd name="connsiteY6913" fmla="*/ 971154 h 2993922"/>
              <a:gd name="connsiteX6914" fmla="*/ 8069894 w 8938307"/>
              <a:gd name="connsiteY6914" fmla="*/ 960563 h 2993922"/>
              <a:gd name="connsiteX6915" fmla="*/ 8038123 w 8938307"/>
              <a:gd name="connsiteY6915" fmla="*/ 960563 h 2993922"/>
              <a:gd name="connsiteX6916" fmla="*/ 7995760 w 8938307"/>
              <a:gd name="connsiteY6916" fmla="*/ 949973 h 2993922"/>
              <a:gd name="connsiteX6917" fmla="*/ 7990465 w 8938307"/>
              <a:gd name="connsiteY6917" fmla="*/ 949973 h 2993922"/>
              <a:gd name="connsiteX6918" fmla="*/ 7985171 w 8938307"/>
              <a:gd name="connsiteY6918" fmla="*/ 960563 h 2993922"/>
              <a:gd name="connsiteX6919" fmla="*/ 8016942 w 8938307"/>
              <a:gd name="connsiteY6919" fmla="*/ 976448 h 2993922"/>
              <a:gd name="connsiteX6920" fmla="*/ 8059302 w 8938307"/>
              <a:gd name="connsiteY6920" fmla="*/ 992335 h 2993922"/>
              <a:gd name="connsiteX6921" fmla="*/ 8080483 w 8938307"/>
              <a:gd name="connsiteY6921" fmla="*/ 992335 h 2993922"/>
              <a:gd name="connsiteX6922" fmla="*/ 8144027 w 8938307"/>
              <a:gd name="connsiteY6922" fmla="*/ 1008220 h 2993922"/>
              <a:gd name="connsiteX6923" fmla="*/ 8196979 w 8938307"/>
              <a:gd name="connsiteY6923" fmla="*/ 1024106 h 2993922"/>
              <a:gd name="connsiteX6924" fmla="*/ 8196979 w 8938307"/>
              <a:gd name="connsiteY6924" fmla="*/ 1034696 h 2993922"/>
              <a:gd name="connsiteX6925" fmla="*/ 8175798 w 8938307"/>
              <a:gd name="connsiteY6925" fmla="*/ 1029400 h 2993922"/>
              <a:gd name="connsiteX6926" fmla="*/ 8165206 w 8938307"/>
              <a:gd name="connsiteY6926" fmla="*/ 1034696 h 2993922"/>
              <a:gd name="connsiteX6927" fmla="*/ 8133435 w 8938307"/>
              <a:gd name="connsiteY6927" fmla="*/ 1045287 h 2993922"/>
              <a:gd name="connsiteX6928" fmla="*/ 8101664 w 8938307"/>
              <a:gd name="connsiteY6928" fmla="*/ 1034696 h 2993922"/>
              <a:gd name="connsiteX6929" fmla="*/ 8048712 w 8938307"/>
              <a:gd name="connsiteY6929" fmla="*/ 1024106 h 2993922"/>
              <a:gd name="connsiteX6930" fmla="*/ 7953398 w 8938307"/>
              <a:gd name="connsiteY6930" fmla="*/ 1002925 h 2993922"/>
              <a:gd name="connsiteX6931" fmla="*/ 8144027 w 8938307"/>
              <a:gd name="connsiteY6931" fmla="*/ 1066467 h 2993922"/>
              <a:gd name="connsiteX6932" fmla="*/ 8196979 w 8938307"/>
              <a:gd name="connsiteY6932" fmla="*/ 1087648 h 2993922"/>
              <a:gd name="connsiteX6933" fmla="*/ 8175798 w 8938307"/>
              <a:gd name="connsiteY6933" fmla="*/ 1087648 h 2993922"/>
              <a:gd name="connsiteX6934" fmla="*/ 8165206 w 8938307"/>
              <a:gd name="connsiteY6934" fmla="*/ 1087648 h 2993922"/>
              <a:gd name="connsiteX6935" fmla="*/ 8196979 w 8938307"/>
              <a:gd name="connsiteY6935" fmla="*/ 1103533 h 2993922"/>
              <a:gd name="connsiteX6936" fmla="*/ 8228750 w 8938307"/>
              <a:gd name="connsiteY6936" fmla="*/ 1119419 h 2993922"/>
              <a:gd name="connsiteX6937" fmla="*/ 8260521 w 8938307"/>
              <a:gd name="connsiteY6937" fmla="*/ 1130010 h 2993922"/>
              <a:gd name="connsiteX6938" fmla="*/ 8281702 w 8938307"/>
              <a:gd name="connsiteY6938" fmla="*/ 1130010 h 2993922"/>
              <a:gd name="connsiteX6939" fmla="*/ 8302883 w 8938307"/>
              <a:gd name="connsiteY6939" fmla="*/ 1140600 h 2993922"/>
              <a:gd name="connsiteX6940" fmla="*/ 8408787 w 8938307"/>
              <a:gd name="connsiteY6940" fmla="*/ 1172371 h 2993922"/>
              <a:gd name="connsiteX6941" fmla="*/ 8435262 w 8938307"/>
              <a:gd name="connsiteY6941" fmla="*/ 1172371 h 2993922"/>
              <a:gd name="connsiteX6942" fmla="*/ 8451148 w 8938307"/>
              <a:gd name="connsiteY6942" fmla="*/ 1182962 h 2993922"/>
              <a:gd name="connsiteX6943" fmla="*/ 8461739 w 8938307"/>
              <a:gd name="connsiteY6943" fmla="*/ 1188258 h 2993922"/>
              <a:gd name="connsiteX6944" fmla="*/ 8493510 w 8938307"/>
              <a:gd name="connsiteY6944" fmla="*/ 1193552 h 2993922"/>
              <a:gd name="connsiteX6945" fmla="*/ 8535871 w 8938307"/>
              <a:gd name="connsiteY6945" fmla="*/ 1214733 h 2993922"/>
              <a:gd name="connsiteX6946" fmla="*/ 8525281 w 8938307"/>
              <a:gd name="connsiteY6946" fmla="*/ 1214733 h 2993922"/>
              <a:gd name="connsiteX6947" fmla="*/ 8504100 w 8938307"/>
              <a:gd name="connsiteY6947" fmla="*/ 1214733 h 2993922"/>
              <a:gd name="connsiteX6948" fmla="*/ 8461739 w 8938307"/>
              <a:gd name="connsiteY6948" fmla="*/ 1204143 h 2993922"/>
              <a:gd name="connsiteX6949" fmla="*/ 8440558 w 8938307"/>
              <a:gd name="connsiteY6949" fmla="*/ 1193552 h 2993922"/>
              <a:gd name="connsiteX6950" fmla="*/ 8419377 w 8938307"/>
              <a:gd name="connsiteY6950" fmla="*/ 1193552 h 2993922"/>
              <a:gd name="connsiteX6951" fmla="*/ 8355835 w 8938307"/>
              <a:gd name="connsiteY6951" fmla="*/ 1172371 h 2993922"/>
              <a:gd name="connsiteX6952" fmla="*/ 8302883 w 8938307"/>
              <a:gd name="connsiteY6952" fmla="*/ 1156485 h 2993922"/>
              <a:gd name="connsiteX6953" fmla="*/ 8281702 w 8938307"/>
              <a:gd name="connsiteY6953" fmla="*/ 1151191 h 2993922"/>
              <a:gd name="connsiteX6954" fmla="*/ 8207569 w 8938307"/>
              <a:gd name="connsiteY6954" fmla="*/ 1130010 h 2993922"/>
              <a:gd name="connsiteX6955" fmla="*/ 8186387 w 8938307"/>
              <a:gd name="connsiteY6955" fmla="*/ 1130010 h 2993922"/>
              <a:gd name="connsiteX6956" fmla="*/ 8133435 w 8938307"/>
              <a:gd name="connsiteY6956" fmla="*/ 1119419 h 2993922"/>
              <a:gd name="connsiteX6957" fmla="*/ 8112254 w 8938307"/>
              <a:gd name="connsiteY6957" fmla="*/ 1108829 h 2993922"/>
              <a:gd name="connsiteX6958" fmla="*/ 8085779 w 8938307"/>
              <a:gd name="connsiteY6958" fmla="*/ 1103533 h 2993922"/>
              <a:gd name="connsiteX6959" fmla="*/ 8069894 w 8938307"/>
              <a:gd name="connsiteY6959" fmla="*/ 1098239 h 2993922"/>
              <a:gd name="connsiteX6960" fmla="*/ 8059302 w 8938307"/>
              <a:gd name="connsiteY6960" fmla="*/ 1108829 h 2993922"/>
              <a:gd name="connsiteX6961" fmla="*/ 8059302 w 8938307"/>
              <a:gd name="connsiteY6961" fmla="*/ 1098239 h 2993922"/>
              <a:gd name="connsiteX6962" fmla="*/ 8043417 w 8938307"/>
              <a:gd name="connsiteY6962" fmla="*/ 1098239 h 2993922"/>
              <a:gd name="connsiteX6963" fmla="*/ 8038123 w 8938307"/>
              <a:gd name="connsiteY6963" fmla="*/ 1098239 h 2993922"/>
              <a:gd name="connsiteX6964" fmla="*/ 8027531 w 8938307"/>
              <a:gd name="connsiteY6964" fmla="*/ 1108829 h 2993922"/>
              <a:gd name="connsiteX6965" fmla="*/ 8016942 w 8938307"/>
              <a:gd name="connsiteY6965" fmla="*/ 1108829 h 2993922"/>
              <a:gd name="connsiteX6966" fmla="*/ 8016942 w 8938307"/>
              <a:gd name="connsiteY6966" fmla="*/ 1119419 h 2993922"/>
              <a:gd name="connsiteX6967" fmla="*/ 7932219 w 8938307"/>
              <a:gd name="connsiteY6967" fmla="*/ 1087648 h 2993922"/>
              <a:gd name="connsiteX6968" fmla="*/ 7921627 w 8938307"/>
              <a:gd name="connsiteY6968" fmla="*/ 1087648 h 2993922"/>
              <a:gd name="connsiteX6969" fmla="*/ 7911038 w 8938307"/>
              <a:gd name="connsiteY6969" fmla="*/ 1087648 h 2993922"/>
              <a:gd name="connsiteX6970" fmla="*/ 7900446 w 8938307"/>
              <a:gd name="connsiteY6970" fmla="*/ 1077058 h 2993922"/>
              <a:gd name="connsiteX6971" fmla="*/ 7879267 w 8938307"/>
              <a:gd name="connsiteY6971" fmla="*/ 1077058 h 2993922"/>
              <a:gd name="connsiteX6972" fmla="*/ 7868675 w 8938307"/>
              <a:gd name="connsiteY6972" fmla="*/ 1077058 h 2993922"/>
              <a:gd name="connsiteX6973" fmla="*/ 7879267 w 8938307"/>
              <a:gd name="connsiteY6973" fmla="*/ 1087648 h 2993922"/>
              <a:gd name="connsiteX6974" fmla="*/ 7879267 w 8938307"/>
              <a:gd name="connsiteY6974" fmla="*/ 1098239 h 2993922"/>
              <a:gd name="connsiteX6975" fmla="*/ 7900446 w 8938307"/>
              <a:gd name="connsiteY6975" fmla="*/ 1098239 h 2993922"/>
              <a:gd name="connsiteX6976" fmla="*/ 7921627 w 8938307"/>
              <a:gd name="connsiteY6976" fmla="*/ 1108829 h 2993922"/>
              <a:gd name="connsiteX6977" fmla="*/ 7937513 w 8938307"/>
              <a:gd name="connsiteY6977" fmla="*/ 1108829 h 2993922"/>
              <a:gd name="connsiteX6978" fmla="*/ 7942808 w 8938307"/>
              <a:gd name="connsiteY6978" fmla="*/ 1108829 h 2993922"/>
              <a:gd name="connsiteX6979" fmla="*/ 7995760 w 8938307"/>
              <a:gd name="connsiteY6979" fmla="*/ 1130010 h 2993922"/>
              <a:gd name="connsiteX6980" fmla="*/ 8069894 w 8938307"/>
              <a:gd name="connsiteY6980" fmla="*/ 1151191 h 2993922"/>
              <a:gd name="connsiteX6981" fmla="*/ 8048712 w 8938307"/>
              <a:gd name="connsiteY6981" fmla="*/ 1161781 h 2993922"/>
              <a:gd name="connsiteX6982" fmla="*/ 8059302 w 8938307"/>
              <a:gd name="connsiteY6982" fmla="*/ 1172371 h 2993922"/>
              <a:gd name="connsiteX6983" fmla="*/ 8091075 w 8938307"/>
              <a:gd name="connsiteY6983" fmla="*/ 1188258 h 2993922"/>
              <a:gd name="connsiteX6984" fmla="*/ 8128141 w 8938307"/>
              <a:gd name="connsiteY6984" fmla="*/ 1198848 h 2993922"/>
              <a:gd name="connsiteX6985" fmla="*/ 8144027 w 8938307"/>
              <a:gd name="connsiteY6985" fmla="*/ 1204143 h 2993922"/>
              <a:gd name="connsiteX6986" fmla="*/ 8154617 w 8938307"/>
              <a:gd name="connsiteY6986" fmla="*/ 1204143 h 2993922"/>
              <a:gd name="connsiteX6987" fmla="*/ 8154617 w 8938307"/>
              <a:gd name="connsiteY6987" fmla="*/ 1214733 h 2993922"/>
              <a:gd name="connsiteX6988" fmla="*/ 8170502 w 8938307"/>
              <a:gd name="connsiteY6988" fmla="*/ 1214733 h 2993922"/>
              <a:gd name="connsiteX6989" fmla="*/ 8186387 w 8938307"/>
              <a:gd name="connsiteY6989" fmla="*/ 1209437 h 2993922"/>
              <a:gd name="connsiteX6990" fmla="*/ 8202273 w 8938307"/>
              <a:gd name="connsiteY6990" fmla="*/ 1204143 h 2993922"/>
              <a:gd name="connsiteX6991" fmla="*/ 8207569 w 8938307"/>
              <a:gd name="connsiteY6991" fmla="*/ 1214733 h 2993922"/>
              <a:gd name="connsiteX6992" fmla="*/ 8218160 w 8938307"/>
              <a:gd name="connsiteY6992" fmla="*/ 1225324 h 2993922"/>
              <a:gd name="connsiteX6993" fmla="*/ 8218160 w 8938307"/>
              <a:gd name="connsiteY6993" fmla="*/ 1214733 h 2993922"/>
              <a:gd name="connsiteX6994" fmla="*/ 8228750 w 8938307"/>
              <a:gd name="connsiteY6994" fmla="*/ 1214733 h 2993922"/>
              <a:gd name="connsiteX6995" fmla="*/ 8249931 w 8938307"/>
              <a:gd name="connsiteY6995" fmla="*/ 1225324 h 2993922"/>
              <a:gd name="connsiteX6996" fmla="*/ 8302883 w 8938307"/>
              <a:gd name="connsiteY6996" fmla="*/ 1246504 h 2993922"/>
              <a:gd name="connsiteX6997" fmla="*/ 8334654 w 8938307"/>
              <a:gd name="connsiteY6997" fmla="*/ 1257095 h 2993922"/>
              <a:gd name="connsiteX6998" fmla="*/ 8371720 w 8938307"/>
              <a:gd name="connsiteY6998" fmla="*/ 1262389 h 2993922"/>
              <a:gd name="connsiteX6999" fmla="*/ 8408787 w 8938307"/>
              <a:gd name="connsiteY6999" fmla="*/ 1267685 h 2993922"/>
              <a:gd name="connsiteX7000" fmla="*/ 8429968 w 8938307"/>
              <a:gd name="connsiteY7000" fmla="*/ 1288866 h 2993922"/>
              <a:gd name="connsiteX7001" fmla="*/ 8355835 w 8938307"/>
              <a:gd name="connsiteY7001" fmla="*/ 1278276 h 2993922"/>
              <a:gd name="connsiteX7002" fmla="*/ 8324064 w 8938307"/>
              <a:gd name="connsiteY7002" fmla="*/ 1267685 h 2993922"/>
              <a:gd name="connsiteX7003" fmla="*/ 8281702 w 8938307"/>
              <a:gd name="connsiteY7003" fmla="*/ 1257095 h 2993922"/>
              <a:gd name="connsiteX7004" fmla="*/ 8249931 w 8938307"/>
              <a:gd name="connsiteY7004" fmla="*/ 1246504 h 2993922"/>
              <a:gd name="connsiteX7005" fmla="*/ 8186387 w 8938307"/>
              <a:gd name="connsiteY7005" fmla="*/ 1225324 h 2993922"/>
              <a:gd name="connsiteX7006" fmla="*/ 7974579 w 8938307"/>
              <a:gd name="connsiteY7006" fmla="*/ 1161781 h 2993922"/>
              <a:gd name="connsiteX7007" fmla="*/ 7921627 w 8938307"/>
              <a:gd name="connsiteY7007" fmla="*/ 1151191 h 2993922"/>
              <a:gd name="connsiteX7008" fmla="*/ 7911038 w 8938307"/>
              <a:gd name="connsiteY7008" fmla="*/ 1140600 h 2993922"/>
              <a:gd name="connsiteX7009" fmla="*/ 7879267 w 8938307"/>
              <a:gd name="connsiteY7009" fmla="*/ 1140600 h 2993922"/>
              <a:gd name="connsiteX7010" fmla="*/ 7847494 w 8938307"/>
              <a:gd name="connsiteY7010" fmla="*/ 1140600 h 2993922"/>
              <a:gd name="connsiteX7011" fmla="*/ 7868675 w 8938307"/>
              <a:gd name="connsiteY7011" fmla="*/ 1151191 h 2993922"/>
              <a:gd name="connsiteX7012" fmla="*/ 7911038 w 8938307"/>
              <a:gd name="connsiteY7012" fmla="*/ 1172371 h 2993922"/>
              <a:gd name="connsiteX7013" fmla="*/ 7932219 w 8938307"/>
              <a:gd name="connsiteY7013" fmla="*/ 1182962 h 2993922"/>
              <a:gd name="connsiteX7014" fmla="*/ 7942808 w 8938307"/>
              <a:gd name="connsiteY7014" fmla="*/ 1193552 h 2993922"/>
              <a:gd name="connsiteX7015" fmla="*/ 7953398 w 8938307"/>
              <a:gd name="connsiteY7015" fmla="*/ 1204143 h 2993922"/>
              <a:gd name="connsiteX7016" fmla="*/ 7900446 w 8938307"/>
              <a:gd name="connsiteY7016" fmla="*/ 1193552 h 2993922"/>
              <a:gd name="connsiteX7017" fmla="*/ 7889856 w 8938307"/>
              <a:gd name="connsiteY7017" fmla="*/ 1193552 h 2993922"/>
              <a:gd name="connsiteX7018" fmla="*/ 7911038 w 8938307"/>
              <a:gd name="connsiteY7018" fmla="*/ 1204143 h 2993922"/>
              <a:gd name="connsiteX7019" fmla="*/ 7932219 w 8938307"/>
              <a:gd name="connsiteY7019" fmla="*/ 1209437 h 2993922"/>
              <a:gd name="connsiteX7020" fmla="*/ 7942808 w 8938307"/>
              <a:gd name="connsiteY7020" fmla="*/ 1214733 h 2993922"/>
              <a:gd name="connsiteX7021" fmla="*/ 7963990 w 8938307"/>
              <a:gd name="connsiteY7021" fmla="*/ 1225324 h 2993922"/>
              <a:gd name="connsiteX7022" fmla="*/ 7979875 w 8938307"/>
              <a:gd name="connsiteY7022" fmla="*/ 1225324 h 2993922"/>
              <a:gd name="connsiteX7023" fmla="*/ 7985171 w 8938307"/>
              <a:gd name="connsiteY7023" fmla="*/ 1225324 h 2993922"/>
              <a:gd name="connsiteX7024" fmla="*/ 8016942 w 8938307"/>
              <a:gd name="connsiteY7024" fmla="*/ 1246504 h 2993922"/>
              <a:gd name="connsiteX7025" fmla="*/ 8059302 w 8938307"/>
              <a:gd name="connsiteY7025" fmla="*/ 1257095 h 2993922"/>
              <a:gd name="connsiteX7026" fmla="*/ 8069894 w 8938307"/>
              <a:gd name="connsiteY7026" fmla="*/ 1267685 h 2993922"/>
              <a:gd name="connsiteX7027" fmla="*/ 8048712 w 8938307"/>
              <a:gd name="connsiteY7027" fmla="*/ 1267685 h 2993922"/>
              <a:gd name="connsiteX7028" fmla="*/ 8038123 w 8938307"/>
              <a:gd name="connsiteY7028" fmla="*/ 1267685 h 2993922"/>
              <a:gd name="connsiteX7029" fmla="*/ 8027531 w 8938307"/>
              <a:gd name="connsiteY7029" fmla="*/ 1267685 h 2993922"/>
              <a:gd name="connsiteX7030" fmla="*/ 7953398 w 8938307"/>
              <a:gd name="connsiteY7030" fmla="*/ 1246504 h 2993922"/>
              <a:gd name="connsiteX7031" fmla="*/ 7932219 w 8938307"/>
              <a:gd name="connsiteY7031" fmla="*/ 1241210 h 2993922"/>
              <a:gd name="connsiteX7032" fmla="*/ 7921627 w 8938307"/>
              <a:gd name="connsiteY7032" fmla="*/ 1235914 h 2993922"/>
              <a:gd name="connsiteX7033" fmla="*/ 7889856 w 8938307"/>
              <a:gd name="connsiteY7033" fmla="*/ 1235914 h 2993922"/>
              <a:gd name="connsiteX7034" fmla="*/ 7868675 w 8938307"/>
              <a:gd name="connsiteY7034" fmla="*/ 1225324 h 2993922"/>
              <a:gd name="connsiteX7035" fmla="*/ 7847494 w 8938307"/>
              <a:gd name="connsiteY7035" fmla="*/ 1225324 h 2993922"/>
              <a:gd name="connsiteX7036" fmla="*/ 7836904 w 8938307"/>
              <a:gd name="connsiteY7036" fmla="*/ 1214733 h 2993922"/>
              <a:gd name="connsiteX7037" fmla="*/ 7815724 w 8938307"/>
              <a:gd name="connsiteY7037" fmla="*/ 1214733 h 2993922"/>
              <a:gd name="connsiteX7038" fmla="*/ 7794542 w 8938307"/>
              <a:gd name="connsiteY7038" fmla="*/ 1209437 h 2993922"/>
              <a:gd name="connsiteX7039" fmla="*/ 7783952 w 8938307"/>
              <a:gd name="connsiteY7039" fmla="*/ 1204143 h 2993922"/>
              <a:gd name="connsiteX7040" fmla="*/ 7731000 w 8938307"/>
              <a:gd name="connsiteY7040" fmla="*/ 1193552 h 2993922"/>
              <a:gd name="connsiteX7041" fmla="*/ 7688638 w 8938307"/>
              <a:gd name="connsiteY7041" fmla="*/ 1193552 h 2993922"/>
              <a:gd name="connsiteX7042" fmla="*/ 7635686 w 8938307"/>
              <a:gd name="connsiteY7042" fmla="*/ 1172371 h 2993922"/>
              <a:gd name="connsiteX7043" fmla="*/ 7614505 w 8938307"/>
              <a:gd name="connsiteY7043" fmla="*/ 1167077 h 2993922"/>
              <a:gd name="connsiteX7044" fmla="*/ 7593326 w 8938307"/>
              <a:gd name="connsiteY7044" fmla="*/ 1156485 h 2993922"/>
              <a:gd name="connsiteX7045" fmla="*/ 7566848 w 8938307"/>
              <a:gd name="connsiteY7045" fmla="*/ 1145896 h 2993922"/>
              <a:gd name="connsiteX7046" fmla="*/ 7540374 w 8938307"/>
              <a:gd name="connsiteY7046" fmla="*/ 1140600 h 2993922"/>
              <a:gd name="connsiteX7047" fmla="*/ 7487420 w 8938307"/>
              <a:gd name="connsiteY7047" fmla="*/ 1130010 h 2993922"/>
              <a:gd name="connsiteX7048" fmla="*/ 7466240 w 8938307"/>
              <a:gd name="connsiteY7048" fmla="*/ 1140600 h 2993922"/>
              <a:gd name="connsiteX7049" fmla="*/ 7529782 w 8938307"/>
              <a:gd name="connsiteY7049" fmla="*/ 1151191 h 2993922"/>
              <a:gd name="connsiteX7050" fmla="*/ 7540374 w 8938307"/>
              <a:gd name="connsiteY7050" fmla="*/ 1167077 h 2993922"/>
              <a:gd name="connsiteX7051" fmla="*/ 7561553 w 8938307"/>
              <a:gd name="connsiteY7051" fmla="*/ 1161781 h 2993922"/>
              <a:gd name="connsiteX7052" fmla="*/ 7572144 w 8938307"/>
              <a:gd name="connsiteY7052" fmla="*/ 1172371 h 2993922"/>
              <a:gd name="connsiteX7053" fmla="*/ 7593326 w 8938307"/>
              <a:gd name="connsiteY7053" fmla="*/ 1182962 h 2993922"/>
              <a:gd name="connsiteX7054" fmla="*/ 7625096 w 8938307"/>
              <a:gd name="connsiteY7054" fmla="*/ 1188258 h 2993922"/>
              <a:gd name="connsiteX7055" fmla="*/ 7651572 w 8938307"/>
              <a:gd name="connsiteY7055" fmla="*/ 1193552 h 2993922"/>
              <a:gd name="connsiteX7056" fmla="*/ 7667457 w 8938307"/>
              <a:gd name="connsiteY7056" fmla="*/ 1204143 h 2993922"/>
              <a:gd name="connsiteX7057" fmla="*/ 7678048 w 8938307"/>
              <a:gd name="connsiteY7057" fmla="*/ 1204143 h 2993922"/>
              <a:gd name="connsiteX7058" fmla="*/ 7678048 w 8938307"/>
              <a:gd name="connsiteY7058" fmla="*/ 1214733 h 2993922"/>
              <a:gd name="connsiteX7059" fmla="*/ 7688638 w 8938307"/>
              <a:gd name="connsiteY7059" fmla="*/ 1214733 h 2993922"/>
              <a:gd name="connsiteX7060" fmla="*/ 7773361 w 8938307"/>
              <a:gd name="connsiteY7060" fmla="*/ 1235914 h 2993922"/>
              <a:gd name="connsiteX7061" fmla="*/ 7783952 w 8938307"/>
              <a:gd name="connsiteY7061" fmla="*/ 1235914 h 2993922"/>
              <a:gd name="connsiteX7062" fmla="*/ 7789248 w 8938307"/>
              <a:gd name="connsiteY7062" fmla="*/ 1235914 h 2993922"/>
              <a:gd name="connsiteX7063" fmla="*/ 7815724 w 8938307"/>
              <a:gd name="connsiteY7063" fmla="*/ 1246504 h 2993922"/>
              <a:gd name="connsiteX7064" fmla="*/ 7847494 w 8938307"/>
              <a:gd name="connsiteY7064" fmla="*/ 1257095 h 2993922"/>
              <a:gd name="connsiteX7065" fmla="*/ 7868675 w 8938307"/>
              <a:gd name="connsiteY7065" fmla="*/ 1262389 h 2993922"/>
              <a:gd name="connsiteX7066" fmla="*/ 7879267 w 8938307"/>
              <a:gd name="connsiteY7066" fmla="*/ 1267685 h 2993922"/>
              <a:gd name="connsiteX7067" fmla="*/ 7889856 w 8938307"/>
              <a:gd name="connsiteY7067" fmla="*/ 1272981 h 2993922"/>
              <a:gd name="connsiteX7068" fmla="*/ 7942808 w 8938307"/>
              <a:gd name="connsiteY7068" fmla="*/ 1278276 h 2993922"/>
              <a:gd name="connsiteX7069" fmla="*/ 7974579 w 8938307"/>
              <a:gd name="connsiteY7069" fmla="*/ 1288866 h 2993922"/>
              <a:gd name="connsiteX7070" fmla="*/ 7963990 w 8938307"/>
              <a:gd name="connsiteY7070" fmla="*/ 1299456 h 2993922"/>
              <a:gd name="connsiteX7071" fmla="*/ 7953398 w 8938307"/>
              <a:gd name="connsiteY7071" fmla="*/ 1310047 h 2993922"/>
              <a:gd name="connsiteX7072" fmla="*/ 7985171 w 8938307"/>
              <a:gd name="connsiteY7072" fmla="*/ 1310047 h 2993922"/>
              <a:gd name="connsiteX7073" fmla="*/ 8011646 w 8938307"/>
              <a:gd name="connsiteY7073" fmla="*/ 1304752 h 2993922"/>
              <a:gd name="connsiteX7074" fmla="*/ 8038123 w 8938307"/>
              <a:gd name="connsiteY7074" fmla="*/ 1320637 h 2993922"/>
              <a:gd name="connsiteX7075" fmla="*/ 8048712 w 8938307"/>
              <a:gd name="connsiteY7075" fmla="*/ 1325933 h 2993922"/>
              <a:gd name="connsiteX7076" fmla="*/ 8069894 w 8938307"/>
              <a:gd name="connsiteY7076" fmla="*/ 1320637 h 2993922"/>
              <a:gd name="connsiteX7077" fmla="*/ 8122846 w 8938307"/>
              <a:gd name="connsiteY7077" fmla="*/ 1341818 h 2993922"/>
              <a:gd name="connsiteX7078" fmla="*/ 8112254 w 8938307"/>
              <a:gd name="connsiteY7078" fmla="*/ 1341818 h 2993922"/>
              <a:gd name="connsiteX7079" fmla="*/ 8101664 w 8938307"/>
              <a:gd name="connsiteY7079" fmla="*/ 1341818 h 2993922"/>
              <a:gd name="connsiteX7080" fmla="*/ 8165206 w 8938307"/>
              <a:gd name="connsiteY7080" fmla="*/ 1373589 h 2993922"/>
              <a:gd name="connsiteX7081" fmla="*/ 8181093 w 8938307"/>
              <a:gd name="connsiteY7081" fmla="*/ 1373589 h 2993922"/>
              <a:gd name="connsiteX7082" fmla="*/ 8186387 w 8938307"/>
              <a:gd name="connsiteY7082" fmla="*/ 1373589 h 2993922"/>
              <a:gd name="connsiteX7083" fmla="*/ 8196979 w 8938307"/>
              <a:gd name="connsiteY7083" fmla="*/ 1384180 h 2993922"/>
              <a:gd name="connsiteX7084" fmla="*/ 8398196 w 8938307"/>
              <a:gd name="connsiteY7084" fmla="*/ 1426541 h 2993922"/>
              <a:gd name="connsiteX7085" fmla="*/ 8461739 w 8938307"/>
              <a:gd name="connsiteY7085" fmla="*/ 1437132 h 2993922"/>
              <a:gd name="connsiteX7086" fmla="*/ 8472329 w 8938307"/>
              <a:gd name="connsiteY7086" fmla="*/ 1437132 h 2993922"/>
              <a:gd name="connsiteX7087" fmla="*/ 8461739 w 8938307"/>
              <a:gd name="connsiteY7087" fmla="*/ 1447722 h 2993922"/>
              <a:gd name="connsiteX7088" fmla="*/ 8440558 w 8938307"/>
              <a:gd name="connsiteY7088" fmla="*/ 1447722 h 2993922"/>
              <a:gd name="connsiteX7089" fmla="*/ 8429968 w 8938307"/>
              <a:gd name="connsiteY7089" fmla="*/ 1447722 h 2993922"/>
              <a:gd name="connsiteX7090" fmla="*/ 8408787 w 8938307"/>
              <a:gd name="connsiteY7090" fmla="*/ 1458312 h 2993922"/>
              <a:gd name="connsiteX7091" fmla="*/ 8387606 w 8938307"/>
              <a:gd name="connsiteY7091" fmla="*/ 1458312 h 2993922"/>
              <a:gd name="connsiteX7092" fmla="*/ 8345244 w 8938307"/>
              <a:gd name="connsiteY7092" fmla="*/ 1442427 h 2993922"/>
              <a:gd name="connsiteX7093" fmla="*/ 8313473 w 8938307"/>
              <a:gd name="connsiteY7093" fmla="*/ 1442427 h 2993922"/>
              <a:gd name="connsiteX7094" fmla="*/ 8292291 w 8938307"/>
              <a:gd name="connsiteY7094" fmla="*/ 1437132 h 2993922"/>
              <a:gd name="connsiteX7095" fmla="*/ 8271112 w 8938307"/>
              <a:gd name="connsiteY7095" fmla="*/ 1437132 h 2993922"/>
              <a:gd name="connsiteX7096" fmla="*/ 8255225 w 8938307"/>
              <a:gd name="connsiteY7096" fmla="*/ 1431837 h 2993922"/>
              <a:gd name="connsiteX7097" fmla="*/ 8249931 w 8938307"/>
              <a:gd name="connsiteY7097" fmla="*/ 1426541 h 2993922"/>
              <a:gd name="connsiteX7098" fmla="*/ 8239339 w 8938307"/>
              <a:gd name="connsiteY7098" fmla="*/ 1426541 h 2993922"/>
              <a:gd name="connsiteX7099" fmla="*/ 8218160 w 8938307"/>
              <a:gd name="connsiteY7099" fmla="*/ 1415951 h 2993922"/>
              <a:gd name="connsiteX7100" fmla="*/ 8186387 w 8938307"/>
              <a:gd name="connsiteY7100" fmla="*/ 1405360 h 2993922"/>
              <a:gd name="connsiteX7101" fmla="*/ 8165206 w 8938307"/>
              <a:gd name="connsiteY7101" fmla="*/ 1410656 h 2993922"/>
              <a:gd name="connsiteX7102" fmla="*/ 8144027 w 8938307"/>
              <a:gd name="connsiteY7102" fmla="*/ 1405360 h 2993922"/>
              <a:gd name="connsiteX7103" fmla="*/ 8112254 w 8938307"/>
              <a:gd name="connsiteY7103" fmla="*/ 1405360 h 2993922"/>
              <a:gd name="connsiteX7104" fmla="*/ 8112254 w 8938307"/>
              <a:gd name="connsiteY7104" fmla="*/ 1384180 h 2993922"/>
              <a:gd name="connsiteX7105" fmla="*/ 8112254 w 8938307"/>
              <a:gd name="connsiteY7105" fmla="*/ 1373589 h 2993922"/>
              <a:gd name="connsiteX7106" fmla="*/ 8101664 w 8938307"/>
              <a:gd name="connsiteY7106" fmla="*/ 1373589 h 2993922"/>
              <a:gd name="connsiteX7107" fmla="*/ 8091075 w 8938307"/>
              <a:gd name="connsiteY7107" fmla="*/ 1384180 h 2993922"/>
              <a:gd name="connsiteX7108" fmla="*/ 8091075 w 8938307"/>
              <a:gd name="connsiteY7108" fmla="*/ 1394770 h 2993922"/>
              <a:gd name="connsiteX7109" fmla="*/ 8054008 w 8938307"/>
              <a:gd name="connsiteY7109" fmla="*/ 1378885 h 2993922"/>
              <a:gd name="connsiteX7110" fmla="*/ 8022237 w 8938307"/>
              <a:gd name="connsiteY7110" fmla="*/ 1368293 h 2993922"/>
              <a:gd name="connsiteX7111" fmla="*/ 8001056 w 8938307"/>
              <a:gd name="connsiteY7111" fmla="*/ 1373589 h 2993922"/>
              <a:gd name="connsiteX7112" fmla="*/ 7985171 w 8938307"/>
              <a:gd name="connsiteY7112" fmla="*/ 1362999 h 2993922"/>
              <a:gd name="connsiteX7113" fmla="*/ 7974579 w 8938307"/>
              <a:gd name="connsiteY7113" fmla="*/ 1362999 h 2993922"/>
              <a:gd name="connsiteX7114" fmla="*/ 7963990 w 8938307"/>
              <a:gd name="connsiteY7114" fmla="*/ 1362999 h 2993922"/>
              <a:gd name="connsiteX7115" fmla="*/ 7942808 w 8938307"/>
              <a:gd name="connsiteY7115" fmla="*/ 1352408 h 2993922"/>
              <a:gd name="connsiteX7116" fmla="*/ 7932219 w 8938307"/>
              <a:gd name="connsiteY7116" fmla="*/ 1352408 h 2993922"/>
              <a:gd name="connsiteX7117" fmla="*/ 7932219 w 8938307"/>
              <a:gd name="connsiteY7117" fmla="*/ 1362999 h 2993922"/>
              <a:gd name="connsiteX7118" fmla="*/ 7953398 w 8938307"/>
              <a:gd name="connsiteY7118" fmla="*/ 1373589 h 2993922"/>
              <a:gd name="connsiteX7119" fmla="*/ 7963990 w 8938307"/>
              <a:gd name="connsiteY7119" fmla="*/ 1378885 h 2993922"/>
              <a:gd name="connsiteX7120" fmla="*/ 7995760 w 8938307"/>
              <a:gd name="connsiteY7120" fmla="*/ 1384180 h 2993922"/>
              <a:gd name="connsiteX7121" fmla="*/ 8016942 w 8938307"/>
              <a:gd name="connsiteY7121" fmla="*/ 1389475 h 2993922"/>
              <a:gd name="connsiteX7122" fmla="*/ 8032827 w 8938307"/>
              <a:gd name="connsiteY7122" fmla="*/ 1400066 h 2993922"/>
              <a:gd name="connsiteX7123" fmla="*/ 8054008 w 8938307"/>
              <a:gd name="connsiteY7123" fmla="*/ 1410656 h 2993922"/>
              <a:gd name="connsiteX7124" fmla="*/ 8080483 w 8938307"/>
              <a:gd name="connsiteY7124" fmla="*/ 1415951 h 2993922"/>
              <a:gd name="connsiteX7125" fmla="*/ 8144027 w 8938307"/>
              <a:gd name="connsiteY7125" fmla="*/ 1437132 h 2993922"/>
              <a:gd name="connsiteX7126" fmla="*/ 8154617 w 8938307"/>
              <a:gd name="connsiteY7126" fmla="*/ 1447722 h 2993922"/>
              <a:gd name="connsiteX7127" fmla="*/ 8133435 w 8938307"/>
              <a:gd name="connsiteY7127" fmla="*/ 1442427 h 2993922"/>
              <a:gd name="connsiteX7128" fmla="*/ 8122846 w 8938307"/>
              <a:gd name="connsiteY7128" fmla="*/ 1447722 h 2993922"/>
              <a:gd name="connsiteX7129" fmla="*/ 8112254 w 8938307"/>
              <a:gd name="connsiteY7129" fmla="*/ 1447722 h 2993922"/>
              <a:gd name="connsiteX7130" fmla="*/ 8112254 w 8938307"/>
              <a:gd name="connsiteY7130" fmla="*/ 1458312 h 2993922"/>
              <a:gd name="connsiteX7131" fmla="*/ 8101664 w 8938307"/>
              <a:gd name="connsiteY7131" fmla="*/ 1458312 h 2993922"/>
              <a:gd name="connsiteX7132" fmla="*/ 8091075 w 8938307"/>
              <a:gd name="connsiteY7132" fmla="*/ 1447722 h 2993922"/>
              <a:gd name="connsiteX7133" fmla="*/ 8080483 w 8938307"/>
              <a:gd name="connsiteY7133" fmla="*/ 1437132 h 2993922"/>
              <a:gd name="connsiteX7134" fmla="*/ 8069894 w 8938307"/>
              <a:gd name="connsiteY7134" fmla="*/ 1426541 h 2993922"/>
              <a:gd name="connsiteX7135" fmla="*/ 8038123 w 8938307"/>
              <a:gd name="connsiteY7135" fmla="*/ 1437132 h 2993922"/>
              <a:gd name="connsiteX7136" fmla="*/ 8027531 w 8938307"/>
              <a:gd name="connsiteY7136" fmla="*/ 1431837 h 2993922"/>
              <a:gd name="connsiteX7137" fmla="*/ 8016942 w 8938307"/>
              <a:gd name="connsiteY7137" fmla="*/ 1426541 h 2993922"/>
              <a:gd name="connsiteX7138" fmla="*/ 8016942 w 8938307"/>
              <a:gd name="connsiteY7138" fmla="*/ 1415951 h 2993922"/>
              <a:gd name="connsiteX7139" fmla="*/ 8006350 w 8938307"/>
              <a:gd name="connsiteY7139" fmla="*/ 1421247 h 2993922"/>
              <a:gd name="connsiteX7140" fmla="*/ 7974579 w 8938307"/>
              <a:gd name="connsiteY7140" fmla="*/ 1426541 h 2993922"/>
              <a:gd name="connsiteX7141" fmla="*/ 7953398 w 8938307"/>
              <a:gd name="connsiteY7141" fmla="*/ 1426541 h 2993922"/>
              <a:gd name="connsiteX7142" fmla="*/ 7932219 w 8938307"/>
              <a:gd name="connsiteY7142" fmla="*/ 1426541 h 2993922"/>
              <a:gd name="connsiteX7143" fmla="*/ 7932219 w 8938307"/>
              <a:gd name="connsiteY7143" fmla="*/ 1415951 h 2993922"/>
              <a:gd name="connsiteX7144" fmla="*/ 7879267 w 8938307"/>
              <a:gd name="connsiteY7144" fmla="*/ 1405360 h 2993922"/>
              <a:gd name="connsiteX7145" fmla="*/ 7868675 w 8938307"/>
              <a:gd name="connsiteY7145" fmla="*/ 1400066 h 2993922"/>
              <a:gd name="connsiteX7146" fmla="*/ 7847494 w 8938307"/>
              <a:gd name="connsiteY7146" fmla="*/ 1394770 h 2993922"/>
              <a:gd name="connsiteX7147" fmla="*/ 7836904 w 8938307"/>
              <a:gd name="connsiteY7147" fmla="*/ 1405360 h 2993922"/>
              <a:gd name="connsiteX7148" fmla="*/ 7974579 w 8938307"/>
              <a:gd name="connsiteY7148" fmla="*/ 1447722 h 2993922"/>
              <a:gd name="connsiteX7149" fmla="*/ 8069894 w 8938307"/>
              <a:gd name="connsiteY7149" fmla="*/ 1479493 h 2993922"/>
              <a:gd name="connsiteX7150" fmla="*/ 8059302 w 8938307"/>
              <a:gd name="connsiteY7150" fmla="*/ 1479493 h 2993922"/>
              <a:gd name="connsiteX7151" fmla="*/ 8038123 w 8938307"/>
              <a:gd name="connsiteY7151" fmla="*/ 1479493 h 2993922"/>
              <a:gd name="connsiteX7152" fmla="*/ 8080483 w 8938307"/>
              <a:gd name="connsiteY7152" fmla="*/ 1500674 h 2993922"/>
              <a:gd name="connsiteX7153" fmla="*/ 8101664 w 8938307"/>
              <a:gd name="connsiteY7153" fmla="*/ 1516560 h 2993922"/>
              <a:gd name="connsiteX7154" fmla="*/ 8112254 w 8938307"/>
              <a:gd name="connsiteY7154" fmla="*/ 1521855 h 2993922"/>
              <a:gd name="connsiteX7155" fmla="*/ 8133435 w 8938307"/>
              <a:gd name="connsiteY7155" fmla="*/ 1521855 h 2993922"/>
              <a:gd name="connsiteX7156" fmla="*/ 8154617 w 8938307"/>
              <a:gd name="connsiteY7156" fmla="*/ 1532445 h 2993922"/>
              <a:gd name="connsiteX7157" fmla="*/ 8175798 w 8938307"/>
              <a:gd name="connsiteY7157" fmla="*/ 1532445 h 2993922"/>
              <a:gd name="connsiteX7158" fmla="*/ 8292291 w 8938307"/>
              <a:gd name="connsiteY7158" fmla="*/ 1564218 h 2993922"/>
              <a:gd name="connsiteX7159" fmla="*/ 8302883 w 8938307"/>
              <a:gd name="connsiteY7159" fmla="*/ 1574807 h 2993922"/>
              <a:gd name="connsiteX7160" fmla="*/ 8324064 w 8938307"/>
              <a:gd name="connsiteY7160" fmla="*/ 1574807 h 2993922"/>
              <a:gd name="connsiteX7161" fmla="*/ 8334654 w 8938307"/>
              <a:gd name="connsiteY7161" fmla="*/ 1585397 h 2993922"/>
              <a:gd name="connsiteX7162" fmla="*/ 8377016 w 8938307"/>
              <a:gd name="connsiteY7162" fmla="*/ 1595988 h 2993922"/>
              <a:gd name="connsiteX7163" fmla="*/ 8419377 w 8938307"/>
              <a:gd name="connsiteY7163" fmla="*/ 1606578 h 2993922"/>
              <a:gd name="connsiteX7164" fmla="*/ 8398196 w 8938307"/>
              <a:gd name="connsiteY7164" fmla="*/ 1606578 h 2993922"/>
              <a:gd name="connsiteX7165" fmla="*/ 8377016 w 8938307"/>
              <a:gd name="connsiteY7165" fmla="*/ 1606578 h 2993922"/>
              <a:gd name="connsiteX7166" fmla="*/ 8313473 w 8938307"/>
              <a:gd name="connsiteY7166" fmla="*/ 1585397 h 2993922"/>
              <a:gd name="connsiteX7167" fmla="*/ 8175798 w 8938307"/>
              <a:gd name="connsiteY7167" fmla="*/ 1543036 h 2993922"/>
              <a:gd name="connsiteX7168" fmla="*/ 8154617 w 8938307"/>
              <a:gd name="connsiteY7168" fmla="*/ 1543036 h 2993922"/>
              <a:gd name="connsiteX7169" fmla="*/ 8091075 w 8938307"/>
              <a:gd name="connsiteY7169" fmla="*/ 1532445 h 2993922"/>
              <a:gd name="connsiteX7170" fmla="*/ 8059302 w 8938307"/>
              <a:gd name="connsiteY7170" fmla="*/ 1521855 h 2993922"/>
              <a:gd name="connsiteX7171" fmla="*/ 8038123 w 8938307"/>
              <a:gd name="connsiteY7171" fmla="*/ 1516560 h 2993922"/>
              <a:gd name="connsiteX7172" fmla="*/ 8027531 w 8938307"/>
              <a:gd name="connsiteY7172" fmla="*/ 1511264 h 2993922"/>
              <a:gd name="connsiteX7173" fmla="*/ 7963990 w 8938307"/>
              <a:gd name="connsiteY7173" fmla="*/ 1500674 h 2993922"/>
              <a:gd name="connsiteX7174" fmla="*/ 7942808 w 8938307"/>
              <a:gd name="connsiteY7174" fmla="*/ 1500674 h 2993922"/>
              <a:gd name="connsiteX7175" fmla="*/ 7932219 w 8938307"/>
              <a:gd name="connsiteY7175" fmla="*/ 1500674 h 2993922"/>
              <a:gd name="connsiteX7176" fmla="*/ 7911038 w 8938307"/>
              <a:gd name="connsiteY7176" fmla="*/ 1490084 h 2993922"/>
              <a:gd name="connsiteX7177" fmla="*/ 7911038 w 8938307"/>
              <a:gd name="connsiteY7177" fmla="*/ 1500674 h 2993922"/>
              <a:gd name="connsiteX7178" fmla="*/ 7895152 w 8938307"/>
              <a:gd name="connsiteY7178" fmla="*/ 1500674 h 2993922"/>
              <a:gd name="connsiteX7179" fmla="*/ 7889856 w 8938307"/>
              <a:gd name="connsiteY7179" fmla="*/ 1505970 h 2993922"/>
              <a:gd name="connsiteX7180" fmla="*/ 7879267 w 8938307"/>
              <a:gd name="connsiteY7180" fmla="*/ 1511264 h 2993922"/>
              <a:gd name="connsiteX7181" fmla="*/ 7836904 w 8938307"/>
              <a:gd name="connsiteY7181" fmla="*/ 1500674 h 2993922"/>
              <a:gd name="connsiteX7182" fmla="*/ 7783952 w 8938307"/>
              <a:gd name="connsiteY7182" fmla="*/ 1479493 h 2993922"/>
              <a:gd name="connsiteX7183" fmla="*/ 7768067 w 8938307"/>
              <a:gd name="connsiteY7183" fmla="*/ 1474199 h 2993922"/>
              <a:gd name="connsiteX7184" fmla="*/ 7752182 w 8938307"/>
              <a:gd name="connsiteY7184" fmla="*/ 1468903 h 2993922"/>
              <a:gd name="connsiteX7185" fmla="*/ 7715115 w 8938307"/>
              <a:gd name="connsiteY7185" fmla="*/ 1458312 h 2993922"/>
              <a:gd name="connsiteX7186" fmla="*/ 7693934 w 8938307"/>
              <a:gd name="connsiteY7186" fmla="*/ 1453018 h 2993922"/>
              <a:gd name="connsiteX7187" fmla="*/ 7678048 w 8938307"/>
              <a:gd name="connsiteY7187" fmla="*/ 1447722 h 2993922"/>
              <a:gd name="connsiteX7188" fmla="*/ 7646278 w 8938307"/>
              <a:gd name="connsiteY7188" fmla="*/ 1437132 h 2993922"/>
              <a:gd name="connsiteX7189" fmla="*/ 7603915 w 8938307"/>
              <a:gd name="connsiteY7189" fmla="*/ 1415951 h 2993922"/>
              <a:gd name="connsiteX7190" fmla="*/ 7572144 w 8938307"/>
              <a:gd name="connsiteY7190" fmla="*/ 1415951 h 2993922"/>
              <a:gd name="connsiteX7191" fmla="*/ 7519192 w 8938307"/>
              <a:gd name="connsiteY7191" fmla="*/ 1394770 h 2993922"/>
              <a:gd name="connsiteX7192" fmla="*/ 7487420 w 8938307"/>
              <a:gd name="connsiteY7192" fmla="*/ 1384180 h 2993922"/>
              <a:gd name="connsiteX7193" fmla="*/ 7476830 w 8938307"/>
              <a:gd name="connsiteY7193" fmla="*/ 1394770 h 2993922"/>
              <a:gd name="connsiteX7194" fmla="*/ 7498011 w 8938307"/>
              <a:gd name="connsiteY7194" fmla="*/ 1405360 h 2993922"/>
              <a:gd name="connsiteX7195" fmla="*/ 7519192 w 8938307"/>
              <a:gd name="connsiteY7195" fmla="*/ 1410656 h 2993922"/>
              <a:gd name="connsiteX7196" fmla="*/ 7529782 w 8938307"/>
              <a:gd name="connsiteY7196" fmla="*/ 1421247 h 2993922"/>
              <a:gd name="connsiteX7197" fmla="*/ 7550963 w 8938307"/>
              <a:gd name="connsiteY7197" fmla="*/ 1421247 h 2993922"/>
              <a:gd name="connsiteX7198" fmla="*/ 7582734 w 8938307"/>
              <a:gd name="connsiteY7198" fmla="*/ 1426541 h 2993922"/>
              <a:gd name="connsiteX7199" fmla="*/ 7635686 w 8938307"/>
              <a:gd name="connsiteY7199" fmla="*/ 1437132 h 2993922"/>
              <a:gd name="connsiteX7200" fmla="*/ 7635686 w 8938307"/>
              <a:gd name="connsiteY7200" fmla="*/ 1447722 h 2993922"/>
              <a:gd name="connsiteX7201" fmla="*/ 7640982 w 8938307"/>
              <a:gd name="connsiteY7201" fmla="*/ 1453018 h 2993922"/>
              <a:gd name="connsiteX7202" fmla="*/ 7656867 w 8938307"/>
              <a:gd name="connsiteY7202" fmla="*/ 1458312 h 2993922"/>
              <a:gd name="connsiteX7203" fmla="*/ 7693934 w 8938307"/>
              <a:gd name="connsiteY7203" fmla="*/ 1474199 h 2993922"/>
              <a:gd name="connsiteX7204" fmla="*/ 7725704 w 8938307"/>
              <a:gd name="connsiteY7204" fmla="*/ 1479493 h 2993922"/>
              <a:gd name="connsiteX7205" fmla="*/ 7736296 w 8938307"/>
              <a:gd name="connsiteY7205" fmla="*/ 1468903 h 2993922"/>
              <a:gd name="connsiteX7206" fmla="*/ 7741590 w 8938307"/>
              <a:gd name="connsiteY7206" fmla="*/ 1479493 h 2993922"/>
              <a:gd name="connsiteX7207" fmla="*/ 7773361 w 8938307"/>
              <a:gd name="connsiteY7207" fmla="*/ 1511264 h 2993922"/>
              <a:gd name="connsiteX7208" fmla="*/ 7815724 w 8938307"/>
              <a:gd name="connsiteY7208" fmla="*/ 1527151 h 2993922"/>
              <a:gd name="connsiteX7209" fmla="*/ 7826313 w 8938307"/>
              <a:gd name="connsiteY7209" fmla="*/ 1532445 h 2993922"/>
              <a:gd name="connsiteX7210" fmla="*/ 7879267 w 8938307"/>
              <a:gd name="connsiteY7210" fmla="*/ 1543036 h 2993922"/>
              <a:gd name="connsiteX7211" fmla="*/ 7942808 w 8938307"/>
              <a:gd name="connsiteY7211" fmla="*/ 1574807 h 2993922"/>
              <a:gd name="connsiteX7212" fmla="*/ 8006350 w 8938307"/>
              <a:gd name="connsiteY7212" fmla="*/ 1595988 h 2993922"/>
              <a:gd name="connsiteX7213" fmla="*/ 8016942 w 8938307"/>
              <a:gd name="connsiteY7213" fmla="*/ 1595988 h 2993922"/>
              <a:gd name="connsiteX7214" fmla="*/ 8022237 w 8938307"/>
              <a:gd name="connsiteY7214" fmla="*/ 1606578 h 2993922"/>
              <a:gd name="connsiteX7215" fmla="*/ 7995760 w 8938307"/>
              <a:gd name="connsiteY7215" fmla="*/ 1595988 h 2993922"/>
              <a:gd name="connsiteX7216" fmla="*/ 7932219 w 8938307"/>
              <a:gd name="connsiteY7216" fmla="*/ 1580103 h 2993922"/>
              <a:gd name="connsiteX7217" fmla="*/ 7884561 w 8938307"/>
              <a:gd name="connsiteY7217" fmla="*/ 1574807 h 2993922"/>
              <a:gd name="connsiteX7218" fmla="*/ 7873971 w 8938307"/>
              <a:gd name="connsiteY7218" fmla="*/ 1574807 h 2993922"/>
              <a:gd name="connsiteX7219" fmla="*/ 7847494 w 8938307"/>
              <a:gd name="connsiteY7219" fmla="*/ 1553626 h 2993922"/>
              <a:gd name="connsiteX7220" fmla="*/ 7815724 w 8938307"/>
              <a:gd name="connsiteY7220" fmla="*/ 1543036 h 2993922"/>
              <a:gd name="connsiteX7221" fmla="*/ 7826313 w 8938307"/>
              <a:gd name="connsiteY7221" fmla="*/ 1553626 h 2993922"/>
              <a:gd name="connsiteX7222" fmla="*/ 7826313 w 8938307"/>
              <a:gd name="connsiteY7222" fmla="*/ 1564218 h 2993922"/>
              <a:gd name="connsiteX7223" fmla="*/ 7836904 w 8938307"/>
              <a:gd name="connsiteY7223" fmla="*/ 1574807 h 2993922"/>
              <a:gd name="connsiteX7224" fmla="*/ 7826313 w 8938307"/>
              <a:gd name="connsiteY7224" fmla="*/ 1574807 h 2993922"/>
              <a:gd name="connsiteX7225" fmla="*/ 7805134 w 8938307"/>
              <a:gd name="connsiteY7225" fmla="*/ 1558922 h 2993922"/>
              <a:gd name="connsiteX7226" fmla="*/ 7794542 w 8938307"/>
              <a:gd name="connsiteY7226" fmla="*/ 1553626 h 2993922"/>
              <a:gd name="connsiteX7227" fmla="*/ 7794542 w 8938307"/>
              <a:gd name="connsiteY7227" fmla="*/ 1564218 h 2993922"/>
              <a:gd name="connsiteX7228" fmla="*/ 7783952 w 8938307"/>
              <a:gd name="connsiteY7228" fmla="*/ 1553626 h 2993922"/>
              <a:gd name="connsiteX7229" fmla="*/ 7752182 w 8938307"/>
              <a:gd name="connsiteY7229" fmla="*/ 1543036 h 2993922"/>
              <a:gd name="connsiteX7230" fmla="*/ 7741590 w 8938307"/>
              <a:gd name="connsiteY7230" fmla="*/ 1537741 h 2993922"/>
              <a:gd name="connsiteX7231" fmla="*/ 7731000 w 8938307"/>
              <a:gd name="connsiteY7231" fmla="*/ 1532445 h 2993922"/>
              <a:gd name="connsiteX7232" fmla="*/ 7720409 w 8938307"/>
              <a:gd name="connsiteY7232" fmla="*/ 1543036 h 2993922"/>
              <a:gd name="connsiteX7233" fmla="*/ 7709820 w 8938307"/>
              <a:gd name="connsiteY7233" fmla="*/ 1543036 h 2993922"/>
              <a:gd name="connsiteX7234" fmla="*/ 7693934 w 8938307"/>
              <a:gd name="connsiteY7234" fmla="*/ 1532445 h 2993922"/>
              <a:gd name="connsiteX7235" fmla="*/ 7678048 w 8938307"/>
              <a:gd name="connsiteY7235" fmla="*/ 1511264 h 2993922"/>
              <a:gd name="connsiteX7236" fmla="*/ 7667457 w 8938307"/>
              <a:gd name="connsiteY7236" fmla="*/ 1490084 h 2993922"/>
              <a:gd name="connsiteX7237" fmla="*/ 7651572 w 8938307"/>
              <a:gd name="connsiteY7237" fmla="*/ 1490084 h 2993922"/>
              <a:gd name="connsiteX7238" fmla="*/ 7667457 w 8938307"/>
              <a:gd name="connsiteY7238" fmla="*/ 1500674 h 2993922"/>
              <a:gd name="connsiteX7239" fmla="*/ 7667457 w 8938307"/>
              <a:gd name="connsiteY7239" fmla="*/ 1511264 h 2993922"/>
              <a:gd name="connsiteX7240" fmla="*/ 7656867 w 8938307"/>
              <a:gd name="connsiteY7240" fmla="*/ 1527151 h 2993922"/>
              <a:gd name="connsiteX7241" fmla="*/ 7630390 w 8938307"/>
              <a:gd name="connsiteY7241" fmla="*/ 1543036 h 2993922"/>
              <a:gd name="connsiteX7242" fmla="*/ 7614505 w 8938307"/>
              <a:gd name="connsiteY7242" fmla="*/ 1548331 h 2993922"/>
              <a:gd name="connsiteX7243" fmla="*/ 7625096 w 8938307"/>
              <a:gd name="connsiteY7243" fmla="*/ 1558922 h 2993922"/>
              <a:gd name="connsiteX7244" fmla="*/ 7646278 w 8938307"/>
              <a:gd name="connsiteY7244" fmla="*/ 1564218 h 2993922"/>
              <a:gd name="connsiteX7245" fmla="*/ 7656867 w 8938307"/>
              <a:gd name="connsiteY7245" fmla="*/ 1574807 h 2993922"/>
              <a:gd name="connsiteX7246" fmla="*/ 7688638 w 8938307"/>
              <a:gd name="connsiteY7246" fmla="*/ 1585397 h 2993922"/>
              <a:gd name="connsiteX7247" fmla="*/ 7667457 w 8938307"/>
              <a:gd name="connsiteY7247" fmla="*/ 1585397 h 2993922"/>
              <a:gd name="connsiteX7248" fmla="*/ 7667457 w 8938307"/>
              <a:gd name="connsiteY7248" fmla="*/ 1595988 h 2993922"/>
              <a:gd name="connsiteX7249" fmla="*/ 7667457 w 8938307"/>
              <a:gd name="connsiteY7249" fmla="*/ 1606578 h 2993922"/>
              <a:gd name="connsiteX7250" fmla="*/ 7662163 w 8938307"/>
              <a:gd name="connsiteY7250" fmla="*/ 1601283 h 2993922"/>
              <a:gd name="connsiteX7251" fmla="*/ 7635686 w 8938307"/>
              <a:gd name="connsiteY7251" fmla="*/ 1585397 h 2993922"/>
              <a:gd name="connsiteX7252" fmla="*/ 7614505 w 8938307"/>
              <a:gd name="connsiteY7252" fmla="*/ 1595988 h 2993922"/>
              <a:gd name="connsiteX7253" fmla="*/ 7656867 w 8938307"/>
              <a:gd name="connsiteY7253" fmla="*/ 1606578 h 2993922"/>
              <a:gd name="connsiteX7254" fmla="*/ 7678048 w 8938307"/>
              <a:gd name="connsiteY7254" fmla="*/ 1627759 h 2993922"/>
              <a:gd name="connsiteX7255" fmla="*/ 7678048 w 8938307"/>
              <a:gd name="connsiteY7255" fmla="*/ 1638349 h 2993922"/>
              <a:gd name="connsiteX7256" fmla="*/ 7667457 w 8938307"/>
              <a:gd name="connsiteY7256" fmla="*/ 1638349 h 2993922"/>
              <a:gd name="connsiteX7257" fmla="*/ 7656867 w 8938307"/>
              <a:gd name="connsiteY7257" fmla="*/ 1648940 h 2993922"/>
              <a:gd name="connsiteX7258" fmla="*/ 7688638 w 8938307"/>
              <a:gd name="connsiteY7258" fmla="*/ 1670122 h 2993922"/>
              <a:gd name="connsiteX7259" fmla="*/ 7699230 w 8938307"/>
              <a:gd name="connsiteY7259" fmla="*/ 1680711 h 2993922"/>
              <a:gd name="connsiteX7260" fmla="*/ 7678048 w 8938307"/>
              <a:gd name="connsiteY7260" fmla="*/ 1691301 h 2993922"/>
              <a:gd name="connsiteX7261" fmla="*/ 7662163 w 8938307"/>
              <a:gd name="connsiteY7261" fmla="*/ 1691301 h 2993922"/>
              <a:gd name="connsiteX7262" fmla="*/ 7656867 w 8938307"/>
              <a:gd name="connsiteY7262" fmla="*/ 1701893 h 2993922"/>
              <a:gd name="connsiteX7263" fmla="*/ 7667457 w 8938307"/>
              <a:gd name="connsiteY7263" fmla="*/ 1701893 h 2993922"/>
              <a:gd name="connsiteX7264" fmla="*/ 7678048 w 8938307"/>
              <a:gd name="connsiteY7264" fmla="*/ 1712482 h 2993922"/>
              <a:gd name="connsiteX7265" fmla="*/ 7678048 w 8938307"/>
              <a:gd name="connsiteY7265" fmla="*/ 1723074 h 2993922"/>
              <a:gd name="connsiteX7266" fmla="*/ 7667457 w 8938307"/>
              <a:gd name="connsiteY7266" fmla="*/ 1723074 h 2993922"/>
              <a:gd name="connsiteX7267" fmla="*/ 7646278 w 8938307"/>
              <a:gd name="connsiteY7267" fmla="*/ 1723074 h 2993922"/>
              <a:gd name="connsiteX7268" fmla="*/ 7667457 w 8938307"/>
              <a:gd name="connsiteY7268" fmla="*/ 1733663 h 2993922"/>
              <a:gd name="connsiteX7269" fmla="*/ 7683344 w 8938307"/>
              <a:gd name="connsiteY7269" fmla="*/ 1733663 h 2993922"/>
              <a:gd name="connsiteX7270" fmla="*/ 7699230 w 8938307"/>
              <a:gd name="connsiteY7270" fmla="*/ 1733663 h 2993922"/>
              <a:gd name="connsiteX7271" fmla="*/ 7709820 w 8938307"/>
              <a:gd name="connsiteY7271" fmla="*/ 1733663 h 2993922"/>
              <a:gd name="connsiteX7272" fmla="*/ 7720409 w 8938307"/>
              <a:gd name="connsiteY7272" fmla="*/ 1738959 h 2993922"/>
              <a:gd name="connsiteX7273" fmla="*/ 7720409 w 8938307"/>
              <a:gd name="connsiteY7273" fmla="*/ 1744253 h 2993922"/>
              <a:gd name="connsiteX7274" fmla="*/ 7731000 w 8938307"/>
              <a:gd name="connsiteY7274" fmla="*/ 1744253 h 2993922"/>
              <a:gd name="connsiteX7275" fmla="*/ 7720409 w 8938307"/>
              <a:gd name="connsiteY7275" fmla="*/ 1733663 h 2993922"/>
              <a:gd name="connsiteX7276" fmla="*/ 7720409 w 8938307"/>
              <a:gd name="connsiteY7276" fmla="*/ 1723074 h 2993922"/>
              <a:gd name="connsiteX7277" fmla="*/ 7736296 w 8938307"/>
              <a:gd name="connsiteY7277" fmla="*/ 1728368 h 2993922"/>
              <a:gd name="connsiteX7278" fmla="*/ 7773361 w 8938307"/>
              <a:gd name="connsiteY7278" fmla="*/ 1744253 h 2993922"/>
              <a:gd name="connsiteX7279" fmla="*/ 7805134 w 8938307"/>
              <a:gd name="connsiteY7279" fmla="*/ 1754845 h 2993922"/>
              <a:gd name="connsiteX7280" fmla="*/ 7826313 w 8938307"/>
              <a:gd name="connsiteY7280" fmla="*/ 1765434 h 2993922"/>
              <a:gd name="connsiteX7281" fmla="*/ 7842200 w 8938307"/>
              <a:gd name="connsiteY7281" fmla="*/ 1770730 h 2993922"/>
              <a:gd name="connsiteX7282" fmla="*/ 7868675 w 8938307"/>
              <a:gd name="connsiteY7282" fmla="*/ 1781320 h 2993922"/>
              <a:gd name="connsiteX7283" fmla="*/ 7900446 w 8938307"/>
              <a:gd name="connsiteY7283" fmla="*/ 1786615 h 2993922"/>
              <a:gd name="connsiteX7284" fmla="*/ 7905742 w 8938307"/>
              <a:gd name="connsiteY7284" fmla="*/ 1797205 h 2993922"/>
              <a:gd name="connsiteX7285" fmla="*/ 7889856 w 8938307"/>
              <a:gd name="connsiteY7285" fmla="*/ 1807797 h 2993922"/>
              <a:gd name="connsiteX7286" fmla="*/ 7879267 w 8938307"/>
              <a:gd name="connsiteY7286" fmla="*/ 1818386 h 2993922"/>
              <a:gd name="connsiteX7287" fmla="*/ 7868675 w 8938307"/>
              <a:gd name="connsiteY7287" fmla="*/ 1818386 h 2993922"/>
              <a:gd name="connsiteX7288" fmla="*/ 7858085 w 8938307"/>
              <a:gd name="connsiteY7288" fmla="*/ 1818386 h 2993922"/>
              <a:gd name="connsiteX7289" fmla="*/ 7847494 w 8938307"/>
              <a:gd name="connsiteY7289" fmla="*/ 1807797 h 2993922"/>
              <a:gd name="connsiteX7290" fmla="*/ 7842200 w 8938307"/>
              <a:gd name="connsiteY7290" fmla="*/ 1802501 h 2993922"/>
              <a:gd name="connsiteX7291" fmla="*/ 7836904 w 8938307"/>
              <a:gd name="connsiteY7291" fmla="*/ 1791911 h 2993922"/>
              <a:gd name="connsiteX7292" fmla="*/ 7815724 w 8938307"/>
              <a:gd name="connsiteY7292" fmla="*/ 1781320 h 2993922"/>
              <a:gd name="connsiteX7293" fmla="*/ 7794542 w 8938307"/>
              <a:gd name="connsiteY7293" fmla="*/ 1786615 h 2993922"/>
              <a:gd name="connsiteX7294" fmla="*/ 7789248 w 8938307"/>
              <a:gd name="connsiteY7294" fmla="*/ 1797205 h 2993922"/>
              <a:gd name="connsiteX7295" fmla="*/ 7773361 w 8938307"/>
              <a:gd name="connsiteY7295" fmla="*/ 1791911 h 2993922"/>
              <a:gd name="connsiteX7296" fmla="*/ 7757476 w 8938307"/>
              <a:gd name="connsiteY7296" fmla="*/ 1786615 h 2993922"/>
              <a:gd name="connsiteX7297" fmla="*/ 7752182 w 8938307"/>
              <a:gd name="connsiteY7297" fmla="*/ 1797205 h 2993922"/>
              <a:gd name="connsiteX7298" fmla="*/ 7741590 w 8938307"/>
              <a:gd name="connsiteY7298" fmla="*/ 1797205 h 2993922"/>
              <a:gd name="connsiteX7299" fmla="*/ 7731000 w 8938307"/>
              <a:gd name="connsiteY7299" fmla="*/ 1786615 h 2993922"/>
              <a:gd name="connsiteX7300" fmla="*/ 7731000 w 8938307"/>
              <a:gd name="connsiteY7300" fmla="*/ 1797205 h 2993922"/>
              <a:gd name="connsiteX7301" fmla="*/ 7731000 w 8938307"/>
              <a:gd name="connsiteY7301" fmla="*/ 1818386 h 2993922"/>
              <a:gd name="connsiteX7302" fmla="*/ 7741590 w 8938307"/>
              <a:gd name="connsiteY7302" fmla="*/ 1828978 h 2993922"/>
              <a:gd name="connsiteX7303" fmla="*/ 7731000 w 8938307"/>
              <a:gd name="connsiteY7303" fmla="*/ 1828978 h 2993922"/>
              <a:gd name="connsiteX7304" fmla="*/ 7731000 w 8938307"/>
              <a:gd name="connsiteY7304" fmla="*/ 1839567 h 2993922"/>
              <a:gd name="connsiteX7305" fmla="*/ 7752182 w 8938307"/>
              <a:gd name="connsiteY7305" fmla="*/ 1860749 h 2993922"/>
              <a:gd name="connsiteX7306" fmla="*/ 7757476 w 8938307"/>
              <a:gd name="connsiteY7306" fmla="*/ 1876634 h 2993922"/>
              <a:gd name="connsiteX7307" fmla="*/ 7762772 w 8938307"/>
              <a:gd name="connsiteY7307" fmla="*/ 1892520 h 2993922"/>
              <a:gd name="connsiteX7308" fmla="*/ 7752182 w 8938307"/>
              <a:gd name="connsiteY7308" fmla="*/ 1903111 h 2993922"/>
              <a:gd name="connsiteX7309" fmla="*/ 7736296 w 8938307"/>
              <a:gd name="connsiteY7309" fmla="*/ 1897815 h 2993922"/>
              <a:gd name="connsiteX7310" fmla="*/ 7736296 w 8938307"/>
              <a:gd name="connsiteY7310" fmla="*/ 1913701 h 2993922"/>
              <a:gd name="connsiteX7311" fmla="*/ 7741590 w 8938307"/>
              <a:gd name="connsiteY7311" fmla="*/ 1924290 h 2993922"/>
              <a:gd name="connsiteX7312" fmla="*/ 7752182 w 8938307"/>
              <a:gd name="connsiteY7312" fmla="*/ 1934882 h 2993922"/>
              <a:gd name="connsiteX7313" fmla="*/ 7768067 w 8938307"/>
              <a:gd name="connsiteY7313" fmla="*/ 1924290 h 2993922"/>
              <a:gd name="connsiteX7314" fmla="*/ 7773361 w 8938307"/>
              <a:gd name="connsiteY7314" fmla="*/ 1903111 h 2993922"/>
              <a:gd name="connsiteX7315" fmla="*/ 7783952 w 8938307"/>
              <a:gd name="connsiteY7315" fmla="*/ 1903111 h 2993922"/>
              <a:gd name="connsiteX7316" fmla="*/ 7794542 w 8938307"/>
              <a:gd name="connsiteY7316" fmla="*/ 1913701 h 2993922"/>
              <a:gd name="connsiteX7317" fmla="*/ 7805134 w 8938307"/>
              <a:gd name="connsiteY7317" fmla="*/ 1913701 h 2993922"/>
              <a:gd name="connsiteX7318" fmla="*/ 7815724 w 8938307"/>
              <a:gd name="connsiteY7318" fmla="*/ 1924290 h 2993922"/>
              <a:gd name="connsiteX7319" fmla="*/ 7805134 w 8938307"/>
              <a:gd name="connsiteY7319" fmla="*/ 1924290 h 2993922"/>
              <a:gd name="connsiteX7320" fmla="*/ 7778656 w 8938307"/>
              <a:gd name="connsiteY7320" fmla="*/ 1924290 h 2993922"/>
              <a:gd name="connsiteX7321" fmla="*/ 7778656 w 8938307"/>
              <a:gd name="connsiteY7321" fmla="*/ 1940176 h 2993922"/>
              <a:gd name="connsiteX7322" fmla="*/ 7773361 w 8938307"/>
              <a:gd name="connsiteY7322" fmla="*/ 1945472 h 2993922"/>
              <a:gd name="connsiteX7323" fmla="*/ 7773361 w 8938307"/>
              <a:gd name="connsiteY7323" fmla="*/ 1956063 h 2993922"/>
              <a:gd name="connsiteX7324" fmla="*/ 7762772 w 8938307"/>
              <a:gd name="connsiteY7324" fmla="*/ 1956063 h 2993922"/>
              <a:gd name="connsiteX7325" fmla="*/ 7783952 w 8938307"/>
              <a:gd name="connsiteY7325" fmla="*/ 1966653 h 2993922"/>
              <a:gd name="connsiteX7326" fmla="*/ 7783952 w 8938307"/>
              <a:gd name="connsiteY7326" fmla="*/ 1956063 h 2993922"/>
              <a:gd name="connsiteX7327" fmla="*/ 7783952 w 8938307"/>
              <a:gd name="connsiteY7327" fmla="*/ 1945472 h 2993922"/>
              <a:gd name="connsiteX7328" fmla="*/ 7799838 w 8938307"/>
              <a:gd name="connsiteY7328" fmla="*/ 1950767 h 2993922"/>
              <a:gd name="connsiteX7329" fmla="*/ 7794542 w 8938307"/>
              <a:gd name="connsiteY7329" fmla="*/ 1956063 h 2993922"/>
              <a:gd name="connsiteX7330" fmla="*/ 7794542 w 8938307"/>
              <a:gd name="connsiteY7330" fmla="*/ 1977242 h 2993922"/>
              <a:gd name="connsiteX7331" fmla="*/ 7778656 w 8938307"/>
              <a:gd name="connsiteY7331" fmla="*/ 1987834 h 2993922"/>
              <a:gd name="connsiteX7332" fmla="*/ 7762772 w 8938307"/>
              <a:gd name="connsiteY7332" fmla="*/ 1998424 h 2993922"/>
              <a:gd name="connsiteX7333" fmla="*/ 7741590 w 8938307"/>
              <a:gd name="connsiteY7333" fmla="*/ 1987834 h 2993922"/>
              <a:gd name="connsiteX7334" fmla="*/ 7725704 w 8938307"/>
              <a:gd name="connsiteY7334" fmla="*/ 1987834 h 2993922"/>
              <a:gd name="connsiteX7335" fmla="*/ 7709820 w 8938307"/>
              <a:gd name="connsiteY7335" fmla="*/ 1987834 h 2993922"/>
              <a:gd name="connsiteX7336" fmla="*/ 7699230 w 8938307"/>
              <a:gd name="connsiteY7336" fmla="*/ 1998424 h 2993922"/>
              <a:gd name="connsiteX7337" fmla="*/ 7667457 w 8938307"/>
              <a:gd name="connsiteY7337" fmla="*/ 1987834 h 2993922"/>
              <a:gd name="connsiteX7338" fmla="*/ 7635686 w 8938307"/>
              <a:gd name="connsiteY7338" fmla="*/ 1977242 h 2993922"/>
              <a:gd name="connsiteX7339" fmla="*/ 7646278 w 8938307"/>
              <a:gd name="connsiteY7339" fmla="*/ 1987834 h 2993922"/>
              <a:gd name="connsiteX7340" fmla="*/ 7656867 w 8938307"/>
              <a:gd name="connsiteY7340" fmla="*/ 1998424 h 2993922"/>
              <a:gd name="connsiteX7341" fmla="*/ 7678048 w 8938307"/>
              <a:gd name="connsiteY7341" fmla="*/ 2009015 h 2993922"/>
              <a:gd name="connsiteX7342" fmla="*/ 7699230 w 8938307"/>
              <a:gd name="connsiteY7342" fmla="*/ 2019605 h 2993922"/>
              <a:gd name="connsiteX7343" fmla="*/ 7709820 w 8938307"/>
              <a:gd name="connsiteY7343" fmla="*/ 2030194 h 2993922"/>
              <a:gd name="connsiteX7344" fmla="*/ 7709820 w 8938307"/>
              <a:gd name="connsiteY7344" fmla="*/ 2040786 h 2993922"/>
              <a:gd name="connsiteX7345" fmla="*/ 7731000 w 8938307"/>
              <a:gd name="connsiteY7345" fmla="*/ 2051376 h 2993922"/>
              <a:gd name="connsiteX7346" fmla="*/ 7783952 w 8938307"/>
              <a:gd name="connsiteY7346" fmla="*/ 2061967 h 2993922"/>
              <a:gd name="connsiteX7347" fmla="*/ 7789248 w 8938307"/>
              <a:gd name="connsiteY7347" fmla="*/ 2067261 h 2993922"/>
              <a:gd name="connsiteX7348" fmla="*/ 7805134 w 8938307"/>
              <a:gd name="connsiteY7348" fmla="*/ 2083146 h 2993922"/>
              <a:gd name="connsiteX7349" fmla="*/ 7815724 w 8938307"/>
              <a:gd name="connsiteY7349" fmla="*/ 2093738 h 2993922"/>
              <a:gd name="connsiteX7350" fmla="*/ 7831609 w 8938307"/>
              <a:gd name="connsiteY7350" fmla="*/ 2099033 h 2993922"/>
              <a:gd name="connsiteX7351" fmla="*/ 7842200 w 8938307"/>
              <a:gd name="connsiteY7351" fmla="*/ 2099033 h 2993922"/>
              <a:gd name="connsiteX7352" fmla="*/ 7852790 w 8938307"/>
              <a:gd name="connsiteY7352" fmla="*/ 2104328 h 2993922"/>
              <a:gd name="connsiteX7353" fmla="*/ 7863380 w 8938307"/>
              <a:gd name="connsiteY7353" fmla="*/ 2109623 h 2993922"/>
              <a:gd name="connsiteX7354" fmla="*/ 7879267 w 8938307"/>
              <a:gd name="connsiteY7354" fmla="*/ 2114919 h 2993922"/>
              <a:gd name="connsiteX7355" fmla="*/ 7916332 w 8938307"/>
              <a:gd name="connsiteY7355" fmla="*/ 2141394 h 2993922"/>
              <a:gd name="connsiteX7356" fmla="*/ 7985171 w 8938307"/>
              <a:gd name="connsiteY7356" fmla="*/ 2178461 h 2993922"/>
              <a:gd name="connsiteX7357" fmla="*/ 8064598 w 8938307"/>
              <a:gd name="connsiteY7357" fmla="*/ 2215527 h 2993922"/>
              <a:gd name="connsiteX7358" fmla="*/ 8101664 w 8938307"/>
              <a:gd name="connsiteY7358" fmla="*/ 2263184 h 2993922"/>
              <a:gd name="connsiteX7359" fmla="*/ 8106960 w 8938307"/>
              <a:gd name="connsiteY7359" fmla="*/ 2279069 h 2993922"/>
              <a:gd name="connsiteX7360" fmla="*/ 8106960 w 8938307"/>
              <a:gd name="connsiteY7360" fmla="*/ 2284365 h 2993922"/>
              <a:gd name="connsiteX7361" fmla="*/ 8101664 w 8938307"/>
              <a:gd name="connsiteY7361" fmla="*/ 2273775 h 2993922"/>
              <a:gd name="connsiteX7362" fmla="*/ 8069894 w 8938307"/>
              <a:gd name="connsiteY7362" fmla="*/ 2263184 h 2993922"/>
              <a:gd name="connsiteX7363" fmla="*/ 8059302 w 8938307"/>
              <a:gd name="connsiteY7363" fmla="*/ 2263184 h 2993922"/>
              <a:gd name="connsiteX7364" fmla="*/ 8038123 w 8938307"/>
              <a:gd name="connsiteY7364" fmla="*/ 2252594 h 2993922"/>
              <a:gd name="connsiteX7365" fmla="*/ 8006350 w 8938307"/>
              <a:gd name="connsiteY7365" fmla="*/ 2242004 h 2993922"/>
              <a:gd name="connsiteX7366" fmla="*/ 7995760 w 8938307"/>
              <a:gd name="connsiteY7366" fmla="*/ 2242004 h 2993922"/>
              <a:gd name="connsiteX7367" fmla="*/ 7953398 w 8938307"/>
              <a:gd name="connsiteY7367" fmla="*/ 2220823 h 2993922"/>
              <a:gd name="connsiteX7368" fmla="*/ 7937513 w 8938307"/>
              <a:gd name="connsiteY7368" fmla="*/ 2231413 h 2993922"/>
              <a:gd name="connsiteX7369" fmla="*/ 7921627 w 8938307"/>
              <a:gd name="connsiteY7369" fmla="*/ 2220823 h 2993922"/>
              <a:gd name="connsiteX7370" fmla="*/ 7911038 w 8938307"/>
              <a:gd name="connsiteY7370" fmla="*/ 2220823 h 2993922"/>
              <a:gd name="connsiteX7371" fmla="*/ 8038123 w 8938307"/>
              <a:gd name="connsiteY7371" fmla="*/ 2284365 h 2993922"/>
              <a:gd name="connsiteX7372" fmla="*/ 8080483 w 8938307"/>
              <a:gd name="connsiteY7372" fmla="*/ 2316136 h 2993922"/>
              <a:gd name="connsiteX7373" fmla="*/ 8101664 w 8938307"/>
              <a:gd name="connsiteY7373" fmla="*/ 2337317 h 2993922"/>
              <a:gd name="connsiteX7374" fmla="*/ 8112254 w 8938307"/>
              <a:gd name="connsiteY7374" fmla="*/ 2358498 h 2993922"/>
              <a:gd name="connsiteX7375" fmla="*/ 8091075 w 8938307"/>
              <a:gd name="connsiteY7375" fmla="*/ 2347908 h 2993922"/>
              <a:gd name="connsiteX7376" fmla="*/ 8080483 w 8938307"/>
              <a:gd name="connsiteY7376" fmla="*/ 2347908 h 2993922"/>
              <a:gd name="connsiteX7377" fmla="*/ 8069894 w 8938307"/>
              <a:gd name="connsiteY7377" fmla="*/ 2347908 h 2993922"/>
              <a:gd name="connsiteX7378" fmla="*/ 8059302 w 8938307"/>
              <a:gd name="connsiteY7378" fmla="*/ 2337317 h 2993922"/>
              <a:gd name="connsiteX7379" fmla="*/ 8006350 w 8938307"/>
              <a:gd name="connsiteY7379" fmla="*/ 2305546 h 2993922"/>
              <a:gd name="connsiteX7380" fmla="*/ 8011646 w 8938307"/>
              <a:gd name="connsiteY7380" fmla="*/ 2310841 h 2993922"/>
              <a:gd name="connsiteX7381" fmla="*/ 8016942 w 8938307"/>
              <a:gd name="connsiteY7381" fmla="*/ 2316136 h 2993922"/>
              <a:gd name="connsiteX7382" fmla="*/ 7995760 w 8938307"/>
              <a:gd name="connsiteY7382" fmla="*/ 2316136 h 2993922"/>
              <a:gd name="connsiteX7383" fmla="*/ 7995760 w 8938307"/>
              <a:gd name="connsiteY7383" fmla="*/ 2310841 h 2993922"/>
              <a:gd name="connsiteX7384" fmla="*/ 7985171 w 8938307"/>
              <a:gd name="connsiteY7384" fmla="*/ 2300250 h 2993922"/>
              <a:gd name="connsiteX7385" fmla="*/ 7969284 w 8938307"/>
              <a:gd name="connsiteY7385" fmla="*/ 2289660 h 2993922"/>
              <a:gd name="connsiteX7386" fmla="*/ 7963990 w 8938307"/>
              <a:gd name="connsiteY7386" fmla="*/ 2273775 h 2993922"/>
              <a:gd name="connsiteX7387" fmla="*/ 7911038 w 8938307"/>
              <a:gd name="connsiteY7387" fmla="*/ 2252594 h 2993922"/>
              <a:gd name="connsiteX7388" fmla="*/ 7868675 w 8938307"/>
              <a:gd name="connsiteY7388" fmla="*/ 2231413 h 2993922"/>
              <a:gd name="connsiteX7389" fmla="*/ 7863380 w 8938307"/>
              <a:gd name="connsiteY7389" fmla="*/ 2226117 h 2993922"/>
              <a:gd name="connsiteX7390" fmla="*/ 7847494 w 8938307"/>
              <a:gd name="connsiteY7390" fmla="*/ 2220823 h 2993922"/>
              <a:gd name="connsiteX7391" fmla="*/ 7826313 w 8938307"/>
              <a:gd name="connsiteY7391" fmla="*/ 2215527 h 2993922"/>
              <a:gd name="connsiteX7392" fmla="*/ 7821019 w 8938307"/>
              <a:gd name="connsiteY7392" fmla="*/ 2210232 h 2993922"/>
              <a:gd name="connsiteX7393" fmla="*/ 7815724 w 8938307"/>
              <a:gd name="connsiteY7393" fmla="*/ 2220823 h 2993922"/>
              <a:gd name="connsiteX7394" fmla="*/ 7783952 w 8938307"/>
              <a:gd name="connsiteY7394" fmla="*/ 2199642 h 2993922"/>
              <a:gd name="connsiteX7395" fmla="*/ 7762772 w 8938307"/>
              <a:gd name="connsiteY7395" fmla="*/ 2189051 h 2993922"/>
              <a:gd name="connsiteX7396" fmla="*/ 7736296 w 8938307"/>
              <a:gd name="connsiteY7396" fmla="*/ 2173165 h 2993922"/>
              <a:gd name="connsiteX7397" fmla="*/ 7741590 w 8938307"/>
              <a:gd name="connsiteY7397" fmla="*/ 2167871 h 2993922"/>
              <a:gd name="connsiteX7398" fmla="*/ 7741590 w 8938307"/>
              <a:gd name="connsiteY7398" fmla="*/ 2157280 h 2993922"/>
              <a:gd name="connsiteX7399" fmla="*/ 7731000 w 8938307"/>
              <a:gd name="connsiteY7399" fmla="*/ 2157280 h 2993922"/>
              <a:gd name="connsiteX7400" fmla="*/ 7752182 w 8938307"/>
              <a:gd name="connsiteY7400" fmla="*/ 2146690 h 2993922"/>
              <a:gd name="connsiteX7401" fmla="*/ 7762772 w 8938307"/>
              <a:gd name="connsiteY7401" fmla="*/ 2136099 h 2993922"/>
              <a:gd name="connsiteX7402" fmla="*/ 7773361 w 8938307"/>
              <a:gd name="connsiteY7402" fmla="*/ 2125509 h 2993922"/>
              <a:gd name="connsiteX7403" fmla="*/ 7773361 w 8938307"/>
              <a:gd name="connsiteY7403" fmla="*/ 2114919 h 2993922"/>
              <a:gd name="connsiteX7404" fmla="*/ 7752182 w 8938307"/>
              <a:gd name="connsiteY7404" fmla="*/ 2114919 h 2993922"/>
              <a:gd name="connsiteX7405" fmla="*/ 7741590 w 8938307"/>
              <a:gd name="connsiteY7405" fmla="*/ 2125509 h 2993922"/>
              <a:gd name="connsiteX7406" fmla="*/ 7731000 w 8938307"/>
              <a:gd name="connsiteY7406" fmla="*/ 2125509 h 2993922"/>
              <a:gd name="connsiteX7407" fmla="*/ 7741590 w 8938307"/>
              <a:gd name="connsiteY7407" fmla="*/ 2114919 h 2993922"/>
              <a:gd name="connsiteX7408" fmla="*/ 7741590 w 8938307"/>
              <a:gd name="connsiteY7408" fmla="*/ 2104328 h 2993922"/>
              <a:gd name="connsiteX7409" fmla="*/ 7752182 w 8938307"/>
              <a:gd name="connsiteY7409" fmla="*/ 2093738 h 2993922"/>
              <a:gd name="connsiteX7410" fmla="*/ 7699230 w 8938307"/>
              <a:gd name="connsiteY7410" fmla="*/ 2072557 h 2993922"/>
              <a:gd name="connsiteX7411" fmla="*/ 7678048 w 8938307"/>
              <a:gd name="connsiteY7411" fmla="*/ 2061967 h 2993922"/>
              <a:gd name="connsiteX7412" fmla="*/ 7656867 w 8938307"/>
              <a:gd name="connsiteY7412" fmla="*/ 2046080 h 2993922"/>
              <a:gd name="connsiteX7413" fmla="*/ 7630390 w 8938307"/>
              <a:gd name="connsiteY7413" fmla="*/ 2030194 h 2993922"/>
              <a:gd name="connsiteX7414" fmla="*/ 7588030 w 8938307"/>
              <a:gd name="connsiteY7414" fmla="*/ 2009015 h 2993922"/>
              <a:gd name="connsiteX7415" fmla="*/ 7561553 w 8938307"/>
              <a:gd name="connsiteY7415" fmla="*/ 1987834 h 2993922"/>
              <a:gd name="connsiteX7416" fmla="*/ 7550963 w 8938307"/>
              <a:gd name="connsiteY7416" fmla="*/ 1977242 h 2993922"/>
              <a:gd name="connsiteX7417" fmla="*/ 7540374 w 8938307"/>
              <a:gd name="connsiteY7417" fmla="*/ 1987834 h 2993922"/>
              <a:gd name="connsiteX7418" fmla="*/ 7529782 w 8938307"/>
              <a:gd name="connsiteY7418" fmla="*/ 1987834 h 2993922"/>
              <a:gd name="connsiteX7419" fmla="*/ 7535078 w 8938307"/>
              <a:gd name="connsiteY7419" fmla="*/ 1993128 h 2993922"/>
              <a:gd name="connsiteX7420" fmla="*/ 7529782 w 8938307"/>
              <a:gd name="connsiteY7420" fmla="*/ 1998424 h 2993922"/>
              <a:gd name="connsiteX7421" fmla="*/ 7519192 w 8938307"/>
              <a:gd name="connsiteY7421" fmla="*/ 1998424 h 2993922"/>
              <a:gd name="connsiteX7422" fmla="*/ 7508601 w 8938307"/>
              <a:gd name="connsiteY7422" fmla="*/ 1987834 h 2993922"/>
              <a:gd name="connsiteX7423" fmla="*/ 7508601 w 8938307"/>
              <a:gd name="connsiteY7423" fmla="*/ 1998424 h 2993922"/>
              <a:gd name="connsiteX7424" fmla="*/ 7508601 w 8938307"/>
              <a:gd name="connsiteY7424" fmla="*/ 2009015 h 2993922"/>
              <a:gd name="connsiteX7425" fmla="*/ 7498011 w 8938307"/>
              <a:gd name="connsiteY7425" fmla="*/ 1998424 h 2993922"/>
              <a:gd name="connsiteX7426" fmla="*/ 7487420 w 8938307"/>
              <a:gd name="connsiteY7426" fmla="*/ 1987834 h 2993922"/>
              <a:gd name="connsiteX7427" fmla="*/ 7492716 w 8938307"/>
              <a:gd name="connsiteY7427" fmla="*/ 1982538 h 2993922"/>
              <a:gd name="connsiteX7428" fmla="*/ 7492716 w 8938307"/>
              <a:gd name="connsiteY7428" fmla="*/ 1977242 h 2993922"/>
              <a:gd name="connsiteX7429" fmla="*/ 7487420 w 8938307"/>
              <a:gd name="connsiteY7429" fmla="*/ 1977242 h 2993922"/>
              <a:gd name="connsiteX7430" fmla="*/ 7487420 w 8938307"/>
              <a:gd name="connsiteY7430" fmla="*/ 1966653 h 2993922"/>
              <a:gd name="connsiteX7431" fmla="*/ 7476830 w 8938307"/>
              <a:gd name="connsiteY7431" fmla="*/ 1966653 h 2993922"/>
              <a:gd name="connsiteX7432" fmla="*/ 7466240 w 8938307"/>
              <a:gd name="connsiteY7432" fmla="*/ 1945472 h 2993922"/>
              <a:gd name="connsiteX7433" fmla="*/ 7487420 w 8938307"/>
              <a:gd name="connsiteY7433" fmla="*/ 1956063 h 2993922"/>
              <a:gd name="connsiteX7434" fmla="*/ 7508601 w 8938307"/>
              <a:gd name="connsiteY7434" fmla="*/ 1961357 h 2993922"/>
              <a:gd name="connsiteX7435" fmla="*/ 7508601 w 8938307"/>
              <a:gd name="connsiteY7435" fmla="*/ 1945472 h 2993922"/>
              <a:gd name="connsiteX7436" fmla="*/ 7487420 w 8938307"/>
              <a:gd name="connsiteY7436" fmla="*/ 1924290 h 2993922"/>
              <a:gd name="connsiteX7437" fmla="*/ 7476830 w 8938307"/>
              <a:gd name="connsiteY7437" fmla="*/ 1924290 h 2993922"/>
              <a:gd name="connsiteX7438" fmla="*/ 7466240 w 8938307"/>
              <a:gd name="connsiteY7438" fmla="*/ 1924290 h 2993922"/>
              <a:gd name="connsiteX7439" fmla="*/ 7445059 w 8938307"/>
              <a:gd name="connsiteY7439" fmla="*/ 1924290 h 2993922"/>
              <a:gd name="connsiteX7440" fmla="*/ 7434468 w 8938307"/>
              <a:gd name="connsiteY7440" fmla="*/ 1929586 h 2993922"/>
              <a:gd name="connsiteX7441" fmla="*/ 7423878 w 8938307"/>
              <a:gd name="connsiteY7441" fmla="*/ 1945472 h 2993922"/>
              <a:gd name="connsiteX7442" fmla="*/ 7413288 w 8938307"/>
              <a:gd name="connsiteY7442" fmla="*/ 1956063 h 2993922"/>
              <a:gd name="connsiteX7443" fmla="*/ 7423878 w 8938307"/>
              <a:gd name="connsiteY7443" fmla="*/ 1966653 h 2993922"/>
              <a:gd name="connsiteX7444" fmla="*/ 7397403 w 8938307"/>
              <a:gd name="connsiteY7444" fmla="*/ 1977242 h 2993922"/>
              <a:gd name="connsiteX7445" fmla="*/ 7339155 w 8938307"/>
              <a:gd name="connsiteY7445" fmla="*/ 1971948 h 2993922"/>
              <a:gd name="connsiteX7446" fmla="*/ 7296793 w 8938307"/>
              <a:gd name="connsiteY7446" fmla="*/ 1961357 h 2993922"/>
              <a:gd name="connsiteX7447" fmla="*/ 7280908 w 8938307"/>
              <a:gd name="connsiteY7447" fmla="*/ 1956063 h 2993922"/>
              <a:gd name="connsiteX7448" fmla="*/ 7265022 w 8938307"/>
              <a:gd name="connsiteY7448" fmla="*/ 1956063 h 2993922"/>
              <a:gd name="connsiteX7449" fmla="*/ 7265022 w 8938307"/>
              <a:gd name="connsiteY7449" fmla="*/ 1966653 h 2993922"/>
              <a:gd name="connsiteX7450" fmla="*/ 7296793 w 8938307"/>
              <a:gd name="connsiteY7450" fmla="*/ 1987834 h 2993922"/>
              <a:gd name="connsiteX7451" fmla="*/ 7317974 w 8938307"/>
              <a:gd name="connsiteY7451" fmla="*/ 1998424 h 2993922"/>
              <a:gd name="connsiteX7452" fmla="*/ 7286203 w 8938307"/>
              <a:gd name="connsiteY7452" fmla="*/ 1998424 h 2993922"/>
              <a:gd name="connsiteX7453" fmla="*/ 7254432 w 8938307"/>
              <a:gd name="connsiteY7453" fmla="*/ 1987834 h 2993922"/>
              <a:gd name="connsiteX7454" fmla="*/ 7243841 w 8938307"/>
              <a:gd name="connsiteY7454" fmla="*/ 1987834 h 2993922"/>
              <a:gd name="connsiteX7455" fmla="*/ 7243841 w 8938307"/>
              <a:gd name="connsiteY7455" fmla="*/ 1998424 h 2993922"/>
              <a:gd name="connsiteX7456" fmla="*/ 7201480 w 8938307"/>
              <a:gd name="connsiteY7456" fmla="*/ 2009015 h 2993922"/>
              <a:gd name="connsiteX7457" fmla="*/ 7201480 w 8938307"/>
              <a:gd name="connsiteY7457" fmla="*/ 1987834 h 2993922"/>
              <a:gd name="connsiteX7458" fmla="*/ 7180299 w 8938307"/>
              <a:gd name="connsiteY7458" fmla="*/ 1982538 h 2993922"/>
              <a:gd name="connsiteX7459" fmla="*/ 7169708 w 8938307"/>
              <a:gd name="connsiteY7459" fmla="*/ 1977242 h 2993922"/>
              <a:gd name="connsiteX7460" fmla="*/ 7169708 w 8938307"/>
              <a:gd name="connsiteY7460" fmla="*/ 1987834 h 2993922"/>
              <a:gd name="connsiteX7461" fmla="*/ 7159118 w 8938307"/>
              <a:gd name="connsiteY7461" fmla="*/ 1998424 h 2993922"/>
              <a:gd name="connsiteX7462" fmla="*/ 7153822 w 8938307"/>
              <a:gd name="connsiteY7462" fmla="*/ 2003719 h 2993922"/>
              <a:gd name="connsiteX7463" fmla="*/ 7148526 w 8938307"/>
              <a:gd name="connsiteY7463" fmla="*/ 2019605 h 2993922"/>
              <a:gd name="connsiteX7464" fmla="*/ 7169708 w 8938307"/>
              <a:gd name="connsiteY7464" fmla="*/ 2019605 h 2993922"/>
              <a:gd name="connsiteX7465" fmla="*/ 7180299 w 8938307"/>
              <a:gd name="connsiteY7465" fmla="*/ 2019605 h 2993922"/>
              <a:gd name="connsiteX7466" fmla="*/ 7190889 w 8938307"/>
              <a:gd name="connsiteY7466" fmla="*/ 2019605 h 2993922"/>
              <a:gd name="connsiteX7467" fmla="*/ 7201480 w 8938307"/>
              <a:gd name="connsiteY7467" fmla="*/ 2024900 h 2993922"/>
              <a:gd name="connsiteX7468" fmla="*/ 7212070 w 8938307"/>
              <a:gd name="connsiteY7468" fmla="*/ 2030194 h 2993922"/>
              <a:gd name="connsiteX7469" fmla="*/ 7254432 w 8938307"/>
              <a:gd name="connsiteY7469" fmla="*/ 2030194 h 2993922"/>
              <a:gd name="connsiteX7470" fmla="*/ 7265022 w 8938307"/>
              <a:gd name="connsiteY7470" fmla="*/ 2030194 h 2993922"/>
              <a:gd name="connsiteX7471" fmla="*/ 7265022 w 8938307"/>
              <a:gd name="connsiteY7471" fmla="*/ 2040786 h 2993922"/>
              <a:gd name="connsiteX7472" fmla="*/ 7286203 w 8938307"/>
              <a:gd name="connsiteY7472" fmla="*/ 2030194 h 2993922"/>
              <a:gd name="connsiteX7473" fmla="*/ 7292822 w 8938307"/>
              <a:gd name="connsiteY7473" fmla="*/ 2030194 h 2993922"/>
              <a:gd name="connsiteX7474" fmla="*/ 7296793 w 8938307"/>
              <a:gd name="connsiteY7474" fmla="*/ 2030194 h 2993922"/>
              <a:gd name="connsiteX7475" fmla="*/ 7265022 w 8938307"/>
              <a:gd name="connsiteY7475" fmla="*/ 2051376 h 2993922"/>
              <a:gd name="connsiteX7476" fmla="*/ 7243841 w 8938307"/>
              <a:gd name="connsiteY7476" fmla="*/ 2061967 h 2993922"/>
              <a:gd name="connsiteX7477" fmla="*/ 7243841 w 8938307"/>
              <a:gd name="connsiteY7477" fmla="*/ 2072557 h 2993922"/>
              <a:gd name="connsiteX7478" fmla="*/ 7275612 w 8938307"/>
              <a:gd name="connsiteY7478" fmla="*/ 2093738 h 2993922"/>
              <a:gd name="connsiteX7479" fmla="*/ 7307384 w 8938307"/>
              <a:gd name="connsiteY7479" fmla="*/ 2104328 h 2993922"/>
              <a:gd name="connsiteX7480" fmla="*/ 7317974 w 8938307"/>
              <a:gd name="connsiteY7480" fmla="*/ 2104328 h 2993922"/>
              <a:gd name="connsiteX7481" fmla="*/ 7328564 w 8938307"/>
              <a:gd name="connsiteY7481" fmla="*/ 2104328 h 2993922"/>
              <a:gd name="connsiteX7482" fmla="*/ 7333860 w 8938307"/>
              <a:gd name="connsiteY7482" fmla="*/ 2114919 h 2993922"/>
              <a:gd name="connsiteX7483" fmla="*/ 7328564 w 8938307"/>
              <a:gd name="connsiteY7483" fmla="*/ 2125509 h 2993922"/>
              <a:gd name="connsiteX7484" fmla="*/ 7307384 w 8938307"/>
              <a:gd name="connsiteY7484" fmla="*/ 2125509 h 2993922"/>
              <a:gd name="connsiteX7485" fmla="*/ 7286203 w 8938307"/>
              <a:gd name="connsiteY7485" fmla="*/ 2136099 h 2993922"/>
              <a:gd name="connsiteX7486" fmla="*/ 7286203 w 8938307"/>
              <a:gd name="connsiteY7486" fmla="*/ 2125509 h 2993922"/>
              <a:gd name="connsiteX7487" fmla="*/ 7275612 w 8938307"/>
              <a:gd name="connsiteY7487" fmla="*/ 2114919 h 2993922"/>
              <a:gd name="connsiteX7488" fmla="*/ 7270318 w 8938307"/>
              <a:gd name="connsiteY7488" fmla="*/ 2125509 h 2993922"/>
              <a:gd name="connsiteX7489" fmla="*/ 7265022 w 8938307"/>
              <a:gd name="connsiteY7489" fmla="*/ 2136099 h 2993922"/>
              <a:gd name="connsiteX7490" fmla="*/ 7249136 w 8938307"/>
              <a:gd name="connsiteY7490" fmla="*/ 2120213 h 2993922"/>
              <a:gd name="connsiteX7491" fmla="*/ 7227956 w 8938307"/>
              <a:gd name="connsiteY7491" fmla="*/ 2109623 h 2993922"/>
              <a:gd name="connsiteX7492" fmla="*/ 7222660 w 8938307"/>
              <a:gd name="connsiteY7492" fmla="*/ 2104328 h 2993922"/>
              <a:gd name="connsiteX7493" fmla="*/ 7201480 w 8938307"/>
              <a:gd name="connsiteY7493" fmla="*/ 2104328 h 2993922"/>
              <a:gd name="connsiteX7494" fmla="*/ 7148526 w 8938307"/>
              <a:gd name="connsiteY7494" fmla="*/ 2093738 h 2993922"/>
              <a:gd name="connsiteX7495" fmla="*/ 7132641 w 8938307"/>
              <a:gd name="connsiteY7495" fmla="*/ 2093738 h 2993922"/>
              <a:gd name="connsiteX7496" fmla="*/ 7137937 w 8938307"/>
              <a:gd name="connsiteY7496" fmla="*/ 2088442 h 2993922"/>
              <a:gd name="connsiteX7497" fmla="*/ 7132641 w 8938307"/>
              <a:gd name="connsiteY7497" fmla="*/ 2077852 h 2993922"/>
              <a:gd name="connsiteX7498" fmla="*/ 7122052 w 8938307"/>
              <a:gd name="connsiteY7498" fmla="*/ 2077852 h 2993922"/>
              <a:gd name="connsiteX7499" fmla="*/ 7122052 w 8938307"/>
              <a:gd name="connsiteY7499" fmla="*/ 2088442 h 2993922"/>
              <a:gd name="connsiteX7500" fmla="*/ 7132641 w 8938307"/>
              <a:gd name="connsiteY7500" fmla="*/ 2093738 h 2993922"/>
              <a:gd name="connsiteX7501" fmla="*/ 7111462 w 8938307"/>
              <a:gd name="connsiteY7501" fmla="*/ 2093738 h 2993922"/>
              <a:gd name="connsiteX7502" fmla="*/ 7095574 w 8938307"/>
              <a:gd name="connsiteY7502" fmla="*/ 2099033 h 2993922"/>
              <a:gd name="connsiteX7503" fmla="*/ 7090280 w 8938307"/>
              <a:gd name="connsiteY7503" fmla="*/ 2104328 h 2993922"/>
              <a:gd name="connsiteX7504" fmla="*/ 7074395 w 8938307"/>
              <a:gd name="connsiteY7504" fmla="*/ 2104328 h 2993922"/>
              <a:gd name="connsiteX7505" fmla="*/ 7063804 w 8938307"/>
              <a:gd name="connsiteY7505" fmla="*/ 2104328 h 2993922"/>
              <a:gd name="connsiteX7506" fmla="*/ 7063804 w 8938307"/>
              <a:gd name="connsiteY7506" fmla="*/ 2114919 h 2993922"/>
              <a:gd name="connsiteX7507" fmla="*/ 7053214 w 8938307"/>
              <a:gd name="connsiteY7507" fmla="*/ 2104328 h 2993922"/>
              <a:gd name="connsiteX7508" fmla="*/ 7063804 w 8938307"/>
              <a:gd name="connsiteY7508" fmla="*/ 2093738 h 2993922"/>
              <a:gd name="connsiteX7509" fmla="*/ 7079689 w 8938307"/>
              <a:gd name="connsiteY7509" fmla="*/ 2088442 h 2993922"/>
              <a:gd name="connsiteX7510" fmla="*/ 7074395 w 8938307"/>
              <a:gd name="connsiteY7510" fmla="*/ 2083146 h 2993922"/>
              <a:gd name="connsiteX7511" fmla="*/ 7063804 w 8938307"/>
              <a:gd name="connsiteY7511" fmla="*/ 2083146 h 2993922"/>
              <a:gd name="connsiteX7512" fmla="*/ 7058510 w 8938307"/>
              <a:gd name="connsiteY7512" fmla="*/ 2072557 h 2993922"/>
              <a:gd name="connsiteX7513" fmla="*/ 7047918 w 8938307"/>
              <a:gd name="connsiteY7513" fmla="*/ 2072557 h 2993922"/>
              <a:gd name="connsiteX7514" fmla="*/ 7037328 w 8938307"/>
              <a:gd name="connsiteY7514" fmla="*/ 2077852 h 2993922"/>
              <a:gd name="connsiteX7515" fmla="*/ 7021443 w 8938307"/>
              <a:gd name="connsiteY7515" fmla="*/ 2083146 h 2993922"/>
              <a:gd name="connsiteX7516" fmla="*/ 7010852 w 8938307"/>
              <a:gd name="connsiteY7516" fmla="*/ 2083146 h 2993922"/>
              <a:gd name="connsiteX7517" fmla="*/ 6979081 w 8938307"/>
              <a:gd name="connsiteY7517" fmla="*/ 2093738 h 2993922"/>
              <a:gd name="connsiteX7518" fmla="*/ 6968491 w 8938307"/>
              <a:gd name="connsiteY7518" fmla="*/ 2093738 h 2993922"/>
              <a:gd name="connsiteX7519" fmla="*/ 6963196 w 8938307"/>
              <a:gd name="connsiteY7519" fmla="*/ 2083146 h 2993922"/>
              <a:gd name="connsiteX7520" fmla="*/ 6957900 w 8938307"/>
              <a:gd name="connsiteY7520" fmla="*/ 2083146 h 2993922"/>
              <a:gd name="connsiteX7521" fmla="*/ 6936718 w 8938307"/>
              <a:gd name="connsiteY7521" fmla="*/ 2083146 h 2993922"/>
              <a:gd name="connsiteX7522" fmla="*/ 6931424 w 8938307"/>
              <a:gd name="connsiteY7522" fmla="*/ 2072557 h 2993922"/>
              <a:gd name="connsiteX7523" fmla="*/ 6926129 w 8938307"/>
              <a:gd name="connsiteY7523" fmla="*/ 2072557 h 2993922"/>
              <a:gd name="connsiteX7524" fmla="*/ 6894358 w 8938307"/>
              <a:gd name="connsiteY7524" fmla="*/ 2072557 h 2993922"/>
              <a:gd name="connsiteX7525" fmla="*/ 6883766 w 8938307"/>
              <a:gd name="connsiteY7525" fmla="*/ 2061967 h 2993922"/>
              <a:gd name="connsiteX7526" fmla="*/ 6873177 w 8938307"/>
              <a:gd name="connsiteY7526" fmla="*/ 2051376 h 2993922"/>
              <a:gd name="connsiteX7527" fmla="*/ 6867881 w 8938307"/>
              <a:gd name="connsiteY7527" fmla="*/ 2051376 h 2993922"/>
              <a:gd name="connsiteX7528" fmla="*/ 6851996 w 8938307"/>
              <a:gd name="connsiteY7528" fmla="*/ 2051376 h 2993922"/>
              <a:gd name="connsiteX7529" fmla="*/ 6820224 w 8938307"/>
              <a:gd name="connsiteY7529" fmla="*/ 2051376 h 2993922"/>
              <a:gd name="connsiteX7530" fmla="*/ 6777862 w 8938307"/>
              <a:gd name="connsiteY7530" fmla="*/ 2030194 h 2993922"/>
              <a:gd name="connsiteX7531" fmla="*/ 6751387 w 8938307"/>
              <a:gd name="connsiteY7531" fmla="*/ 2030194 h 2993922"/>
              <a:gd name="connsiteX7532" fmla="*/ 6719616 w 8938307"/>
              <a:gd name="connsiteY7532" fmla="*/ 2024900 h 2993922"/>
              <a:gd name="connsiteX7533" fmla="*/ 6693140 w 8938307"/>
              <a:gd name="connsiteY7533" fmla="*/ 2019605 h 2993922"/>
              <a:gd name="connsiteX7534" fmla="*/ 6693140 w 8938307"/>
              <a:gd name="connsiteY7534" fmla="*/ 2030194 h 2993922"/>
              <a:gd name="connsiteX7535" fmla="*/ 6735502 w 8938307"/>
              <a:gd name="connsiteY7535" fmla="*/ 2040786 h 2993922"/>
              <a:gd name="connsiteX7536" fmla="*/ 6746092 w 8938307"/>
              <a:gd name="connsiteY7536" fmla="*/ 2040786 h 2993922"/>
              <a:gd name="connsiteX7537" fmla="*/ 6751387 w 8938307"/>
              <a:gd name="connsiteY7537" fmla="*/ 2051376 h 2993922"/>
              <a:gd name="connsiteX7538" fmla="*/ 6724910 w 8938307"/>
              <a:gd name="connsiteY7538" fmla="*/ 2051376 h 2993922"/>
              <a:gd name="connsiteX7539" fmla="*/ 6671958 w 8938307"/>
              <a:gd name="connsiteY7539" fmla="*/ 2051376 h 2993922"/>
              <a:gd name="connsiteX7540" fmla="*/ 6661368 w 8938307"/>
              <a:gd name="connsiteY7540" fmla="*/ 2030194 h 2993922"/>
              <a:gd name="connsiteX7541" fmla="*/ 6650778 w 8938307"/>
              <a:gd name="connsiteY7541" fmla="*/ 2030194 h 2993922"/>
              <a:gd name="connsiteX7542" fmla="*/ 6640188 w 8938307"/>
              <a:gd name="connsiteY7542" fmla="*/ 2040786 h 2993922"/>
              <a:gd name="connsiteX7543" fmla="*/ 6640188 w 8938307"/>
              <a:gd name="connsiteY7543" fmla="*/ 2035490 h 2993922"/>
              <a:gd name="connsiteX7544" fmla="*/ 6640188 w 8938307"/>
              <a:gd name="connsiteY7544" fmla="*/ 2030194 h 2993922"/>
              <a:gd name="connsiteX7545" fmla="*/ 6619006 w 8938307"/>
              <a:gd name="connsiteY7545" fmla="*/ 1998424 h 2993922"/>
              <a:gd name="connsiteX7546" fmla="*/ 6576646 w 8938307"/>
              <a:gd name="connsiteY7546" fmla="*/ 1987834 h 2993922"/>
              <a:gd name="connsiteX7547" fmla="*/ 6592531 w 8938307"/>
              <a:gd name="connsiteY7547" fmla="*/ 1977242 h 2993922"/>
              <a:gd name="connsiteX7548" fmla="*/ 6587236 w 8938307"/>
              <a:gd name="connsiteY7548" fmla="*/ 1966653 h 2993922"/>
              <a:gd name="connsiteX7549" fmla="*/ 6576646 w 8938307"/>
              <a:gd name="connsiteY7549" fmla="*/ 1966653 h 2993922"/>
              <a:gd name="connsiteX7550" fmla="*/ 6513102 w 8938307"/>
              <a:gd name="connsiteY7550" fmla="*/ 1956063 h 2993922"/>
              <a:gd name="connsiteX7551" fmla="*/ 6502512 w 8938307"/>
              <a:gd name="connsiteY7551" fmla="*/ 1956063 h 2993922"/>
              <a:gd name="connsiteX7552" fmla="*/ 6491922 w 8938307"/>
              <a:gd name="connsiteY7552" fmla="*/ 1966653 h 2993922"/>
              <a:gd name="connsiteX7553" fmla="*/ 6491922 w 8938307"/>
              <a:gd name="connsiteY7553" fmla="*/ 1956063 h 2993922"/>
              <a:gd name="connsiteX7554" fmla="*/ 6481332 w 8938307"/>
              <a:gd name="connsiteY7554" fmla="*/ 1945472 h 2993922"/>
              <a:gd name="connsiteX7555" fmla="*/ 6470740 w 8938307"/>
              <a:gd name="connsiteY7555" fmla="*/ 1945472 h 2993922"/>
              <a:gd name="connsiteX7556" fmla="*/ 6470740 w 8938307"/>
              <a:gd name="connsiteY7556" fmla="*/ 1940176 h 2993922"/>
              <a:gd name="connsiteX7557" fmla="*/ 6460150 w 8938307"/>
              <a:gd name="connsiteY7557" fmla="*/ 1945472 h 2993922"/>
              <a:gd name="connsiteX7558" fmla="*/ 6470740 w 8938307"/>
              <a:gd name="connsiteY7558" fmla="*/ 1950767 h 2993922"/>
              <a:gd name="connsiteX7559" fmla="*/ 6470740 w 8938307"/>
              <a:gd name="connsiteY7559" fmla="*/ 1966653 h 2993922"/>
              <a:gd name="connsiteX7560" fmla="*/ 6449560 w 8938307"/>
              <a:gd name="connsiteY7560" fmla="*/ 1956063 h 2993922"/>
              <a:gd name="connsiteX7561" fmla="*/ 6438970 w 8938307"/>
              <a:gd name="connsiteY7561" fmla="*/ 1945472 h 2993922"/>
              <a:gd name="connsiteX7562" fmla="*/ 6438970 w 8938307"/>
              <a:gd name="connsiteY7562" fmla="*/ 1934882 h 2993922"/>
              <a:gd name="connsiteX7563" fmla="*/ 6407198 w 8938307"/>
              <a:gd name="connsiteY7563" fmla="*/ 1945472 h 2993922"/>
              <a:gd name="connsiteX7564" fmla="*/ 6391313 w 8938307"/>
              <a:gd name="connsiteY7564" fmla="*/ 1945472 h 2993922"/>
              <a:gd name="connsiteX7565" fmla="*/ 6375428 w 8938307"/>
              <a:gd name="connsiteY7565" fmla="*/ 1924290 h 2993922"/>
              <a:gd name="connsiteX7566" fmla="*/ 6333066 w 8938307"/>
              <a:gd name="connsiteY7566" fmla="*/ 1934882 h 2993922"/>
              <a:gd name="connsiteX7567" fmla="*/ 6343656 w 8938307"/>
              <a:gd name="connsiteY7567" fmla="*/ 1945472 h 2993922"/>
              <a:gd name="connsiteX7568" fmla="*/ 6354246 w 8938307"/>
              <a:gd name="connsiteY7568" fmla="*/ 1934882 h 2993922"/>
              <a:gd name="connsiteX7569" fmla="*/ 6375428 w 8938307"/>
              <a:gd name="connsiteY7569" fmla="*/ 1934882 h 2993922"/>
              <a:gd name="connsiteX7570" fmla="*/ 6375428 w 8938307"/>
              <a:gd name="connsiteY7570" fmla="*/ 1945472 h 2993922"/>
              <a:gd name="connsiteX7571" fmla="*/ 6386018 w 8938307"/>
              <a:gd name="connsiteY7571" fmla="*/ 1956063 h 2993922"/>
              <a:gd name="connsiteX7572" fmla="*/ 6396608 w 8938307"/>
              <a:gd name="connsiteY7572" fmla="*/ 1977242 h 2993922"/>
              <a:gd name="connsiteX7573" fmla="*/ 6364836 w 8938307"/>
              <a:gd name="connsiteY7573" fmla="*/ 1977242 h 2993922"/>
              <a:gd name="connsiteX7574" fmla="*/ 6311884 w 8938307"/>
              <a:gd name="connsiteY7574" fmla="*/ 1966653 h 2993922"/>
              <a:gd name="connsiteX7575" fmla="*/ 6295998 w 8938307"/>
              <a:gd name="connsiteY7575" fmla="*/ 1950767 h 2993922"/>
              <a:gd name="connsiteX7576" fmla="*/ 6269524 w 8938307"/>
              <a:gd name="connsiteY7576" fmla="*/ 1956063 h 2993922"/>
              <a:gd name="connsiteX7577" fmla="*/ 6311884 w 8938307"/>
              <a:gd name="connsiteY7577" fmla="*/ 1977242 h 2993922"/>
              <a:gd name="connsiteX7578" fmla="*/ 6322476 w 8938307"/>
              <a:gd name="connsiteY7578" fmla="*/ 1977242 h 2993922"/>
              <a:gd name="connsiteX7579" fmla="*/ 6333066 w 8938307"/>
              <a:gd name="connsiteY7579" fmla="*/ 1977242 h 2993922"/>
              <a:gd name="connsiteX7580" fmla="*/ 6364836 w 8938307"/>
              <a:gd name="connsiteY7580" fmla="*/ 1998424 h 2993922"/>
              <a:gd name="connsiteX7581" fmla="*/ 6375428 w 8938307"/>
              <a:gd name="connsiteY7581" fmla="*/ 1998424 h 2993922"/>
              <a:gd name="connsiteX7582" fmla="*/ 6386018 w 8938307"/>
              <a:gd name="connsiteY7582" fmla="*/ 2009015 h 2993922"/>
              <a:gd name="connsiteX7583" fmla="*/ 6407198 w 8938307"/>
              <a:gd name="connsiteY7583" fmla="*/ 2009015 h 2993922"/>
              <a:gd name="connsiteX7584" fmla="*/ 6417788 w 8938307"/>
              <a:gd name="connsiteY7584" fmla="*/ 2019605 h 2993922"/>
              <a:gd name="connsiteX7585" fmla="*/ 6446030 w 8938307"/>
              <a:gd name="connsiteY7585" fmla="*/ 2026665 h 2993922"/>
              <a:gd name="connsiteX7586" fmla="*/ 6438970 w 8938307"/>
              <a:gd name="connsiteY7586" fmla="*/ 2019605 h 2993922"/>
              <a:gd name="connsiteX7587" fmla="*/ 6454855 w 8938307"/>
              <a:gd name="connsiteY7587" fmla="*/ 2019605 h 2993922"/>
              <a:gd name="connsiteX7588" fmla="*/ 6470740 w 8938307"/>
              <a:gd name="connsiteY7588" fmla="*/ 2030194 h 2993922"/>
              <a:gd name="connsiteX7589" fmla="*/ 6460150 w 8938307"/>
              <a:gd name="connsiteY7589" fmla="*/ 2030194 h 2993922"/>
              <a:gd name="connsiteX7590" fmla="*/ 6486627 w 8938307"/>
              <a:gd name="connsiteY7590" fmla="*/ 2040786 h 2993922"/>
              <a:gd name="connsiteX7591" fmla="*/ 6491922 w 8938307"/>
              <a:gd name="connsiteY7591" fmla="*/ 2051376 h 2993922"/>
              <a:gd name="connsiteX7592" fmla="*/ 6491922 w 8938307"/>
              <a:gd name="connsiteY7592" fmla="*/ 2040786 h 2993922"/>
              <a:gd name="connsiteX7593" fmla="*/ 6513102 w 8938307"/>
              <a:gd name="connsiteY7593" fmla="*/ 2040786 h 2993922"/>
              <a:gd name="connsiteX7594" fmla="*/ 6513102 w 8938307"/>
              <a:gd name="connsiteY7594" fmla="*/ 2051376 h 2993922"/>
              <a:gd name="connsiteX7595" fmla="*/ 6513102 w 8938307"/>
              <a:gd name="connsiteY7595" fmla="*/ 2061967 h 2993922"/>
              <a:gd name="connsiteX7596" fmla="*/ 6555464 w 8938307"/>
              <a:gd name="connsiteY7596" fmla="*/ 2072557 h 2993922"/>
              <a:gd name="connsiteX7597" fmla="*/ 6608416 w 8938307"/>
              <a:gd name="connsiteY7597" fmla="*/ 2083146 h 2993922"/>
              <a:gd name="connsiteX7598" fmla="*/ 6597826 w 8938307"/>
              <a:gd name="connsiteY7598" fmla="*/ 2072557 h 2993922"/>
              <a:gd name="connsiteX7599" fmla="*/ 6597826 w 8938307"/>
              <a:gd name="connsiteY7599" fmla="*/ 2061967 h 2993922"/>
              <a:gd name="connsiteX7600" fmla="*/ 6619006 w 8938307"/>
              <a:gd name="connsiteY7600" fmla="*/ 2072557 h 2993922"/>
              <a:gd name="connsiteX7601" fmla="*/ 6640188 w 8938307"/>
              <a:gd name="connsiteY7601" fmla="*/ 2093738 h 2993922"/>
              <a:gd name="connsiteX7602" fmla="*/ 6650778 w 8938307"/>
              <a:gd name="connsiteY7602" fmla="*/ 2093738 h 2993922"/>
              <a:gd name="connsiteX7603" fmla="*/ 6666664 w 8938307"/>
              <a:gd name="connsiteY7603" fmla="*/ 2099033 h 2993922"/>
              <a:gd name="connsiteX7604" fmla="*/ 6693140 w 8938307"/>
              <a:gd name="connsiteY7604" fmla="*/ 2109623 h 2993922"/>
              <a:gd name="connsiteX7605" fmla="*/ 6719616 w 8938307"/>
              <a:gd name="connsiteY7605" fmla="*/ 2120213 h 2993922"/>
              <a:gd name="connsiteX7606" fmla="*/ 6735502 w 8938307"/>
              <a:gd name="connsiteY7606" fmla="*/ 2125509 h 2993922"/>
              <a:gd name="connsiteX7607" fmla="*/ 6767272 w 8938307"/>
              <a:gd name="connsiteY7607" fmla="*/ 2125509 h 2993922"/>
              <a:gd name="connsiteX7608" fmla="*/ 6777862 w 8938307"/>
              <a:gd name="connsiteY7608" fmla="*/ 2136099 h 2993922"/>
              <a:gd name="connsiteX7609" fmla="*/ 6756682 w 8938307"/>
              <a:gd name="connsiteY7609" fmla="*/ 2136099 h 2993922"/>
              <a:gd name="connsiteX7610" fmla="*/ 6767272 w 8938307"/>
              <a:gd name="connsiteY7610" fmla="*/ 2146690 h 2993922"/>
              <a:gd name="connsiteX7611" fmla="*/ 6799044 w 8938307"/>
              <a:gd name="connsiteY7611" fmla="*/ 2157280 h 2993922"/>
              <a:gd name="connsiteX7612" fmla="*/ 6799044 w 8938307"/>
              <a:gd name="connsiteY7612" fmla="*/ 2146690 h 2993922"/>
              <a:gd name="connsiteX7613" fmla="*/ 6809634 w 8938307"/>
              <a:gd name="connsiteY7613" fmla="*/ 2136099 h 2993922"/>
              <a:gd name="connsiteX7614" fmla="*/ 6820224 w 8938307"/>
              <a:gd name="connsiteY7614" fmla="*/ 2136099 h 2993922"/>
              <a:gd name="connsiteX7615" fmla="*/ 6830814 w 8938307"/>
              <a:gd name="connsiteY7615" fmla="*/ 2136099 h 2993922"/>
              <a:gd name="connsiteX7616" fmla="*/ 6830814 w 8938307"/>
              <a:gd name="connsiteY7616" fmla="*/ 2146690 h 2993922"/>
              <a:gd name="connsiteX7617" fmla="*/ 6830814 w 8938307"/>
              <a:gd name="connsiteY7617" fmla="*/ 2157280 h 2993922"/>
              <a:gd name="connsiteX7618" fmla="*/ 6873177 w 8938307"/>
              <a:gd name="connsiteY7618" fmla="*/ 2178461 h 2993922"/>
              <a:gd name="connsiteX7619" fmla="*/ 6889062 w 8938307"/>
              <a:gd name="connsiteY7619" fmla="*/ 2178461 h 2993922"/>
              <a:gd name="connsiteX7620" fmla="*/ 6894358 w 8938307"/>
              <a:gd name="connsiteY7620" fmla="*/ 2167871 h 2993922"/>
              <a:gd name="connsiteX7621" fmla="*/ 6915539 w 8938307"/>
              <a:gd name="connsiteY7621" fmla="*/ 2167871 h 2993922"/>
              <a:gd name="connsiteX7622" fmla="*/ 6957900 w 8938307"/>
              <a:gd name="connsiteY7622" fmla="*/ 2178461 h 2993922"/>
              <a:gd name="connsiteX7623" fmla="*/ 6968491 w 8938307"/>
              <a:gd name="connsiteY7623" fmla="*/ 2178461 h 2993922"/>
              <a:gd name="connsiteX7624" fmla="*/ 6968491 w 8938307"/>
              <a:gd name="connsiteY7624" fmla="*/ 2189051 h 2993922"/>
              <a:gd name="connsiteX7625" fmla="*/ 6984376 w 8938307"/>
              <a:gd name="connsiteY7625" fmla="*/ 2194346 h 2993922"/>
              <a:gd name="connsiteX7626" fmla="*/ 6994966 w 8938307"/>
              <a:gd name="connsiteY7626" fmla="*/ 2189051 h 2993922"/>
              <a:gd name="connsiteX7627" fmla="*/ 7000262 w 8938307"/>
              <a:gd name="connsiteY7627" fmla="*/ 2194346 h 2993922"/>
              <a:gd name="connsiteX7628" fmla="*/ 7000262 w 8938307"/>
              <a:gd name="connsiteY7628" fmla="*/ 2199642 h 2993922"/>
              <a:gd name="connsiteX7629" fmla="*/ 6989670 w 8938307"/>
              <a:gd name="connsiteY7629" fmla="*/ 2199642 h 2993922"/>
              <a:gd name="connsiteX7630" fmla="*/ 6989670 w 8938307"/>
              <a:gd name="connsiteY7630" fmla="*/ 2210232 h 2993922"/>
              <a:gd name="connsiteX7631" fmla="*/ 7005558 w 8938307"/>
              <a:gd name="connsiteY7631" fmla="*/ 2204937 h 2993922"/>
              <a:gd name="connsiteX7632" fmla="*/ 7032033 w 8938307"/>
              <a:gd name="connsiteY7632" fmla="*/ 2199642 h 2993922"/>
              <a:gd name="connsiteX7633" fmla="*/ 7053214 w 8938307"/>
              <a:gd name="connsiteY7633" fmla="*/ 2204937 h 2993922"/>
              <a:gd name="connsiteX7634" fmla="*/ 7074395 w 8938307"/>
              <a:gd name="connsiteY7634" fmla="*/ 2210232 h 2993922"/>
              <a:gd name="connsiteX7635" fmla="*/ 7084985 w 8938307"/>
              <a:gd name="connsiteY7635" fmla="*/ 2220823 h 2993922"/>
              <a:gd name="connsiteX7636" fmla="*/ 7100870 w 8938307"/>
              <a:gd name="connsiteY7636" fmla="*/ 2215527 h 2993922"/>
              <a:gd name="connsiteX7637" fmla="*/ 7116756 w 8938307"/>
              <a:gd name="connsiteY7637" fmla="*/ 2220823 h 2993922"/>
              <a:gd name="connsiteX7638" fmla="*/ 7148526 w 8938307"/>
              <a:gd name="connsiteY7638" fmla="*/ 2220823 h 2993922"/>
              <a:gd name="connsiteX7639" fmla="*/ 7169708 w 8938307"/>
              <a:gd name="connsiteY7639" fmla="*/ 2231413 h 2993922"/>
              <a:gd name="connsiteX7640" fmla="*/ 7190889 w 8938307"/>
              <a:gd name="connsiteY7640" fmla="*/ 2231413 h 2993922"/>
              <a:gd name="connsiteX7641" fmla="*/ 7201480 w 8938307"/>
              <a:gd name="connsiteY7641" fmla="*/ 2242004 h 2993922"/>
              <a:gd name="connsiteX7642" fmla="*/ 7227956 w 8938307"/>
              <a:gd name="connsiteY7642" fmla="*/ 2247298 h 2993922"/>
              <a:gd name="connsiteX7643" fmla="*/ 7254432 w 8938307"/>
              <a:gd name="connsiteY7643" fmla="*/ 2252594 h 2993922"/>
              <a:gd name="connsiteX7644" fmla="*/ 7254432 w 8938307"/>
              <a:gd name="connsiteY7644" fmla="*/ 2263184 h 2993922"/>
              <a:gd name="connsiteX7645" fmla="*/ 7265022 w 8938307"/>
              <a:gd name="connsiteY7645" fmla="*/ 2273775 h 2993922"/>
              <a:gd name="connsiteX7646" fmla="*/ 7227956 w 8938307"/>
              <a:gd name="connsiteY7646" fmla="*/ 2284365 h 2993922"/>
              <a:gd name="connsiteX7647" fmla="*/ 7180299 w 8938307"/>
              <a:gd name="connsiteY7647" fmla="*/ 2284365 h 2993922"/>
              <a:gd name="connsiteX7648" fmla="*/ 7159118 w 8938307"/>
              <a:gd name="connsiteY7648" fmla="*/ 2284365 h 2993922"/>
              <a:gd name="connsiteX7649" fmla="*/ 7137937 w 8938307"/>
              <a:gd name="connsiteY7649" fmla="*/ 2284365 h 2993922"/>
              <a:gd name="connsiteX7650" fmla="*/ 7169708 w 8938307"/>
              <a:gd name="connsiteY7650" fmla="*/ 2294956 h 2993922"/>
              <a:gd name="connsiteX7651" fmla="*/ 7222660 w 8938307"/>
              <a:gd name="connsiteY7651" fmla="*/ 2294956 h 2993922"/>
              <a:gd name="connsiteX7652" fmla="*/ 7222660 w 8938307"/>
              <a:gd name="connsiteY7652" fmla="*/ 2305546 h 2993922"/>
              <a:gd name="connsiteX7653" fmla="*/ 7233251 w 8938307"/>
              <a:gd name="connsiteY7653" fmla="*/ 2316136 h 2993922"/>
              <a:gd name="connsiteX7654" fmla="*/ 7254432 w 8938307"/>
              <a:gd name="connsiteY7654" fmla="*/ 2326727 h 2993922"/>
              <a:gd name="connsiteX7655" fmla="*/ 7243841 w 8938307"/>
              <a:gd name="connsiteY7655" fmla="*/ 2326727 h 2993922"/>
              <a:gd name="connsiteX7656" fmla="*/ 7233251 w 8938307"/>
              <a:gd name="connsiteY7656" fmla="*/ 2326727 h 2993922"/>
              <a:gd name="connsiteX7657" fmla="*/ 7233251 w 8938307"/>
              <a:gd name="connsiteY7657" fmla="*/ 2337317 h 2993922"/>
              <a:gd name="connsiteX7658" fmla="*/ 7212070 w 8938307"/>
              <a:gd name="connsiteY7658" fmla="*/ 2326727 h 2993922"/>
              <a:gd name="connsiteX7659" fmla="*/ 7212070 w 8938307"/>
              <a:gd name="connsiteY7659" fmla="*/ 2321431 h 2993922"/>
              <a:gd name="connsiteX7660" fmla="*/ 7201480 w 8938307"/>
              <a:gd name="connsiteY7660" fmla="*/ 2326727 h 2993922"/>
              <a:gd name="connsiteX7661" fmla="*/ 7190889 w 8938307"/>
              <a:gd name="connsiteY7661" fmla="*/ 2326727 h 2993922"/>
              <a:gd name="connsiteX7662" fmla="*/ 7159118 w 8938307"/>
              <a:gd name="connsiteY7662" fmla="*/ 2316136 h 2993922"/>
              <a:gd name="connsiteX7663" fmla="*/ 7084985 w 8938307"/>
              <a:gd name="connsiteY7663" fmla="*/ 2294956 h 2993922"/>
              <a:gd name="connsiteX7664" fmla="*/ 7053214 w 8938307"/>
              <a:gd name="connsiteY7664" fmla="*/ 2284365 h 2993922"/>
              <a:gd name="connsiteX7665" fmla="*/ 7042622 w 8938307"/>
              <a:gd name="connsiteY7665" fmla="*/ 2273775 h 2993922"/>
              <a:gd name="connsiteX7666" fmla="*/ 7053214 w 8938307"/>
              <a:gd name="connsiteY7666" fmla="*/ 2263184 h 2993922"/>
              <a:gd name="connsiteX7667" fmla="*/ 7063804 w 8938307"/>
              <a:gd name="connsiteY7667" fmla="*/ 2252594 h 2993922"/>
              <a:gd name="connsiteX7668" fmla="*/ 7063804 w 8938307"/>
              <a:gd name="connsiteY7668" fmla="*/ 2263184 h 2993922"/>
              <a:gd name="connsiteX7669" fmla="*/ 7074395 w 8938307"/>
              <a:gd name="connsiteY7669" fmla="*/ 2273775 h 2993922"/>
              <a:gd name="connsiteX7670" fmla="*/ 7095574 w 8938307"/>
              <a:gd name="connsiteY7670" fmla="*/ 2284365 h 2993922"/>
              <a:gd name="connsiteX7671" fmla="*/ 7116756 w 8938307"/>
              <a:gd name="connsiteY7671" fmla="*/ 2273775 h 2993922"/>
              <a:gd name="connsiteX7672" fmla="*/ 7127347 w 8938307"/>
              <a:gd name="connsiteY7672" fmla="*/ 2263184 h 2993922"/>
              <a:gd name="connsiteX7673" fmla="*/ 7106166 w 8938307"/>
              <a:gd name="connsiteY7673" fmla="*/ 2263184 h 2993922"/>
              <a:gd name="connsiteX7674" fmla="*/ 7063804 w 8938307"/>
              <a:gd name="connsiteY7674" fmla="*/ 2242004 h 2993922"/>
              <a:gd name="connsiteX7675" fmla="*/ 7042622 w 8938307"/>
              <a:gd name="connsiteY7675" fmla="*/ 2231413 h 2993922"/>
              <a:gd name="connsiteX7676" fmla="*/ 7042622 w 8938307"/>
              <a:gd name="connsiteY7676" fmla="*/ 2242004 h 2993922"/>
              <a:gd name="connsiteX7677" fmla="*/ 7021443 w 8938307"/>
              <a:gd name="connsiteY7677" fmla="*/ 2242004 h 2993922"/>
              <a:gd name="connsiteX7678" fmla="*/ 7000262 w 8938307"/>
              <a:gd name="connsiteY7678" fmla="*/ 2242004 h 2993922"/>
              <a:gd name="connsiteX7679" fmla="*/ 7021443 w 8938307"/>
              <a:gd name="connsiteY7679" fmla="*/ 2263184 h 2993922"/>
              <a:gd name="connsiteX7680" fmla="*/ 7010852 w 8938307"/>
              <a:gd name="connsiteY7680" fmla="*/ 2263184 h 2993922"/>
              <a:gd name="connsiteX7681" fmla="*/ 7000262 w 8938307"/>
              <a:gd name="connsiteY7681" fmla="*/ 2263184 h 2993922"/>
              <a:gd name="connsiteX7682" fmla="*/ 6984376 w 8938307"/>
              <a:gd name="connsiteY7682" fmla="*/ 2268479 h 2993922"/>
              <a:gd name="connsiteX7683" fmla="*/ 6968491 w 8938307"/>
              <a:gd name="connsiteY7683" fmla="*/ 2273775 h 2993922"/>
              <a:gd name="connsiteX7684" fmla="*/ 6957900 w 8938307"/>
              <a:gd name="connsiteY7684" fmla="*/ 2284365 h 2993922"/>
              <a:gd name="connsiteX7685" fmla="*/ 6968491 w 8938307"/>
              <a:gd name="connsiteY7685" fmla="*/ 2294956 h 2993922"/>
              <a:gd name="connsiteX7686" fmla="*/ 6957900 w 8938307"/>
              <a:gd name="connsiteY7686" fmla="*/ 2294956 h 2993922"/>
              <a:gd name="connsiteX7687" fmla="*/ 6957900 w 8938307"/>
              <a:gd name="connsiteY7687" fmla="*/ 2305546 h 2993922"/>
              <a:gd name="connsiteX7688" fmla="*/ 6963196 w 8938307"/>
              <a:gd name="connsiteY7688" fmla="*/ 2316136 h 2993922"/>
              <a:gd name="connsiteX7689" fmla="*/ 6968491 w 8938307"/>
              <a:gd name="connsiteY7689" fmla="*/ 2326727 h 2993922"/>
              <a:gd name="connsiteX7690" fmla="*/ 6968491 w 8938307"/>
              <a:gd name="connsiteY7690" fmla="*/ 2337317 h 2993922"/>
              <a:gd name="connsiteX7691" fmla="*/ 6957900 w 8938307"/>
              <a:gd name="connsiteY7691" fmla="*/ 2326727 h 2993922"/>
              <a:gd name="connsiteX7692" fmla="*/ 6873177 w 8938307"/>
              <a:gd name="connsiteY7692" fmla="*/ 2305546 h 2993922"/>
              <a:gd name="connsiteX7693" fmla="*/ 6841406 w 8938307"/>
              <a:gd name="connsiteY7693" fmla="*/ 2294956 h 2993922"/>
              <a:gd name="connsiteX7694" fmla="*/ 6830814 w 8938307"/>
              <a:gd name="connsiteY7694" fmla="*/ 2294956 h 2993922"/>
              <a:gd name="connsiteX7695" fmla="*/ 6820224 w 8938307"/>
              <a:gd name="connsiteY7695" fmla="*/ 2305546 h 2993922"/>
              <a:gd name="connsiteX7696" fmla="*/ 6814929 w 8938307"/>
              <a:gd name="connsiteY7696" fmla="*/ 2300250 h 2993922"/>
              <a:gd name="connsiteX7697" fmla="*/ 6788454 w 8938307"/>
              <a:gd name="connsiteY7697" fmla="*/ 2294956 h 2993922"/>
              <a:gd name="connsiteX7698" fmla="*/ 6788454 w 8938307"/>
              <a:gd name="connsiteY7698" fmla="*/ 2284365 h 2993922"/>
              <a:gd name="connsiteX7699" fmla="*/ 6799044 w 8938307"/>
              <a:gd name="connsiteY7699" fmla="*/ 2252594 h 2993922"/>
              <a:gd name="connsiteX7700" fmla="*/ 6851996 w 8938307"/>
              <a:gd name="connsiteY7700" fmla="*/ 2273775 h 2993922"/>
              <a:gd name="connsiteX7701" fmla="*/ 6867881 w 8938307"/>
              <a:gd name="connsiteY7701" fmla="*/ 2279069 h 2993922"/>
              <a:gd name="connsiteX7702" fmla="*/ 6883766 w 8938307"/>
              <a:gd name="connsiteY7702" fmla="*/ 2284365 h 2993922"/>
              <a:gd name="connsiteX7703" fmla="*/ 6894358 w 8938307"/>
              <a:gd name="connsiteY7703" fmla="*/ 2284365 h 2993922"/>
              <a:gd name="connsiteX7704" fmla="*/ 6830814 w 8938307"/>
              <a:gd name="connsiteY7704" fmla="*/ 2263184 h 2993922"/>
              <a:gd name="connsiteX7705" fmla="*/ 6809634 w 8938307"/>
              <a:gd name="connsiteY7705" fmla="*/ 2242004 h 2993922"/>
              <a:gd name="connsiteX7706" fmla="*/ 6799044 w 8938307"/>
              <a:gd name="connsiteY7706" fmla="*/ 2242004 h 2993922"/>
              <a:gd name="connsiteX7707" fmla="*/ 6788454 w 8938307"/>
              <a:gd name="connsiteY7707" fmla="*/ 2220823 h 2993922"/>
              <a:gd name="connsiteX7708" fmla="*/ 6799044 w 8938307"/>
              <a:gd name="connsiteY7708" fmla="*/ 2210232 h 2993922"/>
              <a:gd name="connsiteX7709" fmla="*/ 6809634 w 8938307"/>
              <a:gd name="connsiteY7709" fmla="*/ 2210232 h 2993922"/>
              <a:gd name="connsiteX7710" fmla="*/ 6777862 w 8938307"/>
              <a:gd name="connsiteY7710" fmla="*/ 2199642 h 2993922"/>
              <a:gd name="connsiteX7711" fmla="*/ 6777862 w 8938307"/>
              <a:gd name="connsiteY7711" fmla="*/ 2210232 h 2993922"/>
              <a:gd name="connsiteX7712" fmla="*/ 6761977 w 8938307"/>
              <a:gd name="connsiteY7712" fmla="*/ 2210232 h 2993922"/>
              <a:gd name="connsiteX7713" fmla="*/ 6767272 w 8938307"/>
              <a:gd name="connsiteY7713" fmla="*/ 2220823 h 2993922"/>
              <a:gd name="connsiteX7714" fmla="*/ 6767272 w 8938307"/>
              <a:gd name="connsiteY7714" fmla="*/ 2231413 h 2993922"/>
              <a:gd name="connsiteX7715" fmla="*/ 6735502 w 8938307"/>
              <a:gd name="connsiteY7715" fmla="*/ 2231413 h 2993922"/>
              <a:gd name="connsiteX7716" fmla="*/ 6724910 w 8938307"/>
              <a:gd name="connsiteY7716" fmla="*/ 2231413 h 2993922"/>
              <a:gd name="connsiteX7717" fmla="*/ 6719616 w 8938307"/>
              <a:gd name="connsiteY7717" fmla="*/ 2231413 h 2993922"/>
              <a:gd name="connsiteX7718" fmla="*/ 6703730 w 8938307"/>
              <a:gd name="connsiteY7718" fmla="*/ 2231413 h 2993922"/>
              <a:gd name="connsiteX7719" fmla="*/ 6698435 w 8938307"/>
              <a:gd name="connsiteY7719" fmla="*/ 2236708 h 2993922"/>
              <a:gd name="connsiteX7720" fmla="*/ 6693140 w 8938307"/>
              <a:gd name="connsiteY7720" fmla="*/ 2242004 h 2993922"/>
              <a:gd name="connsiteX7721" fmla="*/ 6693140 w 8938307"/>
              <a:gd name="connsiteY7721" fmla="*/ 2252594 h 2993922"/>
              <a:gd name="connsiteX7722" fmla="*/ 6682550 w 8938307"/>
              <a:gd name="connsiteY7722" fmla="*/ 2231413 h 2993922"/>
              <a:gd name="connsiteX7723" fmla="*/ 6680785 w 8938307"/>
              <a:gd name="connsiteY7723" fmla="*/ 2228766 h 2993922"/>
              <a:gd name="connsiteX7724" fmla="*/ 6679901 w 8938307"/>
              <a:gd name="connsiteY7724" fmla="*/ 2230089 h 2993922"/>
              <a:gd name="connsiteX7725" fmla="*/ 6671958 w 8938307"/>
              <a:gd name="connsiteY7725" fmla="*/ 2231413 h 2993922"/>
              <a:gd name="connsiteX7726" fmla="*/ 6673282 w 8938307"/>
              <a:gd name="connsiteY7726" fmla="*/ 2223470 h 2993922"/>
              <a:gd name="connsiteX7727" fmla="*/ 6674076 w 8938307"/>
              <a:gd name="connsiteY7727" fmla="*/ 2222941 h 2993922"/>
              <a:gd name="connsiteX7728" fmla="*/ 6661368 w 8938307"/>
              <a:gd name="connsiteY7728" fmla="*/ 2220823 h 2993922"/>
              <a:gd name="connsiteX7729" fmla="*/ 6629598 w 8938307"/>
              <a:gd name="connsiteY7729" fmla="*/ 2220823 h 2993922"/>
              <a:gd name="connsiteX7730" fmla="*/ 6650778 w 8938307"/>
              <a:gd name="connsiteY7730" fmla="*/ 2210232 h 2993922"/>
              <a:gd name="connsiteX7731" fmla="*/ 6671958 w 8938307"/>
              <a:gd name="connsiteY7731" fmla="*/ 2210232 h 2993922"/>
              <a:gd name="connsiteX7732" fmla="*/ 6682550 w 8938307"/>
              <a:gd name="connsiteY7732" fmla="*/ 2210232 h 2993922"/>
              <a:gd name="connsiteX7733" fmla="*/ 6724910 w 8938307"/>
              <a:gd name="connsiteY7733" fmla="*/ 2210232 h 2993922"/>
              <a:gd name="connsiteX7734" fmla="*/ 6740796 w 8938307"/>
              <a:gd name="connsiteY7734" fmla="*/ 2204937 h 2993922"/>
              <a:gd name="connsiteX7735" fmla="*/ 6735502 w 8938307"/>
              <a:gd name="connsiteY7735" fmla="*/ 2199642 h 2993922"/>
              <a:gd name="connsiteX7736" fmla="*/ 6735502 w 8938307"/>
              <a:gd name="connsiteY7736" fmla="*/ 2189051 h 2993922"/>
              <a:gd name="connsiteX7737" fmla="*/ 6746092 w 8938307"/>
              <a:gd name="connsiteY7737" fmla="*/ 2178461 h 2993922"/>
              <a:gd name="connsiteX7738" fmla="*/ 6740796 w 8938307"/>
              <a:gd name="connsiteY7738" fmla="*/ 2167871 h 2993922"/>
              <a:gd name="connsiteX7739" fmla="*/ 6724910 w 8938307"/>
              <a:gd name="connsiteY7739" fmla="*/ 2167871 h 2993922"/>
              <a:gd name="connsiteX7740" fmla="*/ 6693140 w 8938307"/>
              <a:gd name="connsiteY7740" fmla="*/ 2157280 h 2993922"/>
              <a:gd name="connsiteX7741" fmla="*/ 6661368 w 8938307"/>
              <a:gd name="connsiteY7741" fmla="*/ 2157280 h 2993922"/>
              <a:gd name="connsiteX7742" fmla="*/ 6650778 w 8938307"/>
              <a:gd name="connsiteY7742" fmla="*/ 2157280 h 2993922"/>
              <a:gd name="connsiteX7743" fmla="*/ 6650778 w 8938307"/>
              <a:gd name="connsiteY7743" fmla="*/ 2167871 h 2993922"/>
              <a:gd name="connsiteX7744" fmla="*/ 6666664 w 8938307"/>
              <a:gd name="connsiteY7744" fmla="*/ 2173165 h 2993922"/>
              <a:gd name="connsiteX7745" fmla="*/ 6682550 w 8938307"/>
              <a:gd name="connsiteY7745" fmla="*/ 2178461 h 2993922"/>
              <a:gd name="connsiteX7746" fmla="*/ 6661368 w 8938307"/>
              <a:gd name="connsiteY7746" fmla="*/ 2178461 h 2993922"/>
              <a:gd name="connsiteX7747" fmla="*/ 6634892 w 8938307"/>
              <a:gd name="connsiteY7747" fmla="*/ 2173165 h 2993922"/>
              <a:gd name="connsiteX7748" fmla="*/ 6629598 w 8938307"/>
              <a:gd name="connsiteY7748" fmla="*/ 2178461 h 2993922"/>
              <a:gd name="connsiteX7749" fmla="*/ 6619006 w 8938307"/>
              <a:gd name="connsiteY7749" fmla="*/ 2189051 h 2993922"/>
              <a:gd name="connsiteX7750" fmla="*/ 6587236 w 8938307"/>
              <a:gd name="connsiteY7750" fmla="*/ 2199642 h 2993922"/>
              <a:gd name="connsiteX7751" fmla="*/ 6587236 w 8938307"/>
              <a:gd name="connsiteY7751" fmla="*/ 2189051 h 2993922"/>
              <a:gd name="connsiteX7752" fmla="*/ 6576646 w 8938307"/>
              <a:gd name="connsiteY7752" fmla="*/ 2178461 h 2993922"/>
              <a:gd name="connsiteX7753" fmla="*/ 6566054 w 8938307"/>
              <a:gd name="connsiteY7753" fmla="*/ 2189051 h 2993922"/>
              <a:gd name="connsiteX7754" fmla="*/ 6555464 w 8938307"/>
              <a:gd name="connsiteY7754" fmla="*/ 2189051 h 2993922"/>
              <a:gd name="connsiteX7755" fmla="*/ 6502512 w 8938307"/>
              <a:gd name="connsiteY7755" fmla="*/ 2178461 h 2993922"/>
              <a:gd name="connsiteX7756" fmla="*/ 6491922 w 8938307"/>
              <a:gd name="connsiteY7756" fmla="*/ 2167871 h 2993922"/>
              <a:gd name="connsiteX7757" fmla="*/ 6491922 w 8938307"/>
              <a:gd name="connsiteY7757" fmla="*/ 2157280 h 2993922"/>
              <a:gd name="connsiteX7758" fmla="*/ 6502512 w 8938307"/>
              <a:gd name="connsiteY7758" fmla="*/ 2146690 h 2993922"/>
              <a:gd name="connsiteX7759" fmla="*/ 6523694 w 8938307"/>
              <a:gd name="connsiteY7759" fmla="*/ 2167871 h 2993922"/>
              <a:gd name="connsiteX7760" fmla="*/ 6544874 w 8938307"/>
              <a:gd name="connsiteY7760" fmla="*/ 2178461 h 2993922"/>
              <a:gd name="connsiteX7761" fmla="*/ 6566054 w 8938307"/>
              <a:gd name="connsiteY7761" fmla="*/ 2167871 h 2993922"/>
              <a:gd name="connsiteX7762" fmla="*/ 6608416 w 8938307"/>
              <a:gd name="connsiteY7762" fmla="*/ 2167871 h 2993922"/>
              <a:gd name="connsiteX7763" fmla="*/ 6597826 w 8938307"/>
              <a:gd name="connsiteY7763" fmla="*/ 2146690 h 2993922"/>
              <a:gd name="connsiteX7764" fmla="*/ 6581940 w 8938307"/>
              <a:gd name="connsiteY7764" fmla="*/ 2141394 h 2993922"/>
              <a:gd name="connsiteX7765" fmla="*/ 6539579 w 8938307"/>
              <a:gd name="connsiteY7765" fmla="*/ 2136099 h 2993922"/>
              <a:gd name="connsiteX7766" fmla="*/ 6497217 w 8938307"/>
              <a:gd name="connsiteY7766" fmla="*/ 2130804 h 2993922"/>
              <a:gd name="connsiteX7767" fmla="*/ 6476036 w 8938307"/>
              <a:gd name="connsiteY7767" fmla="*/ 2130804 h 2993922"/>
              <a:gd name="connsiteX7768" fmla="*/ 6462798 w 8938307"/>
              <a:gd name="connsiteY7768" fmla="*/ 2134775 h 2993922"/>
              <a:gd name="connsiteX7769" fmla="*/ 6460150 w 8938307"/>
              <a:gd name="connsiteY7769" fmla="*/ 2135216 h 2993922"/>
              <a:gd name="connsiteX7770" fmla="*/ 6460150 w 8938307"/>
              <a:gd name="connsiteY7770" fmla="*/ 2104328 h 2993922"/>
              <a:gd name="connsiteX7771" fmla="*/ 6460150 w 8938307"/>
              <a:gd name="connsiteY7771" fmla="*/ 2093738 h 2993922"/>
              <a:gd name="connsiteX7772" fmla="*/ 6417788 w 8938307"/>
              <a:gd name="connsiteY7772" fmla="*/ 2072557 h 2993922"/>
              <a:gd name="connsiteX7773" fmla="*/ 6428380 w 8938307"/>
              <a:gd name="connsiteY7773" fmla="*/ 2083146 h 2993922"/>
              <a:gd name="connsiteX7774" fmla="*/ 6438970 w 8938307"/>
              <a:gd name="connsiteY7774" fmla="*/ 2093738 h 2993922"/>
              <a:gd name="connsiteX7775" fmla="*/ 6428380 w 8938307"/>
              <a:gd name="connsiteY7775" fmla="*/ 2114919 h 2993922"/>
              <a:gd name="connsiteX7776" fmla="*/ 6407198 w 8938307"/>
              <a:gd name="connsiteY7776" fmla="*/ 2104328 h 2993922"/>
              <a:gd name="connsiteX7777" fmla="*/ 6375428 w 8938307"/>
              <a:gd name="connsiteY7777" fmla="*/ 2093738 h 2993922"/>
              <a:gd name="connsiteX7778" fmla="*/ 6364836 w 8938307"/>
              <a:gd name="connsiteY7778" fmla="*/ 2093738 h 2993922"/>
              <a:gd name="connsiteX7779" fmla="*/ 6343656 w 8938307"/>
              <a:gd name="connsiteY7779" fmla="*/ 2104328 h 2993922"/>
              <a:gd name="connsiteX7780" fmla="*/ 6375428 w 8938307"/>
              <a:gd name="connsiteY7780" fmla="*/ 2125509 h 2993922"/>
              <a:gd name="connsiteX7781" fmla="*/ 6386018 w 8938307"/>
              <a:gd name="connsiteY7781" fmla="*/ 2136099 h 2993922"/>
              <a:gd name="connsiteX7782" fmla="*/ 6396608 w 8938307"/>
              <a:gd name="connsiteY7782" fmla="*/ 2146690 h 2993922"/>
              <a:gd name="connsiteX7783" fmla="*/ 6407198 w 8938307"/>
              <a:gd name="connsiteY7783" fmla="*/ 2157280 h 2993922"/>
              <a:gd name="connsiteX7784" fmla="*/ 6428380 w 8938307"/>
              <a:gd name="connsiteY7784" fmla="*/ 2167871 h 2993922"/>
              <a:gd name="connsiteX7785" fmla="*/ 6470740 w 8938307"/>
              <a:gd name="connsiteY7785" fmla="*/ 2189051 h 2993922"/>
              <a:gd name="connsiteX7786" fmla="*/ 6460150 w 8938307"/>
              <a:gd name="connsiteY7786" fmla="*/ 2189051 h 2993922"/>
              <a:gd name="connsiteX7787" fmla="*/ 6438970 w 8938307"/>
              <a:gd name="connsiteY7787" fmla="*/ 2189051 h 2993922"/>
              <a:gd name="connsiteX7788" fmla="*/ 6428380 w 8938307"/>
              <a:gd name="connsiteY7788" fmla="*/ 2199642 h 2993922"/>
              <a:gd name="connsiteX7789" fmla="*/ 6396608 w 8938307"/>
              <a:gd name="connsiteY7789" fmla="*/ 2189051 h 2993922"/>
              <a:gd name="connsiteX7790" fmla="*/ 6386018 w 8938307"/>
              <a:gd name="connsiteY7790" fmla="*/ 2189051 h 2993922"/>
              <a:gd name="connsiteX7791" fmla="*/ 6364836 w 8938307"/>
              <a:gd name="connsiteY7791" fmla="*/ 2178461 h 2993922"/>
              <a:gd name="connsiteX7792" fmla="*/ 6364836 w 8938307"/>
              <a:gd name="connsiteY7792" fmla="*/ 2189051 h 2993922"/>
              <a:gd name="connsiteX7793" fmla="*/ 6364836 w 8938307"/>
              <a:gd name="connsiteY7793" fmla="*/ 2210232 h 2993922"/>
              <a:gd name="connsiteX7794" fmla="*/ 6354246 w 8938307"/>
              <a:gd name="connsiteY7794" fmla="*/ 2210232 h 2993922"/>
              <a:gd name="connsiteX7795" fmla="*/ 6338361 w 8938307"/>
              <a:gd name="connsiteY7795" fmla="*/ 2194346 h 2993922"/>
              <a:gd name="connsiteX7796" fmla="*/ 6343656 w 8938307"/>
              <a:gd name="connsiteY7796" fmla="*/ 2178461 h 2993922"/>
              <a:gd name="connsiteX7797" fmla="*/ 6354246 w 8938307"/>
              <a:gd name="connsiteY7797" fmla="*/ 2167871 h 2993922"/>
              <a:gd name="connsiteX7798" fmla="*/ 6343656 w 8938307"/>
              <a:gd name="connsiteY7798" fmla="*/ 2157280 h 2993922"/>
              <a:gd name="connsiteX7799" fmla="*/ 6333066 w 8938307"/>
              <a:gd name="connsiteY7799" fmla="*/ 2146690 h 2993922"/>
              <a:gd name="connsiteX7800" fmla="*/ 6333066 w 8938307"/>
              <a:gd name="connsiteY7800" fmla="*/ 2136099 h 2993922"/>
              <a:gd name="connsiteX7801" fmla="*/ 6333066 w 8938307"/>
              <a:gd name="connsiteY7801" fmla="*/ 2130804 h 2993922"/>
              <a:gd name="connsiteX7802" fmla="*/ 6343656 w 8938307"/>
              <a:gd name="connsiteY7802" fmla="*/ 2136099 h 2993922"/>
              <a:gd name="connsiteX7803" fmla="*/ 6354246 w 8938307"/>
              <a:gd name="connsiteY7803" fmla="*/ 2125509 h 2993922"/>
              <a:gd name="connsiteX7804" fmla="*/ 6343656 w 8938307"/>
              <a:gd name="connsiteY7804" fmla="*/ 2125509 h 2993922"/>
              <a:gd name="connsiteX7805" fmla="*/ 6336324 w 8938307"/>
              <a:gd name="connsiteY7805" fmla="*/ 2126731 h 2993922"/>
              <a:gd name="connsiteX7806" fmla="*/ 6338361 w 8938307"/>
              <a:gd name="connsiteY7806" fmla="*/ 2124185 h 2993922"/>
              <a:gd name="connsiteX7807" fmla="*/ 6333066 w 8938307"/>
              <a:gd name="connsiteY7807" fmla="*/ 2114919 h 2993922"/>
              <a:gd name="connsiteX7808" fmla="*/ 6327771 w 8938307"/>
              <a:gd name="connsiteY7808" fmla="*/ 2114919 h 2993922"/>
              <a:gd name="connsiteX7809" fmla="*/ 6322476 w 8938307"/>
              <a:gd name="connsiteY7809" fmla="*/ 2125509 h 2993922"/>
              <a:gd name="connsiteX7810" fmla="*/ 6311884 w 8938307"/>
              <a:gd name="connsiteY7810" fmla="*/ 2125509 h 2993922"/>
              <a:gd name="connsiteX7811" fmla="*/ 6280114 w 8938307"/>
              <a:gd name="connsiteY7811" fmla="*/ 2104328 h 2993922"/>
              <a:gd name="connsiteX7812" fmla="*/ 6258932 w 8938307"/>
              <a:gd name="connsiteY7812" fmla="*/ 2093738 h 2993922"/>
              <a:gd name="connsiteX7813" fmla="*/ 6248342 w 8938307"/>
              <a:gd name="connsiteY7813" fmla="*/ 2099033 h 2993922"/>
              <a:gd name="connsiteX7814" fmla="*/ 6258932 w 8938307"/>
              <a:gd name="connsiteY7814" fmla="*/ 2104328 h 2993922"/>
              <a:gd name="connsiteX7815" fmla="*/ 6269524 w 8938307"/>
              <a:gd name="connsiteY7815" fmla="*/ 2114919 h 2993922"/>
              <a:gd name="connsiteX7816" fmla="*/ 6258932 w 8938307"/>
              <a:gd name="connsiteY7816" fmla="*/ 2114919 h 2993922"/>
              <a:gd name="connsiteX7817" fmla="*/ 6237752 w 8938307"/>
              <a:gd name="connsiteY7817" fmla="*/ 2120213 h 2993922"/>
              <a:gd name="connsiteX7818" fmla="*/ 6237752 w 8938307"/>
              <a:gd name="connsiteY7818" fmla="*/ 2114919 h 2993922"/>
              <a:gd name="connsiteX7819" fmla="*/ 6227161 w 8938307"/>
              <a:gd name="connsiteY7819" fmla="*/ 2093738 h 2993922"/>
              <a:gd name="connsiteX7820" fmla="*/ 6216572 w 8938307"/>
              <a:gd name="connsiteY7820" fmla="*/ 2114919 h 2993922"/>
              <a:gd name="connsiteX7821" fmla="*/ 6216572 w 8938307"/>
              <a:gd name="connsiteY7821" fmla="*/ 2130804 h 2993922"/>
              <a:gd name="connsiteX7822" fmla="*/ 6205980 w 8938307"/>
              <a:gd name="connsiteY7822" fmla="*/ 2136099 h 2993922"/>
              <a:gd name="connsiteX7823" fmla="*/ 6190094 w 8938307"/>
              <a:gd name="connsiteY7823" fmla="*/ 2130804 h 2993922"/>
              <a:gd name="connsiteX7824" fmla="*/ 6174209 w 8938307"/>
              <a:gd name="connsiteY7824" fmla="*/ 2120213 h 2993922"/>
              <a:gd name="connsiteX7825" fmla="*/ 6158324 w 8938307"/>
              <a:gd name="connsiteY7825" fmla="*/ 2114919 h 2993922"/>
              <a:gd name="connsiteX7826" fmla="*/ 6142438 w 8938307"/>
              <a:gd name="connsiteY7826" fmla="*/ 2104328 h 2993922"/>
              <a:gd name="connsiteX7827" fmla="*/ 6153028 w 8938307"/>
              <a:gd name="connsiteY7827" fmla="*/ 2093738 h 2993922"/>
              <a:gd name="connsiteX7828" fmla="*/ 6142438 w 8938307"/>
              <a:gd name="connsiteY7828" fmla="*/ 2083146 h 2993922"/>
              <a:gd name="connsiteX7829" fmla="*/ 6131847 w 8938307"/>
              <a:gd name="connsiteY7829" fmla="*/ 2083146 h 2993922"/>
              <a:gd name="connsiteX7830" fmla="*/ 6131847 w 8938307"/>
              <a:gd name="connsiteY7830" fmla="*/ 2093738 h 2993922"/>
              <a:gd name="connsiteX7831" fmla="*/ 6110668 w 8938307"/>
              <a:gd name="connsiteY7831" fmla="*/ 2083146 h 2993922"/>
              <a:gd name="connsiteX7832" fmla="*/ 6097429 w 8938307"/>
              <a:gd name="connsiteY7832" fmla="*/ 2075204 h 2993922"/>
              <a:gd name="connsiteX7833" fmla="*/ 6091251 w 8938307"/>
              <a:gd name="connsiteY7833" fmla="*/ 2074323 h 2993922"/>
              <a:gd name="connsiteX7834" fmla="*/ 6098752 w 8938307"/>
              <a:gd name="connsiteY7834" fmla="*/ 2081823 h 2993922"/>
              <a:gd name="connsiteX7835" fmla="*/ 6105372 w 8938307"/>
              <a:gd name="connsiteY7835" fmla="*/ 2088442 h 2993922"/>
              <a:gd name="connsiteX7836" fmla="*/ 6110668 w 8938307"/>
              <a:gd name="connsiteY7836" fmla="*/ 2093738 h 2993922"/>
              <a:gd name="connsiteX7837" fmla="*/ 6078895 w 8938307"/>
              <a:gd name="connsiteY7837" fmla="*/ 2093738 h 2993922"/>
              <a:gd name="connsiteX7838" fmla="*/ 6057716 w 8938307"/>
              <a:gd name="connsiteY7838" fmla="*/ 2088442 h 2993922"/>
              <a:gd name="connsiteX7839" fmla="*/ 6036534 w 8938307"/>
              <a:gd name="connsiteY7839" fmla="*/ 2083146 h 2993922"/>
              <a:gd name="connsiteX7840" fmla="*/ 5994172 w 8938307"/>
              <a:gd name="connsiteY7840" fmla="*/ 2072557 h 2993922"/>
              <a:gd name="connsiteX7841" fmla="*/ 5957106 w 8938307"/>
              <a:gd name="connsiteY7841" fmla="*/ 2056671 h 2993922"/>
              <a:gd name="connsiteX7842" fmla="*/ 5920039 w 8938307"/>
              <a:gd name="connsiteY7842" fmla="*/ 2040786 h 2993922"/>
              <a:gd name="connsiteX7843" fmla="*/ 5909449 w 8938307"/>
              <a:gd name="connsiteY7843" fmla="*/ 2035490 h 2993922"/>
              <a:gd name="connsiteX7844" fmla="*/ 5877678 w 8938307"/>
              <a:gd name="connsiteY7844" fmla="*/ 2030194 h 2993922"/>
              <a:gd name="connsiteX7845" fmla="*/ 5835316 w 8938307"/>
              <a:gd name="connsiteY7845" fmla="*/ 2019605 h 2993922"/>
              <a:gd name="connsiteX7846" fmla="*/ 5803545 w 8938307"/>
              <a:gd name="connsiteY7846" fmla="*/ 2019605 h 2993922"/>
              <a:gd name="connsiteX7847" fmla="*/ 5792954 w 8938307"/>
              <a:gd name="connsiteY7847" fmla="*/ 2019605 h 2993922"/>
              <a:gd name="connsiteX7848" fmla="*/ 5782364 w 8938307"/>
              <a:gd name="connsiteY7848" fmla="*/ 2030194 h 2993922"/>
              <a:gd name="connsiteX7849" fmla="*/ 5771774 w 8938307"/>
              <a:gd name="connsiteY7849" fmla="*/ 2030194 h 2993922"/>
              <a:gd name="connsiteX7850" fmla="*/ 5761183 w 8938307"/>
              <a:gd name="connsiteY7850" fmla="*/ 2019605 h 2993922"/>
              <a:gd name="connsiteX7851" fmla="*/ 5750593 w 8938307"/>
              <a:gd name="connsiteY7851" fmla="*/ 2009015 h 2993922"/>
              <a:gd name="connsiteX7852" fmla="*/ 5745298 w 8938307"/>
              <a:gd name="connsiteY7852" fmla="*/ 2003719 h 2993922"/>
              <a:gd name="connsiteX7853" fmla="*/ 5729412 w 8938307"/>
              <a:gd name="connsiteY7853" fmla="*/ 1998424 h 2993922"/>
              <a:gd name="connsiteX7854" fmla="*/ 5713526 w 8938307"/>
              <a:gd name="connsiteY7854" fmla="*/ 1993128 h 2993922"/>
              <a:gd name="connsiteX7855" fmla="*/ 5692346 w 8938307"/>
              <a:gd name="connsiteY7855" fmla="*/ 2003719 h 2993922"/>
              <a:gd name="connsiteX7856" fmla="*/ 5644689 w 8938307"/>
              <a:gd name="connsiteY7856" fmla="*/ 2003719 h 2993922"/>
              <a:gd name="connsiteX7857" fmla="*/ 5591737 w 8938307"/>
              <a:gd name="connsiteY7857" fmla="*/ 1998424 h 2993922"/>
              <a:gd name="connsiteX7858" fmla="*/ 5581147 w 8938307"/>
              <a:gd name="connsiteY7858" fmla="*/ 1987834 h 2993922"/>
              <a:gd name="connsiteX7859" fmla="*/ 5591737 w 8938307"/>
              <a:gd name="connsiteY7859" fmla="*/ 1987834 h 2993922"/>
              <a:gd name="connsiteX7860" fmla="*/ 5591737 w 8938307"/>
              <a:gd name="connsiteY7860" fmla="*/ 1977242 h 2993922"/>
              <a:gd name="connsiteX7861" fmla="*/ 5591737 w 8938307"/>
              <a:gd name="connsiteY7861" fmla="*/ 1966653 h 2993922"/>
              <a:gd name="connsiteX7862" fmla="*/ 5602327 w 8938307"/>
              <a:gd name="connsiteY7862" fmla="*/ 1966653 h 2993922"/>
              <a:gd name="connsiteX7863" fmla="*/ 5612918 w 8938307"/>
              <a:gd name="connsiteY7863" fmla="*/ 1956063 h 2993922"/>
              <a:gd name="connsiteX7864" fmla="*/ 5602327 w 8938307"/>
              <a:gd name="connsiteY7864" fmla="*/ 1956063 h 2993922"/>
              <a:gd name="connsiteX7865" fmla="*/ 5591737 w 8938307"/>
              <a:gd name="connsiteY7865" fmla="*/ 1956063 h 2993922"/>
              <a:gd name="connsiteX7866" fmla="*/ 5581147 w 8938307"/>
              <a:gd name="connsiteY7866" fmla="*/ 1966653 h 2993922"/>
              <a:gd name="connsiteX7867" fmla="*/ 5581147 w 8938307"/>
              <a:gd name="connsiteY7867" fmla="*/ 1977242 h 2993922"/>
              <a:gd name="connsiteX7868" fmla="*/ 5538785 w 8938307"/>
              <a:gd name="connsiteY7868" fmla="*/ 1966653 h 2993922"/>
              <a:gd name="connsiteX7869" fmla="*/ 5507014 w 8938307"/>
              <a:gd name="connsiteY7869" fmla="*/ 1966653 h 2993922"/>
              <a:gd name="connsiteX7870" fmla="*/ 5496423 w 8938307"/>
              <a:gd name="connsiteY7870" fmla="*/ 1956063 h 2993922"/>
              <a:gd name="connsiteX7871" fmla="*/ 5485833 w 8938307"/>
              <a:gd name="connsiteY7871" fmla="*/ 1945472 h 2993922"/>
              <a:gd name="connsiteX7872" fmla="*/ 5485833 w 8938307"/>
              <a:gd name="connsiteY7872" fmla="*/ 1956063 h 2993922"/>
              <a:gd name="connsiteX7873" fmla="*/ 5475243 w 8938307"/>
              <a:gd name="connsiteY7873" fmla="*/ 1956063 h 2993922"/>
              <a:gd name="connsiteX7874" fmla="*/ 5454062 w 8938307"/>
              <a:gd name="connsiteY7874" fmla="*/ 1945472 h 2993922"/>
              <a:gd name="connsiteX7875" fmla="*/ 5443471 w 8938307"/>
              <a:gd name="connsiteY7875" fmla="*/ 1945472 h 2993922"/>
              <a:gd name="connsiteX7876" fmla="*/ 5443471 w 8938307"/>
              <a:gd name="connsiteY7876" fmla="*/ 1956063 h 2993922"/>
              <a:gd name="connsiteX7877" fmla="*/ 5454062 w 8938307"/>
              <a:gd name="connsiteY7877" fmla="*/ 1966653 h 2993922"/>
              <a:gd name="connsiteX7878" fmla="*/ 5475243 w 8938307"/>
              <a:gd name="connsiteY7878" fmla="*/ 1966653 h 2993922"/>
              <a:gd name="connsiteX7879" fmla="*/ 5485833 w 8938307"/>
              <a:gd name="connsiteY7879" fmla="*/ 1977242 h 2993922"/>
              <a:gd name="connsiteX7880" fmla="*/ 5496423 w 8938307"/>
              <a:gd name="connsiteY7880" fmla="*/ 1977242 h 2993922"/>
              <a:gd name="connsiteX7881" fmla="*/ 5517604 w 8938307"/>
              <a:gd name="connsiteY7881" fmla="*/ 1987834 h 2993922"/>
              <a:gd name="connsiteX7882" fmla="*/ 5549375 w 8938307"/>
              <a:gd name="connsiteY7882" fmla="*/ 1987834 h 2993922"/>
              <a:gd name="connsiteX7883" fmla="*/ 5559966 w 8938307"/>
              <a:gd name="connsiteY7883" fmla="*/ 2003719 h 2993922"/>
              <a:gd name="connsiteX7884" fmla="*/ 5570556 w 8938307"/>
              <a:gd name="connsiteY7884" fmla="*/ 1998424 h 2993922"/>
              <a:gd name="connsiteX7885" fmla="*/ 5591737 w 8938307"/>
              <a:gd name="connsiteY7885" fmla="*/ 1998424 h 2993922"/>
              <a:gd name="connsiteX7886" fmla="*/ 5607622 w 8938307"/>
              <a:gd name="connsiteY7886" fmla="*/ 2014309 h 2993922"/>
              <a:gd name="connsiteX7887" fmla="*/ 5644689 w 8938307"/>
              <a:gd name="connsiteY7887" fmla="*/ 2019605 h 2993922"/>
              <a:gd name="connsiteX7888" fmla="*/ 5660574 w 8938307"/>
              <a:gd name="connsiteY7888" fmla="*/ 2024900 h 2993922"/>
              <a:gd name="connsiteX7889" fmla="*/ 5692346 w 8938307"/>
              <a:gd name="connsiteY7889" fmla="*/ 2035490 h 2993922"/>
              <a:gd name="connsiteX7890" fmla="*/ 5718822 w 8938307"/>
              <a:gd name="connsiteY7890" fmla="*/ 2040786 h 2993922"/>
              <a:gd name="connsiteX7891" fmla="*/ 5740002 w 8938307"/>
              <a:gd name="connsiteY7891" fmla="*/ 2046080 h 2993922"/>
              <a:gd name="connsiteX7892" fmla="*/ 5761183 w 8938307"/>
              <a:gd name="connsiteY7892" fmla="*/ 2051376 h 2993922"/>
              <a:gd name="connsiteX7893" fmla="*/ 5835316 w 8938307"/>
              <a:gd name="connsiteY7893" fmla="*/ 2072557 h 2993922"/>
              <a:gd name="connsiteX7894" fmla="*/ 5845908 w 8938307"/>
              <a:gd name="connsiteY7894" fmla="*/ 2072557 h 2993922"/>
              <a:gd name="connsiteX7895" fmla="*/ 5856497 w 8938307"/>
              <a:gd name="connsiteY7895" fmla="*/ 2083146 h 2993922"/>
              <a:gd name="connsiteX7896" fmla="*/ 5867087 w 8938307"/>
              <a:gd name="connsiteY7896" fmla="*/ 2088442 h 2993922"/>
              <a:gd name="connsiteX7897" fmla="*/ 5898860 w 8938307"/>
              <a:gd name="connsiteY7897" fmla="*/ 2093738 h 2993922"/>
              <a:gd name="connsiteX7898" fmla="*/ 5930630 w 8938307"/>
              <a:gd name="connsiteY7898" fmla="*/ 2104328 h 2993922"/>
              <a:gd name="connsiteX7899" fmla="*/ 5951812 w 8938307"/>
              <a:gd name="connsiteY7899" fmla="*/ 2104328 h 2993922"/>
              <a:gd name="connsiteX7900" fmla="*/ 5941220 w 8938307"/>
              <a:gd name="connsiteY7900" fmla="*/ 2093738 h 2993922"/>
              <a:gd name="connsiteX7901" fmla="*/ 5951812 w 8938307"/>
              <a:gd name="connsiteY7901" fmla="*/ 2093738 h 2993922"/>
              <a:gd name="connsiteX7902" fmla="*/ 5962401 w 8938307"/>
              <a:gd name="connsiteY7902" fmla="*/ 2093738 h 2993922"/>
              <a:gd name="connsiteX7903" fmla="*/ 5951812 w 8938307"/>
              <a:gd name="connsiteY7903" fmla="*/ 2083146 h 2993922"/>
              <a:gd name="connsiteX7904" fmla="*/ 5994172 w 8938307"/>
              <a:gd name="connsiteY7904" fmla="*/ 2093738 h 2993922"/>
              <a:gd name="connsiteX7905" fmla="*/ 6004764 w 8938307"/>
              <a:gd name="connsiteY7905" fmla="*/ 2093738 h 2993922"/>
              <a:gd name="connsiteX7906" fmla="*/ 6004764 w 8938307"/>
              <a:gd name="connsiteY7906" fmla="*/ 2099033 h 2993922"/>
              <a:gd name="connsiteX7907" fmla="*/ 6010058 w 8938307"/>
              <a:gd name="connsiteY7907" fmla="*/ 2109623 h 2993922"/>
              <a:gd name="connsiteX7908" fmla="*/ 6025943 w 8938307"/>
              <a:gd name="connsiteY7908" fmla="*/ 2120213 h 2993922"/>
              <a:gd name="connsiteX7909" fmla="*/ 6041830 w 8938307"/>
              <a:gd name="connsiteY7909" fmla="*/ 2125509 h 2993922"/>
              <a:gd name="connsiteX7910" fmla="*/ 6047124 w 8938307"/>
              <a:gd name="connsiteY7910" fmla="*/ 2136099 h 2993922"/>
              <a:gd name="connsiteX7911" fmla="*/ 6121257 w 8938307"/>
              <a:gd name="connsiteY7911" fmla="*/ 2146690 h 2993922"/>
              <a:gd name="connsiteX7912" fmla="*/ 6153028 w 8938307"/>
              <a:gd name="connsiteY7912" fmla="*/ 2167871 h 2993922"/>
              <a:gd name="connsiteX7913" fmla="*/ 6184800 w 8938307"/>
              <a:gd name="connsiteY7913" fmla="*/ 2178461 h 2993922"/>
              <a:gd name="connsiteX7914" fmla="*/ 6221866 w 8938307"/>
              <a:gd name="connsiteY7914" fmla="*/ 2199642 h 2993922"/>
              <a:gd name="connsiteX7915" fmla="*/ 6258932 w 8938307"/>
              <a:gd name="connsiteY7915" fmla="*/ 2199642 h 2993922"/>
              <a:gd name="connsiteX7916" fmla="*/ 6216572 w 8938307"/>
              <a:gd name="connsiteY7916" fmla="*/ 2167871 h 2993922"/>
              <a:gd name="connsiteX7917" fmla="*/ 6195390 w 8938307"/>
              <a:gd name="connsiteY7917" fmla="*/ 2146690 h 2993922"/>
              <a:gd name="connsiteX7918" fmla="*/ 6216572 w 8938307"/>
              <a:gd name="connsiteY7918" fmla="*/ 2146690 h 2993922"/>
              <a:gd name="connsiteX7919" fmla="*/ 6227161 w 8938307"/>
              <a:gd name="connsiteY7919" fmla="*/ 2157280 h 2993922"/>
              <a:gd name="connsiteX7920" fmla="*/ 6237752 w 8938307"/>
              <a:gd name="connsiteY7920" fmla="*/ 2167871 h 2993922"/>
              <a:gd name="connsiteX7921" fmla="*/ 6253638 w 8938307"/>
              <a:gd name="connsiteY7921" fmla="*/ 2173165 h 2993922"/>
              <a:gd name="connsiteX7922" fmla="*/ 6269524 w 8938307"/>
              <a:gd name="connsiteY7922" fmla="*/ 2162575 h 2993922"/>
              <a:gd name="connsiteX7923" fmla="*/ 6290704 w 8938307"/>
              <a:gd name="connsiteY7923" fmla="*/ 2167871 h 2993922"/>
              <a:gd name="connsiteX7924" fmla="*/ 6269524 w 8938307"/>
              <a:gd name="connsiteY7924" fmla="*/ 2189051 h 2993922"/>
              <a:gd name="connsiteX7925" fmla="*/ 6258932 w 8938307"/>
              <a:gd name="connsiteY7925" fmla="*/ 2189051 h 2993922"/>
              <a:gd name="connsiteX7926" fmla="*/ 6290704 w 8938307"/>
              <a:gd name="connsiteY7926" fmla="*/ 2220823 h 2993922"/>
              <a:gd name="connsiteX7927" fmla="*/ 6343656 w 8938307"/>
              <a:gd name="connsiteY7927" fmla="*/ 2242004 h 2993922"/>
              <a:gd name="connsiteX7928" fmla="*/ 6354246 w 8938307"/>
              <a:gd name="connsiteY7928" fmla="*/ 2236708 h 2993922"/>
              <a:gd name="connsiteX7929" fmla="*/ 6354246 w 8938307"/>
              <a:gd name="connsiteY7929" fmla="*/ 2231413 h 2993922"/>
              <a:gd name="connsiteX7930" fmla="*/ 6364836 w 8938307"/>
              <a:gd name="connsiteY7930" fmla="*/ 2220823 h 2993922"/>
              <a:gd name="connsiteX7931" fmla="*/ 6364836 w 8938307"/>
              <a:gd name="connsiteY7931" fmla="*/ 2231413 h 2993922"/>
              <a:gd name="connsiteX7932" fmla="*/ 6364836 w 8938307"/>
              <a:gd name="connsiteY7932" fmla="*/ 2242004 h 2993922"/>
              <a:gd name="connsiteX7933" fmla="*/ 6375428 w 8938307"/>
              <a:gd name="connsiteY7933" fmla="*/ 2252594 h 2993922"/>
              <a:gd name="connsiteX7934" fmla="*/ 6375428 w 8938307"/>
              <a:gd name="connsiteY7934" fmla="*/ 2273775 h 2993922"/>
              <a:gd name="connsiteX7935" fmla="*/ 6375428 w 8938307"/>
              <a:gd name="connsiteY7935" fmla="*/ 2284365 h 2993922"/>
              <a:gd name="connsiteX7936" fmla="*/ 6354246 w 8938307"/>
              <a:gd name="connsiteY7936" fmla="*/ 2284365 h 2993922"/>
              <a:gd name="connsiteX7937" fmla="*/ 6333066 w 8938307"/>
              <a:gd name="connsiteY7937" fmla="*/ 2284365 h 2993922"/>
              <a:gd name="connsiteX7938" fmla="*/ 6322476 w 8938307"/>
              <a:gd name="connsiteY7938" fmla="*/ 2284365 h 2993922"/>
              <a:gd name="connsiteX7939" fmla="*/ 6311884 w 8938307"/>
              <a:gd name="connsiteY7939" fmla="*/ 2273775 h 2993922"/>
              <a:gd name="connsiteX7940" fmla="*/ 6285409 w 8938307"/>
              <a:gd name="connsiteY7940" fmla="*/ 2263184 h 2993922"/>
              <a:gd name="connsiteX7941" fmla="*/ 6269524 w 8938307"/>
              <a:gd name="connsiteY7941" fmla="*/ 2257889 h 2993922"/>
              <a:gd name="connsiteX7942" fmla="*/ 6258932 w 8938307"/>
              <a:gd name="connsiteY7942" fmla="*/ 2252594 h 2993922"/>
              <a:gd name="connsiteX7943" fmla="*/ 6237752 w 8938307"/>
              <a:gd name="connsiteY7943" fmla="*/ 2252594 h 2993922"/>
              <a:gd name="connsiteX7944" fmla="*/ 6227161 w 8938307"/>
              <a:gd name="connsiteY7944" fmla="*/ 2247298 h 2993922"/>
              <a:gd name="connsiteX7945" fmla="*/ 6216572 w 8938307"/>
              <a:gd name="connsiteY7945" fmla="*/ 2242004 h 2993922"/>
              <a:gd name="connsiteX7946" fmla="*/ 6190094 w 8938307"/>
              <a:gd name="connsiteY7946" fmla="*/ 2236708 h 2993922"/>
              <a:gd name="connsiteX7947" fmla="*/ 6163620 w 8938307"/>
              <a:gd name="connsiteY7947" fmla="*/ 2231413 h 2993922"/>
              <a:gd name="connsiteX7948" fmla="*/ 6115962 w 8938307"/>
              <a:gd name="connsiteY7948" fmla="*/ 2220823 h 2993922"/>
              <a:gd name="connsiteX7949" fmla="*/ 6089486 w 8938307"/>
              <a:gd name="connsiteY7949" fmla="*/ 2210232 h 2993922"/>
              <a:gd name="connsiteX7950" fmla="*/ 6068305 w 8938307"/>
              <a:gd name="connsiteY7950" fmla="*/ 2199642 h 2993922"/>
              <a:gd name="connsiteX7951" fmla="*/ 6057716 w 8938307"/>
              <a:gd name="connsiteY7951" fmla="*/ 2194346 h 2993922"/>
              <a:gd name="connsiteX7952" fmla="*/ 6036534 w 8938307"/>
              <a:gd name="connsiteY7952" fmla="*/ 2189051 h 2993922"/>
              <a:gd name="connsiteX7953" fmla="*/ 5994172 w 8938307"/>
              <a:gd name="connsiteY7953" fmla="*/ 2199642 h 2993922"/>
              <a:gd name="connsiteX7954" fmla="*/ 6015353 w 8938307"/>
              <a:gd name="connsiteY7954" fmla="*/ 2204937 h 2993922"/>
              <a:gd name="connsiteX7955" fmla="*/ 6047124 w 8938307"/>
              <a:gd name="connsiteY7955" fmla="*/ 2199642 h 2993922"/>
              <a:gd name="connsiteX7956" fmla="*/ 6068305 w 8938307"/>
              <a:gd name="connsiteY7956" fmla="*/ 2220823 h 2993922"/>
              <a:gd name="connsiteX7957" fmla="*/ 6121257 w 8938307"/>
              <a:gd name="connsiteY7957" fmla="*/ 2242004 h 2993922"/>
              <a:gd name="connsiteX7958" fmla="*/ 6137142 w 8938307"/>
              <a:gd name="connsiteY7958" fmla="*/ 2247298 h 2993922"/>
              <a:gd name="connsiteX7959" fmla="*/ 6163620 w 8938307"/>
              <a:gd name="connsiteY7959" fmla="*/ 2252594 h 2993922"/>
              <a:gd name="connsiteX7960" fmla="*/ 6227161 w 8938307"/>
              <a:gd name="connsiteY7960" fmla="*/ 2273775 h 2993922"/>
              <a:gd name="connsiteX7961" fmla="*/ 6237752 w 8938307"/>
              <a:gd name="connsiteY7961" fmla="*/ 2284365 h 2993922"/>
              <a:gd name="connsiteX7962" fmla="*/ 6243046 w 8938307"/>
              <a:gd name="connsiteY7962" fmla="*/ 2279069 h 2993922"/>
              <a:gd name="connsiteX7963" fmla="*/ 6248342 w 8938307"/>
              <a:gd name="connsiteY7963" fmla="*/ 2284365 h 2993922"/>
              <a:gd name="connsiteX7964" fmla="*/ 6237752 w 8938307"/>
              <a:gd name="connsiteY7964" fmla="*/ 2294956 h 2993922"/>
              <a:gd name="connsiteX7965" fmla="*/ 6221866 w 8938307"/>
              <a:gd name="connsiteY7965" fmla="*/ 2294956 h 2993922"/>
              <a:gd name="connsiteX7966" fmla="*/ 6216572 w 8938307"/>
              <a:gd name="connsiteY7966" fmla="*/ 2294956 h 2993922"/>
              <a:gd name="connsiteX7967" fmla="*/ 6216572 w 8938307"/>
              <a:gd name="connsiteY7967" fmla="*/ 2305546 h 2993922"/>
              <a:gd name="connsiteX7968" fmla="*/ 6216572 w 8938307"/>
              <a:gd name="connsiteY7968" fmla="*/ 2316136 h 2993922"/>
              <a:gd name="connsiteX7969" fmla="*/ 6205980 w 8938307"/>
              <a:gd name="connsiteY7969" fmla="*/ 2310841 h 2993922"/>
              <a:gd name="connsiteX7970" fmla="*/ 6195390 w 8938307"/>
              <a:gd name="connsiteY7970" fmla="*/ 2305546 h 2993922"/>
              <a:gd name="connsiteX7971" fmla="*/ 6184800 w 8938307"/>
              <a:gd name="connsiteY7971" fmla="*/ 2294956 h 2993922"/>
              <a:gd name="connsiteX7972" fmla="*/ 6179505 w 8938307"/>
              <a:gd name="connsiteY7972" fmla="*/ 2289660 h 2993922"/>
              <a:gd name="connsiteX7973" fmla="*/ 6174209 w 8938307"/>
              <a:gd name="connsiteY7973" fmla="*/ 2284365 h 2993922"/>
              <a:gd name="connsiteX7974" fmla="*/ 6142438 w 8938307"/>
              <a:gd name="connsiteY7974" fmla="*/ 2263184 h 2993922"/>
              <a:gd name="connsiteX7975" fmla="*/ 6110668 w 8938307"/>
              <a:gd name="connsiteY7975" fmla="*/ 2252594 h 2993922"/>
              <a:gd name="connsiteX7976" fmla="*/ 6078895 w 8938307"/>
              <a:gd name="connsiteY7976" fmla="*/ 2252594 h 2993922"/>
              <a:gd name="connsiteX7977" fmla="*/ 6057716 w 8938307"/>
              <a:gd name="connsiteY7977" fmla="*/ 2242004 h 2993922"/>
              <a:gd name="connsiteX7978" fmla="*/ 6047124 w 8938307"/>
              <a:gd name="connsiteY7978" fmla="*/ 2242004 h 2993922"/>
              <a:gd name="connsiteX7979" fmla="*/ 6025943 w 8938307"/>
              <a:gd name="connsiteY7979" fmla="*/ 2242004 h 2993922"/>
              <a:gd name="connsiteX7980" fmla="*/ 5983582 w 8938307"/>
              <a:gd name="connsiteY7980" fmla="*/ 2231413 h 2993922"/>
              <a:gd name="connsiteX7981" fmla="*/ 5962401 w 8938307"/>
              <a:gd name="connsiteY7981" fmla="*/ 2226117 h 2993922"/>
              <a:gd name="connsiteX7982" fmla="*/ 5888268 w 8938307"/>
              <a:gd name="connsiteY7982" fmla="*/ 2210232 h 2993922"/>
              <a:gd name="connsiteX7983" fmla="*/ 5729412 w 8938307"/>
              <a:gd name="connsiteY7983" fmla="*/ 2178461 h 2993922"/>
              <a:gd name="connsiteX7984" fmla="*/ 5655279 w 8938307"/>
              <a:gd name="connsiteY7984" fmla="*/ 2157280 h 2993922"/>
              <a:gd name="connsiteX7985" fmla="*/ 5623508 w 8938307"/>
              <a:gd name="connsiteY7985" fmla="*/ 2157280 h 2993922"/>
              <a:gd name="connsiteX7986" fmla="*/ 5581147 w 8938307"/>
              <a:gd name="connsiteY7986" fmla="*/ 2125509 h 2993922"/>
              <a:gd name="connsiteX7987" fmla="*/ 5507014 w 8938307"/>
              <a:gd name="connsiteY7987" fmla="*/ 2104328 h 2993922"/>
              <a:gd name="connsiteX7988" fmla="*/ 5496423 w 8938307"/>
              <a:gd name="connsiteY7988" fmla="*/ 2104328 h 2993922"/>
              <a:gd name="connsiteX7989" fmla="*/ 5475243 w 8938307"/>
              <a:gd name="connsiteY7989" fmla="*/ 2093738 h 2993922"/>
              <a:gd name="connsiteX7990" fmla="*/ 5475243 w 8938307"/>
              <a:gd name="connsiteY7990" fmla="*/ 2083146 h 2993922"/>
              <a:gd name="connsiteX7991" fmla="*/ 5432881 w 8938307"/>
              <a:gd name="connsiteY7991" fmla="*/ 2061967 h 2993922"/>
              <a:gd name="connsiteX7992" fmla="*/ 5401110 w 8938307"/>
              <a:gd name="connsiteY7992" fmla="*/ 2051376 h 2993922"/>
              <a:gd name="connsiteX7993" fmla="*/ 5369339 w 8938307"/>
              <a:gd name="connsiteY7993" fmla="*/ 2040786 h 2993922"/>
              <a:gd name="connsiteX7994" fmla="*/ 5348158 w 8938307"/>
              <a:gd name="connsiteY7994" fmla="*/ 2030194 h 2993922"/>
              <a:gd name="connsiteX7995" fmla="*/ 5326977 w 8938307"/>
              <a:gd name="connsiteY7995" fmla="*/ 2030194 h 2993922"/>
              <a:gd name="connsiteX7996" fmla="*/ 5326977 w 8938307"/>
              <a:gd name="connsiteY7996" fmla="*/ 2019605 h 2993922"/>
              <a:gd name="connsiteX7997" fmla="*/ 5348158 w 8938307"/>
              <a:gd name="connsiteY7997" fmla="*/ 2009015 h 2993922"/>
              <a:gd name="connsiteX7998" fmla="*/ 5326977 w 8938307"/>
              <a:gd name="connsiteY7998" fmla="*/ 2009015 h 2993922"/>
              <a:gd name="connsiteX7999" fmla="*/ 5284614 w 8938307"/>
              <a:gd name="connsiteY7999" fmla="*/ 1998424 h 2993922"/>
              <a:gd name="connsiteX8000" fmla="*/ 5274025 w 8938307"/>
              <a:gd name="connsiteY8000" fmla="*/ 2009015 h 2993922"/>
              <a:gd name="connsiteX8001" fmla="*/ 5274025 w 8938307"/>
              <a:gd name="connsiteY8001" fmla="*/ 1998424 h 2993922"/>
              <a:gd name="connsiteX8002" fmla="*/ 5252844 w 8938307"/>
              <a:gd name="connsiteY8002" fmla="*/ 1998424 h 2993922"/>
              <a:gd name="connsiteX8003" fmla="*/ 5231662 w 8938307"/>
              <a:gd name="connsiteY8003" fmla="*/ 1998424 h 2993922"/>
              <a:gd name="connsiteX8004" fmla="*/ 5231662 w 8938307"/>
              <a:gd name="connsiteY8004" fmla="*/ 2009015 h 2993922"/>
              <a:gd name="connsiteX8005" fmla="*/ 5274025 w 8938307"/>
              <a:gd name="connsiteY8005" fmla="*/ 2024900 h 2993922"/>
              <a:gd name="connsiteX8006" fmla="*/ 5284614 w 8938307"/>
              <a:gd name="connsiteY8006" fmla="*/ 2035490 h 2993922"/>
              <a:gd name="connsiteX8007" fmla="*/ 5300500 w 8938307"/>
              <a:gd name="connsiteY8007" fmla="*/ 2051376 h 2993922"/>
              <a:gd name="connsiteX8008" fmla="*/ 5326977 w 8938307"/>
              <a:gd name="connsiteY8008" fmla="*/ 2061967 h 2993922"/>
              <a:gd name="connsiteX8009" fmla="*/ 5326977 w 8938307"/>
              <a:gd name="connsiteY8009" fmla="*/ 2051376 h 2993922"/>
              <a:gd name="connsiteX8010" fmla="*/ 5337566 w 8938307"/>
              <a:gd name="connsiteY8010" fmla="*/ 2040786 h 2993922"/>
              <a:gd name="connsiteX8011" fmla="*/ 5358748 w 8938307"/>
              <a:gd name="connsiteY8011" fmla="*/ 2051376 h 2993922"/>
              <a:gd name="connsiteX8012" fmla="*/ 5369339 w 8938307"/>
              <a:gd name="connsiteY8012" fmla="*/ 2056671 h 2993922"/>
              <a:gd name="connsiteX8013" fmla="*/ 5374634 w 8938307"/>
              <a:gd name="connsiteY8013" fmla="*/ 2061967 h 2993922"/>
              <a:gd name="connsiteX8014" fmla="*/ 5390518 w 8938307"/>
              <a:gd name="connsiteY8014" fmla="*/ 2061967 h 2993922"/>
              <a:gd name="connsiteX8015" fmla="*/ 5427586 w 8938307"/>
              <a:gd name="connsiteY8015" fmla="*/ 2077852 h 2993922"/>
              <a:gd name="connsiteX8016" fmla="*/ 5454062 w 8938307"/>
              <a:gd name="connsiteY8016" fmla="*/ 2104328 h 2993922"/>
              <a:gd name="connsiteX8017" fmla="*/ 5464652 w 8938307"/>
              <a:gd name="connsiteY8017" fmla="*/ 2109623 h 2993922"/>
              <a:gd name="connsiteX8018" fmla="*/ 5475243 w 8938307"/>
              <a:gd name="connsiteY8018" fmla="*/ 2114919 h 2993922"/>
              <a:gd name="connsiteX8019" fmla="*/ 5485833 w 8938307"/>
              <a:gd name="connsiteY8019" fmla="*/ 2114919 h 2993922"/>
              <a:gd name="connsiteX8020" fmla="*/ 5496423 w 8938307"/>
              <a:gd name="connsiteY8020" fmla="*/ 2114919 h 2993922"/>
              <a:gd name="connsiteX8021" fmla="*/ 5570556 w 8938307"/>
              <a:gd name="connsiteY8021" fmla="*/ 2146690 h 2993922"/>
              <a:gd name="connsiteX8022" fmla="*/ 5612918 w 8938307"/>
              <a:gd name="connsiteY8022" fmla="*/ 2157280 h 2993922"/>
              <a:gd name="connsiteX8023" fmla="*/ 5660574 w 8938307"/>
              <a:gd name="connsiteY8023" fmla="*/ 2167871 h 2993922"/>
              <a:gd name="connsiteX8024" fmla="*/ 5718822 w 8938307"/>
              <a:gd name="connsiteY8024" fmla="*/ 2189051 h 2993922"/>
              <a:gd name="connsiteX8025" fmla="*/ 5803545 w 8938307"/>
              <a:gd name="connsiteY8025" fmla="*/ 2231413 h 2993922"/>
              <a:gd name="connsiteX8026" fmla="*/ 5792954 w 8938307"/>
              <a:gd name="connsiteY8026" fmla="*/ 2231413 h 2993922"/>
              <a:gd name="connsiteX8027" fmla="*/ 5782364 w 8938307"/>
              <a:gd name="connsiteY8027" fmla="*/ 2231413 h 2993922"/>
              <a:gd name="connsiteX8028" fmla="*/ 5771774 w 8938307"/>
              <a:gd name="connsiteY8028" fmla="*/ 2220823 h 2993922"/>
              <a:gd name="connsiteX8029" fmla="*/ 5755888 w 8938307"/>
              <a:gd name="connsiteY8029" fmla="*/ 2215527 h 2993922"/>
              <a:gd name="connsiteX8030" fmla="*/ 5734708 w 8938307"/>
              <a:gd name="connsiteY8030" fmla="*/ 2204937 h 2993922"/>
              <a:gd name="connsiteX8031" fmla="*/ 5708232 w 8938307"/>
              <a:gd name="connsiteY8031" fmla="*/ 2199642 h 2993922"/>
              <a:gd name="connsiteX8032" fmla="*/ 5729412 w 8938307"/>
              <a:gd name="connsiteY8032" fmla="*/ 2220823 h 2993922"/>
              <a:gd name="connsiteX8033" fmla="*/ 5740002 w 8938307"/>
              <a:gd name="connsiteY8033" fmla="*/ 2220823 h 2993922"/>
              <a:gd name="connsiteX8034" fmla="*/ 5771774 w 8938307"/>
              <a:gd name="connsiteY8034" fmla="*/ 2236708 h 2993922"/>
              <a:gd name="connsiteX8035" fmla="*/ 5814135 w 8938307"/>
              <a:gd name="connsiteY8035" fmla="*/ 2242004 h 2993922"/>
              <a:gd name="connsiteX8036" fmla="*/ 5819430 w 8938307"/>
              <a:gd name="connsiteY8036" fmla="*/ 2236708 h 2993922"/>
              <a:gd name="connsiteX8037" fmla="*/ 5824726 w 8938307"/>
              <a:gd name="connsiteY8037" fmla="*/ 2231413 h 2993922"/>
              <a:gd name="connsiteX8038" fmla="*/ 5856497 w 8938307"/>
              <a:gd name="connsiteY8038" fmla="*/ 2242004 h 2993922"/>
              <a:gd name="connsiteX8039" fmla="*/ 5867087 w 8938307"/>
              <a:gd name="connsiteY8039" fmla="*/ 2257889 h 2993922"/>
              <a:gd name="connsiteX8040" fmla="*/ 5877678 w 8938307"/>
              <a:gd name="connsiteY8040" fmla="*/ 2268479 h 2993922"/>
              <a:gd name="connsiteX8041" fmla="*/ 5898860 w 8938307"/>
              <a:gd name="connsiteY8041" fmla="*/ 2273775 h 2993922"/>
              <a:gd name="connsiteX8042" fmla="*/ 5920039 w 8938307"/>
              <a:gd name="connsiteY8042" fmla="*/ 2273775 h 2993922"/>
              <a:gd name="connsiteX8043" fmla="*/ 5941220 w 8938307"/>
              <a:gd name="connsiteY8043" fmla="*/ 2284365 h 2993922"/>
              <a:gd name="connsiteX8044" fmla="*/ 5941220 w 8938307"/>
              <a:gd name="connsiteY8044" fmla="*/ 2294956 h 2993922"/>
              <a:gd name="connsiteX8045" fmla="*/ 5951812 w 8938307"/>
              <a:gd name="connsiteY8045" fmla="*/ 2305546 h 2993922"/>
              <a:gd name="connsiteX8046" fmla="*/ 5962401 w 8938307"/>
              <a:gd name="connsiteY8046" fmla="*/ 2310841 h 2993922"/>
              <a:gd name="connsiteX8047" fmla="*/ 5888268 w 8938307"/>
              <a:gd name="connsiteY8047" fmla="*/ 2305546 h 2993922"/>
              <a:gd name="connsiteX8048" fmla="*/ 5845908 w 8938307"/>
              <a:gd name="connsiteY8048" fmla="*/ 2305546 h 2993922"/>
              <a:gd name="connsiteX8049" fmla="*/ 5824726 w 8938307"/>
              <a:gd name="connsiteY8049" fmla="*/ 2294956 h 2993922"/>
              <a:gd name="connsiteX8050" fmla="*/ 5814135 w 8938307"/>
              <a:gd name="connsiteY8050" fmla="*/ 2294956 h 2993922"/>
              <a:gd name="connsiteX8051" fmla="*/ 5814135 w 8938307"/>
              <a:gd name="connsiteY8051" fmla="*/ 2305546 h 2993922"/>
              <a:gd name="connsiteX8052" fmla="*/ 5808840 w 8938307"/>
              <a:gd name="connsiteY8052" fmla="*/ 2316136 h 2993922"/>
              <a:gd name="connsiteX8053" fmla="*/ 5792954 w 8938307"/>
              <a:gd name="connsiteY8053" fmla="*/ 2305546 h 2993922"/>
              <a:gd name="connsiteX8054" fmla="*/ 5782364 w 8938307"/>
              <a:gd name="connsiteY8054" fmla="*/ 2305546 h 2993922"/>
              <a:gd name="connsiteX8055" fmla="*/ 5771774 w 8938307"/>
              <a:gd name="connsiteY8055" fmla="*/ 2305546 h 2993922"/>
              <a:gd name="connsiteX8056" fmla="*/ 5766478 w 8938307"/>
              <a:gd name="connsiteY8056" fmla="*/ 2294956 h 2993922"/>
              <a:gd name="connsiteX8057" fmla="*/ 5766478 w 8938307"/>
              <a:gd name="connsiteY8057" fmla="*/ 2284365 h 2993922"/>
              <a:gd name="connsiteX8058" fmla="*/ 5761183 w 8938307"/>
              <a:gd name="connsiteY8058" fmla="*/ 2294956 h 2993922"/>
              <a:gd name="connsiteX8059" fmla="*/ 5750593 w 8938307"/>
              <a:gd name="connsiteY8059" fmla="*/ 2284365 h 2993922"/>
              <a:gd name="connsiteX8060" fmla="*/ 5729412 w 8938307"/>
              <a:gd name="connsiteY8060" fmla="*/ 2284365 h 2993922"/>
              <a:gd name="connsiteX8061" fmla="*/ 5718822 w 8938307"/>
              <a:gd name="connsiteY8061" fmla="*/ 2284365 h 2993922"/>
              <a:gd name="connsiteX8062" fmla="*/ 5729412 w 8938307"/>
              <a:gd name="connsiteY8062" fmla="*/ 2273775 h 2993922"/>
              <a:gd name="connsiteX8063" fmla="*/ 5708232 w 8938307"/>
              <a:gd name="connsiteY8063" fmla="*/ 2263184 h 2993922"/>
              <a:gd name="connsiteX8064" fmla="*/ 5687051 w 8938307"/>
              <a:gd name="connsiteY8064" fmla="*/ 2263184 h 2993922"/>
              <a:gd name="connsiteX8065" fmla="*/ 5697641 w 8938307"/>
              <a:gd name="connsiteY8065" fmla="*/ 2273775 h 2993922"/>
              <a:gd name="connsiteX8066" fmla="*/ 5676460 w 8938307"/>
              <a:gd name="connsiteY8066" fmla="*/ 2273775 h 2993922"/>
              <a:gd name="connsiteX8067" fmla="*/ 5660574 w 8938307"/>
              <a:gd name="connsiteY8067" fmla="*/ 2273775 h 2993922"/>
              <a:gd name="connsiteX8068" fmla="*/ 5665870 w 8938307"/>
              <a:gd name="connsiteY8068" fmla="*/ 2284365 h 2993922"/>
              <a:gd name="connsiteX8069" fmla="*/ 5655279 w 8938307"/>
              <a:gd name="connsiteY8069" fmla="*/ 2294956 h 2993922"/>
              <a:gd name="connsiteX8070" fmla="*/ 5649984 w 8938307"/>
              <a:gd name="connsiteY8070" fmla="*/ 2284365 h 2993922"/>
              <a:gd name="connsiteX8071" fmla="*/ 5644689 w 8938307"/>
              <a:gd name="connsiteY8071" fmla="*/ 2273775 h 2993922"/>
              <a:gd name="connsiteX8072" fmla="*/ 5634099 w 8938307"/>
              <a:gd name="connsiteY8072" fmla="*/ 2263184 h 2993922"/>
              <a:gd name="connsiteX8073" fmla="*/ 5644689 w 8938307"/>
              <a:gd name="connsiteY8073" fmla="*/ 2252594 h 2993922"/>
              <a:gd name="connsiteX8074" fmla="*/ 5602327 w 8938307"/>
              <a:gd name="connsiteY8074" fmla="*/ 2242004 h 2993922"/>
              <a:gd name="connsiteX8075" fmla="*/ 5549375 w 8938307"/>
              <a:gd name="connsiteY8075" fmla="*/ 2242004 h 2993922"/>
              <a:gd name="connsiteX8076" fmla="*/ 5528195 w 8938307"/>
              <a:gd name="connsiteY8076" fmla="*/ 2242004 h 2993922"/>
              <a:gd name="connsiteX8077" fmla="*/ 5549375 w 8938307"/>
              <a:gd name="connsiteY8077" fmla="*/ 2247298 h 2993922"/>
              <a:gd name="connsiteX8078" fmla="*/ 5559966 w 8938307"/>
              <a:gd name="connsiteY8078" fmla="*/ 2252594 h 2993922"/>
              <a:gd name="connsiteX8079" fmla="*/ 5549375 w 8938307"/>
              <a:gd name="connsiteY8079" fmla="*/ 2263184 h 2993922"/>
              <a:gd name="connsiteX8080" fmla="*/ 5507014 w 8938307"/>
              <a:gd name="connsiteY8080" fmla="*/ 2252594 h 2993922"/>
              <a:gd name="connsiteX8081" fmla="*/ 5507014 w 8938307"/>
              <a:gd name="connsiteY8081" fmla="*/ 2242004 h 2993922"/>
              <a:gd name="connsiteX8082" fmla="*/ 5496423 w 8938307"/>
              <a:gd name="connsiteY8082" fmla="*/ 2220823 h 2993922"/>
              <a:gd name="connsiteX8083" fmla="*/ 5485833 w 8938307"/>
              <a:gd name="connsiteY8083" fmla="*/ 2210232 h 2993922"/>
              <a:gd name="connsiteX8084" fmla="*/ 5443471 w 8938307"/>
              <a:gd name="connsiteY8084" fmla="*/ 2210232 h 2993922"/>
              <a:gd name="connsiteX8085" fmla="*/ 5422291 w 8938307"/>
              <a:gd name="connsiteY8085" fmla="*/ 2220823 h 2993922"/>
              <a:gd name="connsiteX8086" fmla="*/ 5432881 w 8938307"/>
              <a:gd name="connsiteY8086" fmla="*/ 2220823 h 2993922"/>
              <a:gd name="connsiteX8087" fmla="*/ 5454062 w 8938307"/>
              <a:gd name="connsiteY8087" fmla="*/ 2231413 h 2993922"/>
              <a:gd name="connsiteX8088" fmla="*/ 5454062 w 8938307"/>
              <a:gd name="connsiteY8088" fmla="*/ 2242004 h 2993922"/>
              <a:gd name="connsiteX8089" fmla="*/ 5422291 w 8938307"/>
              <a:gd name="connsiteY8089" fmla="*/ 2231413 h 2993922"/>
              <a:gd name="connsiteX8090" fmla="*/ 5385224 w 8938307"/>
              <a:gd name="connsiteY8090" fmla="*/ 2231413 h 2993922"/>
              <a:gd name="connsiteX8091" fmla="*/ 5379929 w 8938307"/>
              <a:gd name="connsiteY8091" fmla="*/ 2220823 h 2993922"/>
              <a:gd name="connsiteX8092" fmla="*/ 5390518 w 8938307"/>
              <a:gd name="connsiteY8092" fmla="*/ 2210232 h 2993922"/>
              <a:gd name="connsiteX8093" fmla="*/ 5401110 w 8938307"/>
              <a:gd name="connsiteY8093" fmla="*/ 2199642 h 2993922"/>
              <a:gd name="connsiteX8094" fmla="*/ 5411700 w 8938307"/>
              <a:gd name="connsiteY8094" fmla="*/ 2199642 h 2993922"/>
              <a:gd name="connsiteX8095" fmla="*/ 5416996 w 8938307"/>
              <a:gd name="connsiteY8095" fmla="*/ 2199642 h 2993922"/>
              <a:gd name="connsiteX8096" fmla="*/ 5422291 w 8938307"/>
              <a:gd name="connsiteY8096" fmla="*/ 2194346 h 2993922"/>
              <a:gd name="connsiteX8097" fmla="*/ 5411700 w 8938307"/>
              <a:gd name="connsiteY8097" fmla="*/ 2189051 h 2993922"/>
              <a:gd name="connsiteX8098" fmla="*/ 5390518 w 8938307"/>
              <a:gd name="connsiteY8098" fmla="*/ 2189051 h 2993922"/>
              <a:gd name="connsiteX8099" fmla="*/ 5369339 w 8938307"/>
              <a:gd name="connsiteY8099" fmla="*/ 2183756 h 2993922"/>
              <a:gd name="connsiteX8100" fmla="*/ 5358748 w 8938307"/>
              <a:gd name="connsiteY8100" fmla="*/ 2178461 h 2993922"/>
              <a:gd name="connsiteX8101" fmla="*/ 5305796 w 8938307"/>
              <a:gd name="connsiteY8101" fmla="*/ 2167871 h 2993922"/>
              <a:gd name="connsiteX8102" fmla="*/ 5295206 w 8938307"/>
              <a:gd name="connsiteY8102" fmla="*/ 2167871 h 2993922"/>
              <a:gd name="connsiteX8103" fmla="*/ 5326977 w 8938307"/>
              <a:gd name="connsiteY8103" fmla="*/ 2189051 h 2993922"/>
              <a:gd name="connsiteX8104" fmla="*/ 5326977 w 8938307"/>
              <a:gd name="connsiteY8104" fmla="*/ 2210232 h 2993922"/>
              <a:gd name="connsiteX8105" fmla="*/ 5279320 w 8938307"/>
              <a:gd name="connsiteY8105" fmla="*/ 2204937 h 2993922"/>
              <a:gd name="connsiteX8106" fmla="*/ 5263434 w 8938307"/>
              <a:gd name="connsiteY8106" fmla="*/ 2199642 h 2993922"/>
              <a:gd name="connsiteX8107" fmla="*/ 5242254 w 8938307"/>
              <a:gd name="connsiteY8107" fmla="*/ 2199642 h 2993922"/>
              <a:gd name="connsiteX8108" fmla="*/ 5231662 w 8938307"/>
              <a:gd name="connsiteY8108" fmla="*/ 2189051 h 2993922"/>
              <a:gd name="connsiteX8109" fmla="*/ 5221073 w 8938307"/>
              <a:gd name="connsiteY8109" fmla="*/ 2178461 h 2993922"/>
              <a:gd name="connsiteX8110" fmla="*/ 5157530 w 8938307"/>
              <a:gd name="connsiteY8110" fmla="*/ 2167871 h 2993922"/>
              <a:gd name="connsiteX8111" fmla="*/ 5178710 w 8938307"/>
              <a:gd name="connsiteY8111" fmla="*/ 2189051 h 2993922"/>
              <a:gd name="connsiteX8112" fmla="*/ 5189302 w 8938307"/>
              <a:gd name="connsiteY8112" fmla="*/ 2199642 h 2993922"/>
              <a:gd name="connsiteX8113" fmla="*/ 5178710 w 8938307"/>
              <a:gd name="connsiteY8113" fmla="*/ 2199642 h 2993922"/>
              <a:gd name="connsiteX8114" fmla="*/ 5168121 w 8938307"/>
              <a:gd name="connsiteY8114" fmla="*/ 2199642 h 2993922"/>
              <a:gd name="connsiteX8115" fmla="*/ 5146940 w 8938307"/>
              <a:gd name="connsiteY8115" fmla="*/ 2189051 h 2993922"/>
              <a:gd name="connsiteX8116" fmla="*/ 5115169 w 8938307"/>
              <a:gd name="connsiteY8116" fmla="*/ 2189051 h 2993922"/>
              <a:gd name="connsiteX8117" fmla="*/ 5115169 w 8938307"/>
              <a:gd name="connsiteY8117" fmla="*/ 2178461 h 2993922"/>
              <a:gd name="connsiteX8118" fmla="*/ 5104578 w 8938307"/>
              <a:gd name="connsiteY8118" fmla="*/ 2167871 h 2993922"/>
              <a:gd name="connsiteX8119" fmla="*/ 5136350 w 8938307"/>
              <a:gd name="connsiteY8119" fmla="*/ 2178461 h 2993922"/>
              <a:gd name="connsiteX8120" fmla="*/ 5146940 w 8938307"/>
              <a:gd name="connsiteY8120" fmla="*/ 2178461 h 2993922"/>
              <a:gd name="connsiteX8121" fmla="*/ 5115169 w 8938307"/>
              <a:gd name="connsiteY8121" fmla="*/ 2157280 h 2993922"/>
              <a:gd name="connsiteX8122" fmla="*/ 5083398 w 8938307"/>
              <a:gd name="connsiteY8122" fmla="*/ 2167871 h 2993922"/>
              <a:gd name="connsiteX8123" fmla="*/ 5072806 w 8938307"/>
              <a:gd name="connsiteY8123" fmla="*/ 2167871 h 2993922"/>
              <a:gd name="connsiteX8124" fmla="*/ 5051626 w 8938307"/>
              <a:gd name="connsiteY8124" fmla="*/ 2167871 h 2993922"/>
              <a:gd name="connsiteX8125" fmla="*/ 5041036 w 8938307"/>
              <a:gd name="connsiteY8125" fmla="*/ 2162575 h 2993922"/>
              <a:gd name="connsiteX8126" fmla="*/ 5046332 w 8938307"/>
              <a:gd name="connsiteY8126" fmla="*/ 2157280 h 2993922"/>
              <a:gd name="connsiteX8127" fmla="*/ 5062217 w 8938307"/>
              <a:gd name="connsiteY8127" fmla="*/ 2157280 h 2993922"/>
              <a:gd name="connsiteX8128" fmla="*/ 5072806 w 8938307"/>
              <a:gd name="connsiteY8128" fmla="*/ 2157280 h 2993922"/>
              <a:gd name="connsiteX8129" fmla="*/ 5030446 w 8938307"/>
              <a:gd name="connsiteY8129" fmla="*/ 2136099 h 2993922"/>
              <a:gd name="connsiteX8130" fmla="*/ 4988084 w 8938307"/>
              <a:gd name="connsiteY8130" fmla="*/ 2136099 h 2993922"/>
              <a:gd name="connsiteX8131" fmla="*/ 4998674 w 8938307"/>
              <a:gd name="connsiteY8131" fmla="*/ 2125509 h 2993922"/>
              <a:gd name="connsiteX8132" fmla="*/ 4966902 w 8938307"/>
              <a:gd name="connsiteY8132" fmla="*/ 2136099 h 2993922"/>
              <a:gd name="connsiteX8133" fmla="*/ 4966902 w 8938307"/>
              <a:gd name="connsiteY8133" fmla="*/ 2125509 h 2993922"/>
              <a:gd name="connsiteX8134" fmla="*/ 4940428 w 8938307"/>
              <a:gd name="connsiteY8134" fmla="*/ 2125509 h 2993922"/>
              <a:gd name="connsiteX8135" fmla="*/ 4924540 w 8938307"/>
              <a:gd name="connsiteY8135" fmla="*/ 2114919 h 2993922"/>
              <a:gd name="connsiteX8136" fmla="*/ 4977492 w 8938307"/>
              <a:gd name="connsiteY8136" fmla="*/ 2114919 h 2993922"/>
              <a:gd name="connsiteX8137" fmla="*/ 5051626 w 8938307"/>
              <a:gd name="connsiteY8137" fmla="*/ 2114919 h 2993922"/>
              <a:gd name="connsiteX8138" fmla="*/ 5051626 w 8938307"/>
              <a:gd name="connsiteY8138" fmla="*/ 2104328 h 2993922"/>
              <a:gd name="connsiteX8139" fmla="*/ 5025150 w 8938307"/>
              <a:gd name="connsiteY8139" fmla="*/ 2109623 h 2993922"/>
              <a:gd name="connsiteX8140" fmla="*/ 4998674 w 8938307"/>
              <a:gd name="connsiteY8140" fmla="*/ 2109623 h 2993922"/>
              <a:gd name="connsiteX8141" fmla="*/ 4988084 w 8938307"/>
              <a:gd name="connsiteY8141" fmla="*/ 2104328 h 2993922"/>
              <a:gd name="connsiteX8142" fmla="*/ 4956312 w 8938307"/>
              <a:gd name="connsiteY8142" fmla="*/ 2093738 h 2993922"/>
              <a:gd name="connsiteX8143" fmla="*/ 4924540 w 8938307"/>
              <a:gd name="connsiteY8143" fmla="*/ 2072557 h 2993922"/>
              <a:gd name="connsiteX8144" fmla="*/ 4913950 w 8938307"/>
              <a:gd name="connsiteY8144" fmla="*/ 2061967 h 2993922"/>
              <a:gd name="connsiteX8145" fmla="*/ 4903360 w 8938307"/>
              <a:gd name="connsiteY8145" fmla="*/ 2061967 h 2993922"/>
              <a:gd name="connsiteX8146" fmla="*/ 4876884 w 8938307"/>
              <a:gd name="connsiteY8146" fmla="*/ 2056671 h 2993922"/>
              <a:gd name="connsiteX8147" fmla="*/ 4860998 w 8938307"/>
              <a:gd name="connsiteY8147" fmla="*/ 2051376 h 2993922"/>
              <a:gd name="connsiteX8148" fmla="*/ 4839818 w 8938307"/>
              <a:gd name="connsiteY8148" fmla="*/ 2051376 h 2993922"/>
              <a:gd name="connsiteX8149" fmla="*/ 4808046 w 8938307"/>
              <a:gd name="connsiteY8149" fmla="*/ 2040786 h 2993922"/>
              <a:gd name="connsiteX8150" fmla="*/ 4797456 w 8938307"/>
              <a:gd name="connsiteY8150" fmla="*/ 2040786 h 2993922"/>
              <a:gd name="connsiteX8151" fmla="*/ 4786866 w 8938307"/>
              <a:gd name="connsiteY8151" fmla="*/ 2040786 h 2993922"/>
              <a:gd name="connsiteX8152" fmla="*/ 4765684 w 8938307"/>
              <a:gd name="connsiteY8152" fmla="*/ 2030194 h 2993922"/>
              <a:gd name="connsiteX8153" fmla="*/ 4760390 w 8938307"/>
              <a:gd name="connsiteY8153" fmla="*/ 2035490 h 2993922"/>
              <a:gd name="connsiteX8154" fmla="*/ 4755094 w 8938307"/>
              <a:gd name="connsiteY8154" fmla="*/ 2030194 h 2993922"/>
              <a:gd name="connsiteX8155" fmla="*/ 4744504 w 8938307"/>
              <a:gd name="connsiteY8155" fmla="*/ 2030194 h 2993922"/>
              <a:gd name="connsiteX8156" fmla="*/ 4723324 w 8938307"/>
              <a:gd name="connsiteY8156" fmla="*/ 2024900 h 2993922"/>
              <a:gd name="connsiteX8157" fmla="*/ 4712732 w 8938307"/>
              <a:gd name="connsiteY8157" fmla="*/ 2019605 h 2993922"/>
              <a:gd name="connsiteX8158" fmla="*/ 4649190 w 8938307"/>
              <a:gd name="connsiteY8158" fmla="*/ 1998424 h 2993922"/>
              <a:gd name="connsiteX8159" fmla="*/ 4612124 w 8938307"/>
              <a:gd name="connsiteY8159" fmla="*/ 1998424 h 2993922"/>
              <a:gd name="connsiteX8160" fmla="*/ 4585647 w 8938307"/>
              <a:gd name="connsiteY8160" fmla="*/ 1998424 h 2993922"/>
              <a:gd name="connsiteX8161" fmla="*/ 4575058 w 8938307"/>
              <a:gd name="connsiteY8161" fmla="*/ 1998424 h 2993922"/>
              <a:gd name="connsiteX8162" fmla="*/ 4543286 w 8938307"/>
              <a:gd name="connsiteY8162" fmla="*/ 1987834 h 2993922"/>
              <a:gd name="connsiteX8163" fmla="*/ 4532695 w 8938307"/>
              <a:gd name="connsiteY8163" fmla="*/ 1982538 h 2993922"/>
              <a:gd name="connsiteX8164" fmla="*/ 4522106 w 8938307"/>
              <a:gd name="connsiteY8164" fmla="*/ 1977242 h 2993922"/>
              <a:gd name="connsiteX8165" fmla="*/ 4500924 w 8938307"/>
              <a:gd name="connsiteY8165" fmla="*/ 1966653 h 2993922"/>
              <a:gd name="connsiteX8166" fmla="*/ 4490334 w 8938307"/>
              <a:gd name="connsiteY8166" fmla="*/ 1961357 h 2993922"/>
              <a:gd name="connsiteX8167" fmla="*/ 4490334 w 8938307"/>
              <a:gd name="connsiteY8167" fmla="*/ 1956063 h 2993922"/>
              <a:gd name="connsiteX8168" fmla="*/ 4479743 w 8938307"/>
              <a:gd name="connsiteY8168" fmla="*/ 1945472 h 2993922"/>
              <a:gd name="connsiteX8169" fmla="*/ 4458562 w 8938307"/>
              <a:gd name="connsiteY8169" fmla="*/ 1934882 h 2993922"/>
              <a:gd name="connsiteX8170" fmla="*/ 4474449 w 8938307"/>
              <a:gd name="connsiteY8170" fmla="*/ 1924290 h 2993922"/>
              <a:gd name="connsiteX8171" fmla="*/ 4490334 w 8938307"/>
              <a:gd name="connsiteY8171" fmla="*/ 1924290 h 2993922"/>
              <a:gd name="connsiteX8172" fmla="*/ 4500924 w 8938307"/>
              <a:gd name="connsiteY8172" fmla="*/ 1934882 h 2993922"/>
              <a:gd name="connsiteX8173" fmla="*/ 4522106 w 8938307"/>
              <a:gd name="connsiteY8173" fmla="*/ 1934882 h 2993922"/>
              <a:gd name="connsiteX8174" fmla="*/ 4553876 w 8938307"/>
              <a:gd name="connsiteY8174" fmla="*/ 1934882 h 2993922"/>
              <a:gd name="connsiteX8175" fmla="*/ 4532695 w 8938307"/>
              <a:gd name="connsiteY8175" fmla="*/ 1924290 h 2993922"/>
              <a:gd name="connsiteX8176" fmla="*/ 4500924 w 8938307"/>
              <a:gd name="connsiteY8176" fmla="*/ 1913701 h 2993922"/>
              <a:gd name="connsiteX8177" fmla="*/ 4500924 w 8938307"/>
              <a:gd name="connsiteY8177" fmla="*/ 1903111 h 2993922"/>
              <a:gd name="connsiteX8178" fmla="*/ 4458562 w 8938307"/>
              <a:gd name="connsiteY8178" fmla="*/ 1903111 h 2993922"/>
              <a:gd name="connsiteX8179" fmla="*/ 4447972 w 8938307"/>
              <a:gd name="connsiteY8179" fmla="*/ 1913701 h 2993922"/>
              <a:gd name="connsiteX8180" fmla="*/ 4442676 w 8938307"/>
              <a:gd name="connsiteY8180" fmla="*/ 1918996 h 2993922"/>
              <a:gd name="connsiteX8181" fmla="*/ 4437382 w 8938307"/>
              <a:gd name="connsiteY8181" fmla="*/ 1913701 h 2993922"/>
              <a:gd name="connsiteX8182" fmla="*/ 4437382 w 8938307"/>
              <a:gd name="connsiteY8182" fmla="*/ 1924290 h 2993922"/>
              <a:gd name="connsiteX8183" fmla="*/ 4426791 w 8938307"/>
              <a:gd name="connsiteY8183" fmla="*/ 1924290 h 2993922"/>
              <a:gd name="connsiteX8184" fmla="*/ 4395020 w 8938307"/>
              <a:gd name="connsiteY8184" fmla="*/ 1913701 h 2993922"/>
              <a:gd name="connsiteX8185" fmla="*/ 4384430 w 8938307"/>
              <a:gd name="connsiteY8185" fmla="*/ 1924290 h 2993922"/>
              <a:gd name="connsiteX8186" fmla="*/ 4405610 w 8938307"/>
              <a:gd name="connsiteY8186" fmla="*/ 1934882 h 2993922"/>
              <a:gd name="connsiteX8187" fmla="*/ 4426791 w 8938307"/>
              <a:gd name="connsiteY8187" fmla="*/ 1945472 h 2993922"/>
              <a:gd name="connsiteX8188" fmla="*/ 4421497 w 8938307"/>
              <a:gd name="connsiteY8188" fmla="*/ 1945472 h 2993922"/>
              <a:gd name="connsiteX8189" fmla="*/ 4416202 w 8938307"/>
              <a:gd name="connsiteY8189" fmla="*/ 1945472 h 2993922"/>
              <a:gd name="connsiteX8190" fmla="*/ 4384430 w 8938307"/>
              <a:gd name="connsiteY8190" fmla="*/ 1940176 h 2993922"/>
              <a:gd name="connsiteX8191" fmla="*/ 4357954 w 8938307"/>
              <a:gd name="connsiteY8191" fmla="*/ 1929586 h 2993922"/>
              <a:gd name="connsiteX8192" fmla="*/ 4331478 w 8938307"/>
              <a:gd name="connsiteY8192" fmla="*/ 1924290 h 2993922"/>
              <a:gd name="connsiteX8193" fmla="*/ 4320887 w 8938307"/>
              <a:gd name="connsiteY8193" fmla="*/ 1913701 h 2993922"/>
              <a:gd name="connsiteX8194" fmla="*/ 4331478 w 8938307"/>
              <a:gd name="connsiteY8194" fmla="*/ 1892520 h 2993922"/>
              <a:gd name="connsiteX8195" fmla="*/ 4336772 w 8938307"/>
              <a:gd name="connsiteY8195" fmla="*/ 1881930 h 2993922"/>
              <a:gd name="connsiteX8196" fmla="*/ 4352658 w 8938307"/>
              <a:gd name="connsiteY8196" fmla="*/ 1881930 h 2993922"/>
              <a:gd name="connsiteX8197" fmla="*/ 4363249 w 8938307"/>
              <a:gd name="connsiteY8197" fmla="*/ 1871338 h 2993922"/>
              <a:gd name="connsiteX8198" fmla="*/ 4352658 w 8938307"/>
              <a:gd name="connsiteY8198" fmla="*/ 1866044 h 2993922"/>
              <a:gd name="connsiteX8199" fmla="*/ 4336772 w 8938307"/>
              <a:gd name="connsiteY8199" fmla="*/ 1860749 h 2993922"/>
              <a:gd name="connsiteX8200" fmla="*/ 4320887 w 8938307"/>
              <a:gd name="connsiteY8200" fmla="*/ 1860749 h 2993922"/>
              <a:gd name="connsiteX8201" fmla="*/ 4305002 w 8938307"/>
              <a:gd name="connsiteY8201" fmla="*/ 1850157 h 2993922"/>
              <a:gd name="connsiteX8202" fmla="*/ 4289116 w 8938307"/>
              <a:gd name="connsiteY8202" fmla="*/ 1850157 h 2993922"/>
              <a:gd name="connsiteX8203" fmla="*/ 4257345 w 8938307"/>
              <a:gd name="connsiteY8203" fmla="*/ 1834272 h 2993922"/>
              <a:gd name="connsiteX8204" fmla="*/ 4246754 w 8938307"/>
              <a:gd name="connsiteY8204" fmla="*/ 1839567 h 2993922"/>
              <a:gd name="connsiteX8205" fmla="*/ 4246754 w 8938307"/>
              <a:gd name="connsiteY8205" fmla="*/ 1850157 h 2993922"/>
              <a:gd name="connsiteX8206" fmla="*/ 4257345 w 8938307"/>
              <a:gd name="connsiteY8206" fmla="*/ 1860749 h 2993922"/>
              <a:gd name="connsiteX8207" fmla="*/ 4267935 w 8938307"/>
              <a:gd name="connsiteY8207" fmla="*/ 1860749 h 2993922"/>
              <a:gd name="connsiteX8208" fmla="*/ 4278526 w 8938307"/>
              <a:gd name="connsiteY8208" fmla="*/ 1871338 h 2993922"/>
              <a:gd name="connsiteX8209" fmla="*/ 4278526 w 8938307"/>
              <a:gd name="connsiteY8209" fmla="*/ 1881930 h 2993922"/>
              <a:gd name="connsiteX8210" fmla="*/ 4246754 w 8938307"/>
              <a:gd name="connsiteY8210" fmla="*/ 1871338 h 2993922"/>
              <a:gd name="connsiteX8211" fmla="*/ 4225574 w 8938307"/>
              <a:gd name="connsiteY8211" fmla="*/ 1860749 h 2993922"/>
              <a:gd name="connsiteX8212" fmla="*/ 4246754 w 8938307"/>
              <a:gd name="connsiteY8212" fmla="*/ 1860749 h 2993922"/>
              <a:gd name="connsiteX8213" fmla="*/ 4225574 w 8938307"/>
              <a:gd name="connsiteY8213" fmla="*/ 1850157 h 2993922"/>
              <a:gd name="connsiteX8214" fmla="*/ 4209688 w 8938307"/>
              <a:gd name="connsiteY8214" fmla="*/ 1850157 h 2993922"/>
              <a:gd name="connsiteX8215" fmla="*/ 4204393 w 8938307"/>
              <a:gd name="connsiteY8215" fmla="*/ 1860749 h 2993922"/>
              <a:gd name="connsiteX8216" fmla="*/ 4193802 w 8938307"/>
              <a:gd name="connsiteY8216" fmla="*/ 1871338 h 2993922"/>
              <a:gd name="connsiteX8217" fmla="*/ 4246754 w 8938307"/>
              <a:gd name="connsiteY8217" fmla="*/ 1881930 h 2993922"/>
              <a:gd name="connsiteX8218" fmla="*/ 4267935 w 8938307"/>
              <a:gd name="connsiteY8218" fmla="*/ 1903111 h 2993922"/>
              <a:gd name="connsiteX8219" fmla="*/ 4214983 w 8938307"/>
              <a:gd name="connsiteY8219" fmla="*/ 1892520 h 2993922"/>
              <a:gd name="connsiteX8220" fmla="*/ 4183212 w 8938307"/>
              <a:gd name="connsiteY8220" fmla="*/ 1887224 h 2993922"/>
              <a:gd name="connsiteX8221" fmla="*/ 4151441 w 8938307"/>
              <a:gd name="connsiteY8221" fmla="*/ 1871338 h 2993922"/>
              <a:gd name="connsiteX8222" fmla="*/ 4140850 w 8938307"/>
              <a:gd name="connsiteY8222" fmla="*/ 1860749 h 2993922"/>
              <a:gd name="connsiteX8223" fmla="*/ 4162031 w 8938307"/>
              <a:gd name="connsiteY8223" fmla="*/ 1860749 h 2993922"/>
              <a:gd name="connsiteX8224" fmla="*/ 4156736 w 8938307"/>
              <a:gd name="connsiteY8224" fmla="*/ 1844863 h 2993922"/>
              <a:gd name="connsiteX8225" fmla="*/ 4162031 w 8938307"/>
              <a:gd name="connsiteY8225" fmla="*/ 1839567 h 2993922"/>
              <a:gd name="connsiteX8226" fmla="*/ 4140850 w 8938307"/>
              <a:gd name="connsiteY8226" fmla="*/ 1839567 h 2993922"/>
              <a:gd name="connsiteX8227" fmla="*/ 4124964 w 8938307"/>
              <a:gd name="connsiteY8227" fmla="*/ 1834272 h 2993922"/>
              <a:gd name="connsiteX8228" fmla="*/ 4119669 w 8938307"/>
              <a:gd name="connsiteY8228" fmla="*/ 1828978 h 2993922"/>
              <a:gd name="connsiteX8229" fmla="*/ 4130260 w 8938307"/>
              <a:gd name="connsiteY8229" fmla="*/ 1828978 h 2993922"/>
              <a:gd name="connsiteX8230" fmla="*/ 4119669 w 8938307"/>
              <a:gd name="connsiteY8230" fmla="*/ 1818386 h 2993922"/>
              <a:gd name="connsiteX8231" fmla="*/ 4098489 w 8938307"/>
              <a:gd name="connsiteY8231" fmla="*/ 1828978 h 2993922"/>
              <a:gd name="connsiteX8232" fmla="*/ 4087898 w 8938307"/>
              <a:gd name="connsiteY8232" fmla="*/ 1828978 h 2993922"/>
              <a:gd name="connsiteX8233" fmla="*/ 4077308 w 8938307"/>
              <a:gd name="connsiteY8233" fmla="*/ 1828978 h 2993922"/>
              <a:gd name="connsiteX8234" fmla="*/ 4087898 w 8938307"/>
              <a:gd name="connsiteY8234" fmla="*/ 1839567 h 2993922"/>
              <a:gd name="connsiteX8235" fmla="*/ 4098489 w 8938307"/>
              <a:gd name="connsiteY8235" fmla="*/ 1850157 h 2993922"/>
              <a:gd name="connsiteX8236" fmla="*/ 4066717 w 8938307"/>
              <a:gd name="connsiteY8236" fmla="*/ 1839567 h 2993922"/>
              <a:gd name="connsiteX8237" fmla="*/ 4056127 w 8938307"/>
              <a:gd name="connsiteY8237" fmla="*/ 1839567 h 2993922"/>
              <a:gd name="connsiteX8238" fmla="*/ 4050832 w 8938307"/>
              <a:gd name="connsiteY8238" fmla="*/ 1850157 h 2993922"/>
              <a:gd name="connsiteX8239" fmla="*/ 4045537 w 8938307"/>
              <a:gd name="connsiteY8239" fmla="*/ 1855453 h 2993922"/>
              <a:gd name="connsiteX8240" fmla="*/ 4013765 w 8938307"/>
              <a:gd name="connsiteY8240" fmla="*/ 1860749 h 2993922"/>
              <a:gd name="connsiteX8241" fmla="*/ 3987290 w 8938307"/>
              <a:gd name="connsiteY8241" fmla="*/ 1860749 h 2993922"/>
              <a:gd name="connsiteX8242" fmla="*/ 3971404 w 8938307"/>
              <a:gd name="connsiteY8242" fmla="*/ 1860749 h 2993922"/>
              <a:gd name="connsiteX8243" fmla="*/ 3907860 w 8938307"/>
              <a:gd name="connsiteY8243" fmla="*/ 1839567 h 2993922"/>
              <a:gd name="connsiteX8244" fmla="*/ 3886681 w 8938307"/>
              <a:gd name="connsiteY8244" fmla="*/ 1828978 h 2993922"/>
              <a:gd name="connsiteX8245" fmla="*/ 3876090 w 8938307"/>
              <a:gd name="connsiteY8245" fmla="*/ 1823682 h 2993922"/>
              <a:gd name="connsiteX8246" fmla="*/ 3865500 w 8938307"/>
              <a:gd name="connsiteY8246" fmla="*/ 1818386 h 2993922"/>
              <a:gd name="connsiteX8247" fmla="*/ 3844319 w 8938307"/>
              <a:gd name="connsiteY8247" fmla="*/ 1818386 h 2993922"/>
              <a:gd name="connsiteX8248" fmla="*/ 3823138 w 8938307"/>
              <a:gd name="connsiteY8248" fmla="*/ 1807797 h 2993922"/>
              <a:gd name="connsiteX8249" fmla="*/ 3759596 w 8938307"/>
              <a:gd name="connsiteY8249" fmla="*/ 1786615 h 2993922"/>
              <a:gd name="connsiteX8250" fmla="*/ 3770186 w 8938307"/>
              <a:gd name="connsiteY8250" fmla="*/ 1786615 h 2993922"/>
              <a:gd name="connsiteX8251" fmla="*/ 3791367 w 8938307"/>
              <a:gd name="connsiteY8251" fmla="*/ 1786615 h 2993922"/>
              <a:gd name="connsiteX8252" fmla="*/ 3770186 w 8938307"/>
              <a:gd name="connsiteY8252" fmla="*/ 1776026 h 2993922"/>
              <a:gd name="connsiteX8253" fmla="*/ 3749004 w 8938307"/>
              <a:gd name="connsiteY8253" fmla="*/ 1765434 h 2993922"/>
              <a:gd name="connsiteX8254" fmla="*/ 3706644 w 8938307"/>
              <a:gd name="connsiteY8254" fmla="*/ 1744253 h 2993922"/>
              <a:gd name="connsiteX8255" fmla="*/ 3733119 w 8938307"/>
              <a:gd name="connsiteY8255" fmla="*/ 1749549 h 2993922"/>
              <a:gd name="connsiteX8256" fmla="*/ 3770186 w 8938307"/>
              <a:gd name="connsiteY8256" fmla="*/ 1744253 h 2993922"/>
              <a:gd name="connsiteX8257" fmla="*/ 3817842 w 8938307"/>
              <a:gd name="connsiteY8257" fmla="*/ 1701893 h 2993922"/>
              <a:gd name="connsiteX8258" fmla="*/ 3727824 w 8938307"/>
              <a:gd name="connsiteY8258" fmla="*/ 1670122 h 2993922"/>
              <a:gd name="connsiteX8259" fmla="*/ 3696052 w 8938307"/>
              <a:gd name="connsiteY8259" fmla="*/ 1659530 h 2993922"/>
              <a:gd name="connsiteX8260" fmla="*/ 3669578 w 8938307"/>
              <a:gd name="connsiteY8260" fmla="*/ 1654235 h 2993922"/>
              <a:gd name="connsiteX8261" fmla="*/ 3643100 w 8938307"/>
              <a:gd name="connsiteY8261" fmla="*/ 1648940 h 2993922"/>
              <a:gd name="connsiteX8262" fmla="*/ 3621920 w 8938307"/>
              <a:gd name="connsiteY8262" fmla="*/ 1638349 h 2993922"/>
              <a:gd name="connsiteX8263" fmla="*/ 3579559 w 8938307"/>
              <a:gd name="connsiteY8263" fmla="*/ 1627759 h 2993922"/>
              <a:gd name="connsiteX8264" fmla="*/ 3574263 w 8938307"/>
              <a:gd name="connsiteY8264" fmla="*/ 1622464 h 2993922"/>
              <a:gd name="connsiteX8265" fmla="*/ 3568968 w 8938307"/>
              <a:gd name="connsiteY8265" fmla="*/ 1617170 h 2993922"/>
              <a:gd name="connsiteX8266" fmla="*/ 3553082 w 8938307"/>
              <a:gd name="connsiteY8266" fmla="*/ 1611874 h 2993922"/>
              <a:gd name="connsiteX8267" fmla="*/ 3537196 w 8938307"/>
              <a:gd name="connsiteY8267" fmla="*/ 1606578 h 2993922"/>
              <a:gd name="connsiteX8268" fmla="*/ 3500130 w 8938307"/>
              <a:gd name="connsiteY8268" fmla="*/ 1595988 h 2993922"/>
              <a:gd name="connsiteX8269" fmla="*/ 3441882 w 8938307"/>
              <a:gd name="connsiteY8269" fmla="*/ 1564218 h 2993922"/>
              <a:gd name="connsiteX8270" fmla="*/ 3425997 w 8938307"/>
              <a:gd name="connsiteY8270" fmla="*/ 1564218 h 2993922"/>
              <a:gd name="connsiteX8271" fmla="*/ 3415408 w 8938307"/>
              <a:gd name="connsiteY8271" fmla="*/ 1564218 h 2993922"/>
              <a:gd name="connsiteX8272" fmla="*/ 3404817 w 8938307"/>
              <a:gd name="connsiteY8272" fmla="*/ 1564218 h 2993922"/>
              <a:gd name="connsiteX8273" fmla="*/ 3399522 w 8938307"/>
              <a:gd name="connsiteY8273" fmla="*/ 1553626 h 2993922"/>
              <a:gd name="connsiteX8274" fmla="*/ 3367751 w 8938307"/>
              <a:gd name="connsiteY8274" fmla="*/ 1543036 h 2993922"/>
              <a:gd name="connsiteX8275" fmla="*/ 3346570 w 8938307"/>
              <a:gd name="connsiteY8275" fmla="*/ 1543036 h 2993922"/>
              <a:gd name="connsiteX8276" fmla="*/ 3325389 w 8938307"/>
              <a:gd name="connsiteY8276" fmla="*/ 1532445 h 2993922"/>
              <a:gd name="connsiteX8277" fmla="*/ 3293618 w 8938307"/>
              <a:gd name="connsiteY8277" fmla="*/ 1532445 h 2993922"/>
              <a:gd name="connsiteX8278" fmla="*/ 3293618 w 8938307"/>
              <a:gd name="connsiteY8278" fmla="*/ 1543036 h 2993922"/>
              <a:gd name="connsiteX8279" fmla="*/ 3335979 w 8938307"/>
              <a:gd name="connsiteY8279" fmla="*/ 1564218 h 2993922"/>
              <a:gd name="connsiteX8280" fmla="*/ 3357160 w 8938307"/>
              <a:gd name="connsiteY8280" fmla="*/ 1564218 h 2993922"/>
              <a:gd name="connsiteX8281" fmla="*/ 3362456 w 8938307"/>
              <a:gd name="connsiteY8281" fmla="*/ 1569512 h 2993922"/>
              <a:gd name="connsiteX8282" fmla="*/ 3367751 w 8938307"/>
              <a:gd name="connsiteY8282" fmla="*/ 1574807 h 2993922"/>
              <a:gd name="connsiteX8283" fmla="*/ 3378341 w 8938307"/>
              <a:gd name="connsiteY8283" fmla="*/ 1595988 h 2993922"/>
              <a:gd name="connsiteX8284" fmla="*/ 3357160 w 8938307"/>
              <a:gd name="connsiteY8284" fmla="*/ 1595988 h 2993922"/>
              <a:gd name="connsiteX8285" fmla="*/ 3351865 w 8938307"/>
              <a:gd name="connsiteY8285" fmla="*/ 1585397 h 2993922"/>
              <a:gd name="connsiteX8286" fmla="*/ 3325389 w 8938307"/>
              <a:gd name="connsiteY8286" fmla="*/ 1574807 h 2993922"/>
              <a:gd name="connsiteX8287" fmla="*/ 3283027 w 8938307"/>
              <a:gd name="connsiteY8287" fmla="*/ 1564218 h 2993922"/>
              <a:gd name="connsiteX8288" fmla="*/ 3261847 w 8938307"/>
              <a:gd name="connsiteY8288" fmla="*/ 1553626 h 2993922"/>
              <a:gd name="connsiteX8289" fmla="*/ 3166533 w 8938307"/>
              <a:gd name="connsiteY8289" fmla="*/ 1521855 h 2993922"/>
              <a:gd name="connsiteX8290" fmla="*/ 3150648 w 8938307"/>
              <a:gd name="connsiteY8290" fmla="*/ 1516560 h 2993922"/>
              <a:gd name="connsiteX8291" fmla="*/ 3140056 w 8938307"/>
              <a:gd name="connsiteY8291" fmla="*/ 1521855 h 2993922"/>
              <a:gd name="connsiteX8292" fmla="*/ 3134762 w 8938307"/>
              <a:gd name="connsiteY8292" fmla="*/ 1511264 h 2993922"/>
              <a:gd name="connsiteX8293" fmla="*/ 3124171 w 8938307"/>
              <a:gd name="connsiteY8293" fmla="*/ 1500674 h 2993922"/>
              <a:gd name="connsiteX8294" fmla="*/ 3124171 w 8938307"/>
              <a:gd name="connsiteY8294" fmla="*/ 1511264 h 2993922"/>
              <a:gd name="connsiteX8295" fmla="*/ 3081810 w 8938307"/>
              <a:gd name="connsiteY8295" fmla="*/ 1500674 h 2993922"/>
              <a:gd name="connsiteX8296" fmla="*/ 3050039 w 8938307"/>
              <a:gd name="connsiteY8296" fmla="*/ 1490084 h 2993922"/>
              <a:gd name="connsiteX8297" fmla="*/ 3039447 w 8938307"/>
              <a:gd name="connsiteY8297" fmla="*/ 1490084 h 2993922"/>
              <a:gd name="connsiteX8298" fmla="*/ 3028858 w 8938307"/>
              <a:gd name="connsiteY8298" fmla="*/ 1490084 h 2993922"/>
              <a:gd name="connsiteX8299" fmla="*/ 3018266 w 8938307"/>
              <a:gd name="connsiteY8299" fmla="*/ 1479493 h 2993922"/>
              <a:gd name="connsiteX8300" fmla="*/ 3028858 w 8938307"/>
              <a:gd name="connsiteY8300" fmla="*/ 1474199 h 2993922"/>
              <a:gd name="connsiteX8301" fmla="*/ 3018266 w 8938307"/>
              <a:gd name="connsiteY8301" fmla="*/ 1468903 h 2993922"/>
              <a:gd name="connsiteX8302" fmla="*/ 2975906 w 8938307"/>
              <a:gd name="connsiteY8302" fmla="*/ 1458312 h 2993922"/>
              <a:gd name="connsiteX8303" fmla="*/ 2954724 w 8938307"/>
              <a:gd name="connsiteY8303" fmla="*/ 1447722 h 2993922"/>
              <a:gd name="connsiteX8304" fmla="*/ 2933543 w 8938307"/>
              <a:gd name="connsiteY8304" fmla="*/ 1437132 h 2993922"/>
              <a:gd name="connsiteX8305" fmla="*/ 2944134 w 8938307"/>
              <a:gd name="connsiteY8305" fmla="*/ 1437132 h 2993922"/>
              <a:gd name="connsiteX8306" fmla="*/ 2975906 w 8938307"/>
              <a:gd name="connsiteY8306" fmla="*/ 1437132 h 2993922"/>
              <a:gd name="connsiteX8307" fmla="*/ 2965314 w 8938307"/>
              <a:gd name="connsiteY8307" fmla="*/ 1426541 h 2993922"/>
              <a:gd name="connsiteX8308" fmla="*/ 2949429 w 8938307"/>
              <a:gd name="connsiteY8308" fmla="*/ 1415951 h 2993922"/>
              <a:gd name="connsiteX8309" fmla="*/ 2896477 w 8938307"/>
              <a:gd name="connsiteY8309" fmla="*/ 1400066 h 2993922"/>
              <a:gd name="connsiteX8310" fmla="*/ 2870002 w 8938307"/>
              <a:gd name="connsiteY8310" fmla="*/ 1394770 h 2993922"/>
              <a:gd name="connsiteX8311" fmla="*/ 2880591 w 8938307"/>
              <a:gd name="connsiteY8311" fmla="*/ 1405360 h 2993922"/>
              <a:gd name="connsiteX8312" fmla="*/ 2891182 w 8938307"/>
              <a:gd name="connsiteY8312" fmla="*/ 1410656 h 2993922"/>
              <a:gd name="connsiteX8313" fmla="*/ 2891182 w 8938307"/>
              <a:gd name="connsiteY8313" fmla="*/ 1415951 h 2993922"/>
              <a:gd name="connsiteX8314" fmla="*/ 2901772 w 8938307"/>
              <a:gd name="connsiteY8314" fmla="*/ 1426541 h 2993922"/>
              <a:gd name="connsiteX8315" fmla="*/ 2891182 w 8938307"/>
              <a:gd name="connsiteY8315" fmla="*/ 1426541 h 2993922"/>
              <a:gd name="connsiteX8316" fmla="*/ 2817049 w 8938307"/>
              <a:gd name="connsiteY8316" fmla="*/ 1426541 h 2993922"/>
              <a:gd name="connsiteX8317" fmla="*/ 2785278 w 8938307"/>
              <a:gd name="connsiteY8317" fmla="*/ 1415951 h 2993922"/>
              <a:gd name="connsiteX8318" fmla="*/ 2748211 w 8938307"/>
              <a:gd name="connsiteY8318" fmla="*/ 1410656 h 2993922"/>
              <a:gd name="connsiteX8319" fmla="*/ 2727032 w 8938307"/>
              <a:gd name="connsiteY8319" fmla="*/ 1405360 h 2993922"/>
              <a:gd name="connsiteX8320" fmla="*/ 2700554 w 8938307"/>
              <a:gd name="connsiteY8320" fmla="*/ 1400066 h 2993922"/>
              <a:gd name="connsiteX8321" fmla="*/ 2658193 w 8938307"/>
              <a:gd name="connsiteY8321" fmla="*/ 1394770 h 2993922"/>
              <a:gd name="connsiteX8322" fmla="*/ 2605241 w 8938307"/>
              <a:gd name="connsiteY8322" fmla="*/ 1373589 h 2993922"/>
              <a:gd name="connsiteX8323" fmla="*/ 2578765 w 8938307"/>
              <a:gd name="connsiteY8323" fmla="*/ 1362999 h 2993922"/>
              <a:gd name="connsiteX8324" fmla="*/ 2541698 w 8938307"/>
              <a:gd name="connsiteY8324" fmla="*/ 1362999 h 2993922"/>
              <a:gd name="connsiteX8325" fmla="*/ 2499337 w 8938307"/>
              <a:gd name="connsiteY8325" fmla="*/ 1362999 h 2993922"/>
              <a:gd name="connsiteX8326" fmla="*/ 2472861 w 8938307"/>
              <a:gd name="connsiteY8326" fmla="*/ 1352408 h 2993922"/>
              <a:gd name="connsiteX8327" fmla="*/ 2456975 w 8938307"/>
              <a:gd name="connsiteY8327" fmla="*/ 1347114 h 2993922"/>
              <a:gd name="connsiteX8328" fmla="*/ 2441090 w 8938307"/>
              <a:gd name="connsiteY8328" fmla="*/ 1341818 h 2993922"/>
              <a:gd name="connsiteX8329" fmla="*/ 2414614 w 8938307"/>
              <a:gd name="connsiteY8329" fmla="*/ 1341818 h 2993922"/>
              <a:gd name="connsiteX8330" fmla="*/ 2361662 w 8938307"/>
              <a:gd name="connsiteY8330" fmla="*/ 1310047 h 2993922"/>
              <a:gd name="connsiteX8331" fmla="*/ 2361662 w 8938307"/>
              <a:gd name="connsiteY8331" fmla="*/ 1299456 h 2993922"/>
              <a:gd name="connsiteX8332" fmla="*/ 2356365 w 8938307"/>
              <a:gd name="connsiteY8332" fmla="*/ 1288866 h 2993922"/>
              <a:gd name="connsiteX8333" fmla="*/ 2340481 w 8938307"/>
              <a:gd name="connsiteY8333" fmla="*/ 1288866 h 2993922"/>
              <a:gd name="connsiteX8334" fmla="*/ 2324594 w 8938307"/>
              <a:gd name="connsiteY8334" fmla="*/ 1278276 h 2993922"/>
              <a:gd name="connsiteX8335" fmla="*/ 2276938 w 8938307"/>
              <a:gd name="connsiteY8335" fmla="*/ 1267685 h 2993922"/>
              <a:gd name="connsiteX8336" fmla="*/ 2234577 w 8938307"/>
              <a:gd name="connsiteY8336" fmla="*/ 1257095 h 2993922"/>
              <a:gd name="connsiteX8337" fmla="*/ 2245167 w 8938307"/>
              <a:gd name="connsiteY8337" fmla="*/ 1246504 h 2993922"/>
              <a:gd name="connsiteX8338" fmla="*/ 2276938 w 8938307"/>
              <a:gd name="connsiteY8338" fmla="*/ 1251800 h 2993922"/>
              <a:gd name="connsiteX8339" fmla="*/ 2298119 w 8938307"/>
              <a:gd name="connsiteY8339" fmla="*/ 1246504 h 2993922"/>
              <a:gd name="connsiteX8340" fmla="*/ 2319299 w 8938307"/>
              <a:gd name="connsiteY8340" fmla="*/ 1246504 h 2993922"/>
              <a:gd name="connsiteX8341" fmla="*/ 2329890 w 8938307"/>
              <a:gd name="connsiteY8341" fmla="*/ 1246504 h 2993922"/>
              <a:gd name="connsiteX8342" fmla="*/ 2340481 w 8938307"/>
              <a:gd name="connsiteY8342" fmla="*/ 1257095 h 2993922"/>
              <a:gd name="connsiteX8343" fmla="*/ 2361662 w 8938307"/>
              <a:gd name="connsiteY8343" fmla="*/ 1257095 h 2993922"/>
              <a:gd name="connsiteX8344" fmla="*/ 2393433 w 8938307"/>
              <a:gd name="connsiteY8344" fmla="*/ 1267685 h 2993922"/>
              <a:gd name="connsiteX8345" fmla="*/ 2414614 w 8938307"/>
              <a:gd name="connsiteY8345" fmla="*/ 1278276 h 2993922"/>
              <a:gd name="connsiteX8346" fmla="*/ 2414614 w 8938307"/>
              <a:gd name="connsiteY8346" fmla="*/ 1267685 h 2993922"/>
              <a:gd name="connsiteX8347" fmla="*/ 2414614 w 8938307"/>
              <a:gd name="connsiteY8347" fmla="*/ 1257095 h 2993922"/>
              <a:gd name="connsiteX8348" fmla="*/ 2404023 w 8938307"/>
              <a:gd name="connsiteY8348" fmla="*/ 1251800 h 2993922"/>
              <a:gd name="connsiteX8349" fmla="*/ 2377546 w 8938307"/>
              <a:gd name="connsiteY8349" fmla="*/ 1251800 h 2993922"/>
              <a:gd name="connsiteX8350" fmla="*/ 2361662 w 8938307"/>
              <a:gd name="connsiteY8350" fmla="*/ 1246504 h 2993922"/>
              <a:gd name="connsiteX8351" fmla="*/ 2361662 w 8938307"/>
              <a:gd name="connsiteY8351" fmla="*/ 1241210 h 2993922"/>
              <a:gd name="connsiteX8352" fmla="*/ 2351071 w 8938307"/>
              <a:gd name="connsiteY8352" fmla="*/ 1235914 h 2993922"/>
              <a:gd name="connsiteX8353" fmla="*/ 2329890 w 8938307"/>
              <a:gd name="connsiteY8353" fmla="*/ 1230619 h 2993922"/>
              <a:gd name="connsiteX8354" fmla="*/ 2308710 w 8938307"/>
              <a:gd name="connsiteY8354" fmla="*/ 1225324 h 2993922"/>
              <a:gd name="connsiteX8355" fmla="*/ 2266347 w 8938307"/>
              <a:gd name="connsiteY8355" fmla="*/ 1204143 h 2993922"/>
              <a:gd name="connsiteX8356" fmla="*/ 2245167 w 8938307"/>
              <a:gd name="connsiteY8356" fmla="*/ 1204143 h 2993922"/>
              <a:gd name="connsiteX8357" fmla="*/ 2223986 w 8938307"/>
              <a:gd name="connsiteY8357" fmla="*/ 1204143 h 2993922"/>
              <a:gd name="connsiteX8358" fmla="*/ 2213396 w 8938307"/>
              <a:gd name="connsiteY8358" fmla="*/ 1204143 h 2993922"/>
              <a:gd name="connsiteX8359" fmla="*/ 2229282 w 8938307"/>
              <a:gd name="connsiteY8359" fmla="*/ 1214733 h 2993922"/>
              <a:gd name="connsiteX8360" fmla="*/ 2234577 w 8938307"/>
              <a:gd name="connsiteY8360" fmla="*/ 1225324 h 2993922"/>
              <a:gd name="connsiteX8361" fmla="*/ 2234577 w 8938307"/>
              <a:gd name="connsiteY8361" fmla="*/ 1246504 h 2993922"/>
              <a:gd name="connsiteX8362" fmla="*/ 2223986 w 8938307"/>
              <a:gd name="connsiteY8362" fmla="*/ 1246504 h 2993922"/>
              <a:gd name="connsiteX8363" fmla="*/ 2223986 w 8938307"/>
              <a:gd name="connsiteY8363" fmla="*/ 1235914 h 2993922"/>
              <a:gd name="connsiteX8364" fmla="*/ 2213396 w 8938307"/>
              <a:gd name="connsiteY8364" fmla="*/ 1225324 h 2993922"/>
              <a:gd name="connsiteX8365" fmla="*/ 2202805 w 8938307"/>
              <a:gd name="connsiteY8365" fmla="*/ 1235914 h 2993922"/>
              <a:gd name="connsiteX8366" fmla="*/ 2181625 w 8938307"/>
              <a:gd name="connsiteY8366" fmla="*/ 1246504 h 2993922"/>
              <a:gd name="connsiteX8367" fmla="*/ 2171034 w 8938307"/>
              <a:gd name="connsiteY8367" fmla="*/ 1246504 h 2993922"/>
              <a:gd name="connsiteX8368" fmla="*/ 2160443 w 8938307"/>
              <a:gd name="connsiteY8368" fmla="*/ 1241210 h 2993922"/>
              <a:gd name="connsiteX8369" fmla="*/ 2139263 w 8938307"/>
              <a:gd name="connsiteY8369" fmla="*/ 1235914 h 2993922"/>
              <a:gd name="connsiteX8370" fmla="*/ 2107491 w 8938307"/>
              <a:gd name="connsiteY8370" fmla="*/ 1225324 h 2993922"/>
              <a:gd name="connsiteX8371" fmla="*/ 2075721 w 8938307"/>
              <a:gd name="connsiteY8371" fmla="*/ 1214733 h 2993922"/>
              <a:gd name="connsiteX8372" fmla="*/ 2065130 w 8938307"/>
              <a:gd name="connsiteY8372" fmla="*/ 1214733 h 2993922"/>
              <a:gd name="connsiteX8373" fmla="*/ 2043949 w 8938307"/>
              <a:gd name="connsiteY8373" fmla="*/ 1204143 h 2993922"/>
              <a:gd name="connsiteX8374" fmla="*/ 2017472 w 8938307"/>
              <a:gd name="connsiteY8374" fmla="*/ 1198848 h 2993922"/>
              <a:gd name="connsiteX8375" fmla="*/ 1980407 w 8938307"/>
              <a:gd name="connsiteY8375" fmla="*/ 1193552 h 2993922"/>
              <a:gd name="connsiteX8376" fmla="*/ 1969816 w 8938307"/>
              <a:gd name="connsiteY8376" fmla="*/ 1193552 h 2993922"/>
              <a:gd name="connsiteX8377" fmla="*/ 1959226 w 8938307"/>
              <a:gd name="connsiteY8377" fmla="*/ 1182962 h 2993922"/>
              <a:gd name="connsiteX8378" fmla="*/ 1938045 w 8938307"/>
              <a:gd name="connsiteY8378" fmla="*/ 1193552 h 2993922"/>
              <a:gd name="connsiteX8379" fmla="*/ 1927455 w 8938307"/>
              <a:gd name="connsiteY8379" fmla="*/ 1193552 h 2993922"/>
              <a:gd name="connsiteX8380" fmla="*/ 1927455 w 8938307"/>
              <a:gd name="connsiteY8380" fmla="*/ 1204143 h 2993922"/>
              <a:gd name="connsiteX8381" fmla="*/ 1916864 w 8938307"/>
              <a:gd name="connsiteY8381" fmla="*/ 1214733 h 2993922"/>
              <a:gd name="connsiteX8382" fmla="*/ 1906274 w 8938307"/>
              <a:gd name="connsiteY8382" fmla="*/ 1193552 h 2993922"/>
              <a:gd name="connsiteX8383" fmla="*/ 1916864 w 8938307"/>
              <a:gd name="connsiteY8383" fmla="*/ 1172371 h 2993922"/>
              <a:gd name="connsiteX8384" fmla="*/ 1895684 w 8938307"/>
              <a:gd name="connsiteY8384" fmla="*/ 1167077 h 2993922"/>
              <a:gd name="connsiteX8385" fmla="*/ 1874503 w 8938307"/>
              <a:gd name="connsiteY8385" fmla="*/ 1156485 h 2993922"/>
              <a:gd name="connsiteX8386" fmla="*/ 1863912 w 8938307"/>
              <a:gd name="connsiteY8386" fmla="*/ 1130010 h 2993922"/>
              <a:gd name="connsiteX8387" fmla="*/ 1874503 w 8938307"/>
              <a:gd name="connsiteY8387" fmla="*/ 1119419 h 2993922"/>
              <a:gd name="connsiteX8388" fmla="*/ 1853322 w 8938307"/>
              <a:gd name="connsiteY8388" fmla="*/ 1119419 h 2993922"/>
              <a:gd name="connsiteX8389" fmla="*/ 1848026 w 8938307"/>
              <a:gd name="connsiteY8389" fmla="*/ 1130010 h 2993922"/>
              <a:gd name="connsiteX8390" fmla="*/ 1821551 w 8938307"/>
              <a:gd name="connsiteY8390" fmla="*/ 1130010 h 2993922"/>
              <a:gd name="connsiteX8391" fmla="*/ 1800370 w 8938307"/>
              <a:gd name="connsiteY8391" fmla="*/ 1130010 h 2993922"/>
              <a:gd name="connsiteX8392" fmla="*/ 1810960 w 8938307"/>
              <a:gd name="connsiteY8392" fmla="*/ 1140600 h 2993922"/>
              <a:gd name="connsiteX8393" fmla="*/ 1821551 w 8938307"/>
              <a:gd name="connsiteY8393" fmla="*/ 1151191 h 2993922"/>
              <a:gd name="connsiteX8394" fmla="*/ 1832141 w 8938307"/>
              <a:gd name="connsiteY8394" fmla="*/ 1172371 h 2993922"/>
              <a:gd name="connsiteX8395" fmla="*/ 1779189 w 8938307"/>
              <a:gd name="connsiteY8395" fmla="*/ 1172371 h 2993922"/>
              <a:gd name="connsiteX8396" fmla="*/ 1736827 w 8938307"/>
              <a:gd name="connsiteY8396" fmla="*/ 1161781 h 2993922"/>
              <a:gd name="connsiteX8397" fmla="*/ 1726237 w 8938307"/>
              <a:gd name="connsiteY8397" fmla="*/ 1161781 h 2993922"/>
              <a:gd name="connsiteX8398" fmla="*/ 1747418 w 8938307"/>
              <a:gd name="connsiteY8398" fmla="*/ 1151191 h 2993922"/>
              <a:gd name="connsiteX8399" fmla="*/ 1736827 w 8938307"/>
              <a:gd name="connsiteY8399" fmla="*/ 1140600 h 2993922"/>
              <a:gd name="connsiteX8400" fmla="*/ 1694466 w 8938307"/>
              <a:gd name="connsiteY8400" fmla="*/ 1140600 h 2993922"/>
              <a:gd name="connsiteX8401" fmla="*/ 1673285 w 8938307"/>
              <a:gd name="connsiteY8401" fmla="*/ 1140600 h 2993922"/>
              <a:gd name="connsiteX8402" fmla="*/ 1652104 w 8938307"/>
              <a:gd name="connsiteY8402" fmla="*/ 1140600 h 2993922"/>
              <a:gd name="connsiteX8403" fmla="*/ 1662694 w 8938307"/>
              <a:gd name="connsiteY8403" fmla="*/ 1151191 h 2993922"/>
              <a:gd name="connsiteX8404" fmla="*/ 1673285 w 8938307"/>
              <a:gd name="connsiteY8404" fmla="*/ 1161781 h 2993922"/>
              <a:gd name="connsiteX8405" fmla="*/ 1705056 w 8938307"/>
              <a:gd name="connsiteY8405" fmla="*/ 1167077 h 2993922"/>
              <a:gd name="connsiteX8406" fmla="*/ 1726237 w 8938307"/>
              <a:gd name="connsiteY8406" fmla="*/ 1172371 h 2993922"/>
              <a:gd name="connsiteX8407" fmla="*/ 1736827 w 8938307"/>
              <a:gd name="connsiteY8407" fmla="*/ 1172371 h 2993922"/>
              <a:gd name="connsiteX8408" fmla="*/ 1736827 w 8938307"/>
              <a:gd name="connsiteY8408" fmla="*/ 1177666 h 2993922"/>
              <a:gd name="connsiteX8409" fmla="*/ 1747418 w 8938307"/>
              <a:gd name="connsiteY8409" fmla="*/ 1182962 h 2993922"/>
              <a:gd name="connsiteX8410" fmla="*/ 1758008 w 8938307"/>
              <a:gd name="connsiteY8410" fmla="*/ 1182962 h 2993922"/>
              <a:gd name="connsiteX8411" fmla="*/ 1779189 w 8938307"/>
              <a:gd name="connsiteY8411" fmla="*/ 1193552 h 2993922"/>
              <a:gd name="connsiteX8412" fmla="*/ 1810960 w 8938307"/>
              <a:gd name="connsiteY8412" fmla="*/ 1193552 h 2993922"/>
              <a:gd name="connsiteX8413" fmla="*/ 1842731 w 8938307"/>
              <a:gd name="connsiteY8413" fmla="*/ 1204143 h 2993922"/>
              <a:gd name="connsiteX8414" fmla="*/ 1853322 w 8938307"/>
              <a:gd name="connsiteY8414" fmla="*/ 1214733 h 2993922"/>
              <a:gd name="connsiteX8415" fmla="*/ 1895684 w 8938307"/>
              <a:gd name="connsiteY8415" fmla="*/ 1225324 h 2993922"/>
              <a:gd name="connsiteX8416" fmla="*/ 1938045 w 8938307"/>
              <a:gd name="connsiteY8416" fmla="*/ 1246504 h 2993922"/>
              <a:gd name="connsiteX8417" fmla="*/ 1959226 w 8938307"/>
              <a:gd name="connsiteY8417" fmla="*/ 1246504 h 2993922"/>
              <a:gd name="connsiteX8418" fmla="*/ 2033359 w 8938307"/>
              <a:gd name="connsiteY8418" fmla="*/ 1267685 h 2993922"/>
              <a:gd name="connsiteX8419" fmla="*/ 2054540 w 8938307"/>
              <a:gd name="connsiteY8419" fmla="*/ 1278276 h 2993922"/>
              <a:gd name="connsiteX8420" fmla="*/ 2086311 w 8938307"/>
              <a:gd name="connsiteY8420" fmla="*/ 1288866 h 2993922"/>
              <a:gd name="connsiteX8421" fmla="*/ 2102197 w 8938307"/>
              <a:gd name="connsiteY8421" fmla="*/ 1294162 h 2993922"/>
              <a:gd name="connsiteX8422" fmla="*/ 2118082 w 8938307"/>
              <a:gd name="connsiteY8422" fmla="*/ 1299456 h 2993922"/>
              <a:gd name="connsiteX8423" fmla="*/ 2128673 w 8938307"/>
              <a:gd name="connsiteY8423" fmla="*/ 1299456 h 2993922"/>
              <a:gd name="connsiteX8424" fmla="*/ 2149853 w 8938307"/>
              <a:gd name="connsiteY8424" fmla="*/ 1310047 h 2993922"/>
              <a:gd name="connsiteX8425" fmla="*/ 2181625 w 8938307"/>
              <a:gd name="connsiteY8425" fmla="*/ 1320637 h 2993922"/>
              <a:gd name="connsiteX8426" fmla="*/ 2213396 w 8938307"/>
              <a:gd name="connsiteY8426" fmla="*/ 1331228 h 2993922"/>
              <a:gd name="connsiteX8427" fmla="*/ 2255757 w 8938307"/>
              <a:gd name="connsiteY8427" fmla="*/ 1341818 h 2993922"/>
              <a:gd name="connsiteX8428" fmla="*/ 2287529 w 8938307"/>
              <a:gd name="connsiteY8428" fmla="*/ 1362999 h 2993922"/>
              <a:gd name="connsiteX8429" fmla="*/ 2314005 w 8938307"/>
              <a:gd name="connsiteY8429" fmla="*/ 1368293 h 2993922"/>
              <a:gd name="connsiteX8430" fmla="*/ 2340481 w 8938307"/>
              <a:gd name="connsiteY8430" fmla="*/ 1362999 h 2993922"/>
              <a:gd name="connsiteX8431" fmla="*/ 2345776 w 8938307"/>
              <a:gd name="connsiteY8431" fmla="*/ 1368293 h 2993922"/>
              <a:gd name="connsiteX8432" fmla="*/ 2361662 w 8938307"/>
              <a:gd name="connsiteY8432" fmla="*/ 1373589 h 2993922"/>
              <a:gd name="connsiteX8433" fmla="*/ 2393433 w 8938307"/>
              <a:gd name="connsiteY8433" fmla="*/ 1394770 h 2993922"/>
              <a:gd name="connsiteX8434" fmla="*/ 2425203 w 8938307"/>
              <a:gd name="connsiteY8434" fmla="*/ 1405360 h 2993922"/>
              <a:gd name="connsiteX8435" fmla="*/ 2441090 w 8938307"/>
              <a:gd name="connsiteY8435" fmla="*/ 1415951 h 2993922"/>
              <a:gd name="connsiteX8436" fmla="*/ 2462272 w 8938307"/>
              <a:gd name="connsiteY8436" fmla="*/ 1421247 h 2993922"/>
              <a:gd name="connsiteX8437" fmla="*/ 2509927 w 8938307"/>
              <a:gd name="connsiteY8437" fmla="*/ 1437132 h 2993922"/>
              <a:gd name="connsiteX8438" fmla="*/ 2536402 w 8938307"/>
              <a:gd name="connsiteY8438" fmla="*/ 1437132 h 2993922"/>
              <a:gd name="connsiteX8439" fmla="*/ 2552289 w 8938307"/>
              <a:gd name="connsiteY8439" fmla="*/ 1437132 h 2993922"/>
              <a:gd name="connsiteX8440" fmla="*/ 2573470 w 8938307"/>
              <a:gd name="connsiteY8440" fmla="*/ 1447722 h 2993922"/>
              <a:gd name="connsiteX8441" fmla="*/ 2562879 w 8938307"/>
              <a:gd name="connsiteY8441" fmla="*/ 1415951 h 2993922"/>
              <a:gd name="connsiteX8442" fmla="*/ 2552289 w 8938307"/>
              <a:gd name="connsiteY8442" fmla="*/ 1405360 h 2993922"/>
              <a:gd name="connsiteX8443" fmla="*/ 2599947 w 8938307"/>
              <a:gd name="connsiteY8443" fmla="*/ 1410656 h 2993922"/>
              <a:gd name="connsiteX8444" fmla="*/ 2647602 w 8938307"/>
              <a:gd name="connsiteY8444" fmla="*/ 1426541 h 2993922"/>
              <a:gd name="connsiteX8445" fmla="*/ 2658193 w 8938307"/>
              <a:gd name="connsiteY8445" fmla="*/ 1426541 h 2993922"/>
              <a:gd name="connsiteX8446" fmla="*/ 2705851 w 8938307"/>
              <a:gd name="connsiteY8446" fmla="*/ 1437132 h 2993922"/>
              <a:gd name="connsiteX8447" fmla="*/ 2742916 w 8938307"/>
              <a:gd name="connsiteY8447" fmla="*/ 1447722 h 2993922"/>
              <a:gd name="connsiteX8448" fmla="*/ 2764097 w 8938307"/>
              <a:gd name="connsiteY8448" fmla="*/ 1458312 h 2993922"/>
              <a:gd name="connsiteX8449" fmla="*/ 2795868 w 8938307"/>
              <a:gd name="connsiteY8449" fmla="*/ 1468903 h 2993922"/>
              <a:gd name="connsiteX8450" fmla="*/ 2764097 w 8938307"/>
              <a:gd name="connsiteY8450" fmla="*/ 1468903 h 2993922"/>
              <a:gd name="connsiteX8451" fmla="*/ 2742916 w 8938307"/>
              <a:gd name="connsiteY8451" fmla="*/ 1458312 h 2993922"/>
              <a:gd name="connsiteX8452" fmla="*/ 2700554 w 8938307"/>
              <a:gd name="connsiteY8452" fmla="*/ 1458312 h 2993922"/>
              <a:gd name="connsiteX8453" fmla="*/ 2679374 w 8938307"/>
              <a:gd name="connsiteY8453" fmla="*/ 1468903 h 2993922"/>
              <a:gd name="connsiteX8454" fmla="*/ 2795868 w 8938307"/>
              <a:gd name="connsiteY8454" fmla="*/ 1490084 h 2993922"/>
              <a:gd name="connsiteX8455" fmla="*/ 2806458 w 8938307"/>
              <a:gd name="connsiteY8455" fmla="*/ 1500674 h 2993922"/>
              <a:gd name="connsiteX8456" fmla="*/ 2817049 w 8938307"/>
              <a:gd name="connsiteY8456" fmla="*/ 1537741 h 2993922"/>
              <a:gd name="connsiteX8457" fmla="*/ 2832936 w 8938307"/>
              <a:gd name="connsiteY8457" fmla="*/ 1548331 h 2993922"/>
              <a:gd name="connsiteX8458" fmla="*/ 2848820 w 8938307"/>
              <a:gd name="connsiteY8458" fmla="*/ 1543036 h 2993922"/>
              <a:gd name="connsiteX8459" fmla="*/ 2870002 w 8938307"/>
              <a:gd name="connsiteY8459" fmla="*/ 1543036 h 2993922"/>
              <a:gd name="connsiteX8460" fmla="*/ 2859410 w 8938307"/>
              <a:gd name="connsiteY8460" fmla="*/ 1553626 h 2993922"/>
              <a:gd name="connsiteX8461" fmla="*/ 2867353 w 8938307"/>
              <a:gd name="connsiteY8461" fmla="*/ 1561569 h 2993922"/>
              <a:gd name="connsiteX8462" fmla="*/ 2868489 w 8938307"/>
              <a:gd name="connsiteY8462" fmla="*/ 1562705 h 2993922"/>
              <a:gd name="connsiteX8463" fmla="*/ 2795868 w 8938307"/>
              <a:gd name="connsiteY8463" fmla="*/ 1553626 h 2993922"/>
              <a:gd name="connsiteX8464" fmla="*/ 2753506 w 8938307"/>
              <a:gd name="connsiteY8464" fmla="*/ 1543036 h 2993922"/>
              <a:gd name="connsiteX8465" fmla="*/ 2721735 w 8938307"/>
              <a:gd name="connsiteY8465" fmla="*/ 1537741 h 2993922"/>
              <a:gd name="connsiteX8466" fmla="*/ 2689964 w 8938307"/>
              <a:gd name="connsiteY8466" fmla="*/ 1521855 h 2993922"/>
              <a:gd name="connsiteX8467" fmla="*/ 2637012 w 8938307"/>
              <a:gd name="connsiteY8467" fmla="*/ 1511264 h 2993922"/>
              <a:gd name="connsiteX8468" fmla="*/ 2626422 w 8938307"/>
              <a:gd name="connsiteY8468" fmla="*/ 1511264 h 2993922"/>
              <a:gd name="connsiteX8469" fmla="*/ 2605241 w 8938307"/>
              <a:gd name="connsiteY8469" fmla="*/ 1500674 h 2993922"/>
              <a:gd name="connsiteX8470" fmla="*/ 2531108 w 8938307"/>
              <a:gd name="connsiteY8470" fmla="*/ 1479493 h 2993922"/>
              <a:gd name="connsiteX8471" fmla="*/ 2478156 w 8938307"/>
              <a:gd name="connsiteY8471" fmla="*/ 1458312 h 2993922"/>
              <a:gd name="connsiteX8472" fmla="*/ 2462272 w 8938307"/>
              <a:gd name="connsiteY8472" fmla="*/ 1458312 h 2993922"/>
              <a:gd name="connsiteX8473" fmla="*/ 2446385 w 8938307"/>
              <a:gd name="connsiteY8473" fmla="*/ 1458312 h 2993922"/>
              <a:gd name="connsiteX8474" fmla="*/ 2351071 w 8938307"/>
              <a:gd name="connsiteY8474" fmla="*/ 1426541 h 2993922"/>
              <a:gd name="connsiteX8475" fmla="*/ 2335186 w 8938307"/>
              <a:gd name="connsiteY8475" fmla="*/ 1426541 h 2993922"/>
              <a:gd name="connsiteX8476" fmla="*/ 2319299 w 8938307"/>
              <a:gd name="connsiteY8476" fmla="*/ 1415951 h 2993922"/>
              <a:gd name="connsiteX8477" fmla="*/ 2308710 w 8938307"/>
              <a:gd name="connsiteY8477" fmla="*/ 1405360 h 2993922"/>
              <a:gd name="connsiteX8478" fmla="*/ 2298119 w 8938307"/>
              <a:gd name="connsiteY8478" fmla="*/ 1405360 h 2993922"/>
              <a:gd name="connsiteX8479" fmla="*/ 2261053 w 8938307"/>
              <a:gd name="connsiteY8479" fmla="*/ 1394770 h 2993922"/>
              <a:gd name="connsiteX8480" fmla="*/ 2223986 w 8938307"/>
              <a:gd name="connsiteY8480" fmla="*/ 1394770 h 2993922"/>
              <a:gd name="connsiteX8481" fmla="*/ 2171034 w 8938307"/>
              <a:gd name="connsiteY8481" fmla="*/ 1362999 h 2993922"/>
              <a:gd name="connsiteX8482" fmla="*/ 2133967 w 8938307"/>
              <a:gd name="connsiteY8482" fmla="*/ 1352408 h 2993922"/>
              <a:gd name="connsiteX8483" fmla="*/ 2075721 w 8938307"/>
              <a:gd name="connsiteY8483" fmla="*/ 1341818 h 2993922"/>
              <a:gd name="connsiteX8484" fmla="*/ 1789779 w 8938307"/>
              <a:gd name="connsiteY8484" fmla="*/ 1257095 h 2993922"/>
              <a:gd name="connsiteX8485" fmla="*/ 1747418 w 8938307"/>
              <a:gd name="connsiteY8485" fmla="*/ 1235914 h 2993922"/>
              <a:gd name="connsiteX8486" fmla="*/ 1705056 w 8938307"/>
              <a:gd name="connsiteY8486" fmla="*/ 1225324 h 2993922"/>
              <a:gd name="connsiteX8487" fmla="*/ 1699760 w 8938307"/>
              <a:gd name="connsiteY8487" fmla="*/ 1214733 h 2993922"/>
              <a:gd name="connsiteX8488" fmla="*/ 1683875 w 8938307"/>
              <a:gd name="connsiteY8488" fmla="*/ 1214733 h 2993922"/>
              <a:gd name="connsiteX8489" fmla="*/ 1509133 w 8938307"/>
              <a:gd name="connsiteY8489" fmla="*/ 1161781 h 2993922"/>
              <a:gd name="connsiteX8490" fmla="*/ 1323802 w 8938307"/>
              <a:gd name="connsiteY8490" fmla="*/ 1098239 h 2993922"/>
              <a:gd name="connsiteX8491" fmla="*/ 1307915 w 8938307"/>
              <a:gd name="connsiteY8491" fmla="*/ 1082354 h 2993922"/>
              <a:gd name="connsiteX8492" fmla="*/ 1281440 w 8938307"/>
              <a:gd name="connsiteY8492" fmla="*/ 1077058 h 2993922"/>
              <a:gd name="connsiteX8493" fmla="*/ 1143765 w 8938307"/>
              <a:gd name="connsiteY8493" fmla="*/ 1024106 h 2993922"/>
              <a:gd name="connsiteX8494" fmla="*/ 1122583 w 8938307"/>
              <a:gd name="connsiteY8494" fmla="*/ 1018810 h 2993922"/>
              <a:gd name="connsiteX8495" fmla="*/ 1111993 w 8938307"/>
              <a:gd name="connsiteY8495" fmla="*/ 1018810 h 2993922"/>
              <a:gd name="connsiteX8496" fmla="*/ 1101402 w 8938307"/>
              <a:gd name="connsiteY8496" fmla="*/ 1013515 h 2993922"/>
              <a:gd name="connsiteX8497" fmla="*/ 1021974 w 8938307"/>
              <a:gd name="connsiteY8497" fmla="*/ 981744 h 2993922"/>
              <a:gd name="connsiteX8498" fmla="*/ 900185 w 8938307"/>
              <a:gd name="connsiteY8498" fmla="*/ 934087 h 2993922"/>
              <a:gd name="connsiteX8499" fmla="*/ 804871 w 8938307"/>
              <a:gd name="connsiteY8499" fmla="*/ 897021 h 2993922"/>
              <a:gd name="connsiteX8500" fmla="*/ 751919 w 8938307"/>
              <a:gd name="connsiteY8500" fmla="*/ 875840 h 2993922"/>
              <a:gd name="connsiteX8501" fmla="*/ 741329 w 8938307"/>
              <a:gd name="connsiteY8501" fmla="*/ 870544 h 2993922"/>
              <a:gd name="connsiteX8502" fmla="*/ 709557 w 8938307"/>
              <a:gd name="connsiteY8502" fmla="*/ 865250 h 2993922"/>
              <a:gd name="connsiteX8503" fmla="*/ 667195 w 8938307"/>
              <a:gd name="connsiteY8503" fmla="*/ 844069 h 2993922"/>
              <a:gd name="connsiteX8504" fmla="*/ 656605 w 8938307"/>
              <a:gd name="connsiteY8504" fmla="*/ 833478 h 2993922"/>
              <a:gd name="connsiteX8505" fmla="*/ 651309 w 8938307"/>
              <a:gd name="connsiteY8505" fmla="*/ 833478 h 2993922"/>
              <a:gd name="connsiteX8506" fmla="*/ 635425 w 8938307"/>
              <a:gd name="connsiteY8506" fmla="*/ 822888 h 2993922"/>
              <a:gd name="connsiteX8507" fmla="*/ 571882 w 8938307"/>
              <a:gd name="connsiteY8507" fmla="*/ 801707 h 2993922"/>
              <a:gd name="connsiteX8508" fmla="*/ 476569 w 8938307"/>
              <a:gd name="connsiteY8508" fmla="*/ 748755 h 2993922"/>
              <a:gd name="connsiteX8509" fmla="*/ 391845 w 8938307"/>
              <a:gd name="connsiteY8509" fmla="*/ 701098 h 2993922"/>
              <a:gd name="connsiteX8510" fmla="*/ 338893 w 8938307"/>
              <a:gd name="connsiteY8510" fmla="*/ 685213 h 2993922"/>
              <a:gd name="connsiteX8511" fmla="*/ 338893 w 8938307"/>
              <a:gd name="connsiteY8511" fmla="*/ 674621 h 2993922"/>
              <a:gd name="connsiteX8512" fmla="*/ 328302 w 8938307"/>
              <a:gd name="connsiteY8512" fmla="*/ 664031 h 2993922"/>
              <a:gd name="connsiteX8513" fmla="*/ 285940 w 8938307"/>
              <a:gd name="connsiteY8513" fmla="*/ 642851 h 2993922"/>
              <a:gd name="connsiteX8514" fmla="*/ 328302 w 8938307"/>
              <a:gd name="connsiteY8514" fmla="*/ 653442 h 2993922"/>
              <a:gd name="connsiteX8515" fmla="*/ 402435 w 8938307"/>
              <a:gd name="connsiteY8515" fmla="*/ 674621 h 2993922"/>
              <a:gd name="connsiteX8516" fmla="*/ 455387 w 8938307"/>
              <a:gd name="connsiteY8516" fmla="*/ 674621 h 2993922"/>
              <a:gd name="connsiteX8517" fmla="*/ 465977 w 8938307"/>
              <a:gd name="connsiteY8517" fmla="*/ 674621 h 2993922"/>
              <a:gd name="connsiteX8518" fmla="*/ 487158 w 8938307"/>
              <a:gd name="connsiteY8518" fmla="*/ 674621 h 2993922"/>
              <a:gd name="connsiteX8519" fmla="*/ 603653 w 8938307"/>
              <a:gd name="connsiteY8519" fmla="*/ 685213 h 2993922"/>
              <a:gd name="connsiteX8520" fmla="*/ 571882 w 8938307"/>
              <a:gd name="connsiteY8520" fmla="*/ 679917 h 2993922"/>
              <a:gd name="connsiteX8521" fmla="*/ 518930 w 8938307"/>
              <a:gd name="connsiteY8521" fmla="*/ 653442 h 2993922"/>
              <a:gd name="connsiteX8522" fmla="*/ 497749 w 8938307"/>
              <a:gd name="connsiteY8522" fmla="*/ 637555 h 2993922"/>
              <a:gd name="connsiteX8523" fmla="*/ 476569 w 8938307"/>
              <a:gd name="connsiteY8523" fmla="*/ 621670 h 2993922"/>
              <a:gd name="connsiteX8524" fmla="*/ 450091 w 8938307"/>
              <a:gd name="connsiteY8524" fmla="*/ 611080 h 2993922"/>
              <a:gd name="connsiteX8525" fmla="*/ 434206 w 8938307"/>
              <a:gd name="connsiteY8525" fmla="*/ 600490 h 2993922"/>
              <a:gd name="connsiteX8526" fmla="*/ 402435 w 8938307"/>
              <a:gd name="connsiteY8526" fmla="*/ 579309 h 2993922"/>
              <a:gd name="connsiteX8527" fmla="*/ 381254 w 8938307"/>
              <a:gd name="connsiteY8527" fmla="*/ 563423 h 2993922"/>
              <a:gd name="connsiteX8528" fmla="*/ 375959 w 8938307"/>
              <a:gd name="connsiteY8528" fmla="*/ 563423 h 2993922"/>
              <a:gd name="connsiteX8529" fmla="*/ 360074 w 8938307"/>
              <a:gd name="connsiteY8529" fmla="*/ 547538 h 2993922"/>
              <a:gd name="connsiteX8530" fmla="*/ 402435 w 8938307"/>
              <a:gd name="connsiteY8530" fmla="*/ 558128 h 2993922"/>
              <a:gd name="connsiteX8531" fmla="*/ 423617 w 8938307"/>
              <a:gd name="connsiteY8531" fmla="*/ 568718 h 2993922"/>
              <a:gd name="connsiteX8532" fmla="*/ 434206 w 8938307"/>
              <a:gd name="connsiteY8532" fmla="*/ 558128 h 2993922"/>
              <a:gd name="connsiteX8533" fmla="*/ 444797 w 8938307"/>
              <a:gd name="connsiteY8533" fmla="*/ 558128 h 2993922"/>
              <a:gd name="connsiteX8534" fmla="*/ 455387 w 8938307"/>
              <a:gd name="connsiteY8534" fmla="*/ 568718 h 2993922"/>
              <a:gd name="connsiteX8535" fmla="*/ 487158 w 8938307"/>
              <a:gd name="connsiteY8535" fmla="*/ 568718 h 2993922"/>
              <a:gd name="connsiteX8536" fmla="*/ 434206 w 8938307"/>
              <a:gd name="connsiteY8536" fmla="*/ 547538 h 2993922"/>
              <a:gd name="connsiteX8537" fmla="*/ 434206 w 8938307"/>
              <a:gd name="connsiteY8537" fmla="*/ 536947 h 2993922"/>
              <a:gd name="connsiteX8538" fmla="*/ 418320 w 8938307"/>
              <a:gd name="connsiteY8538" fmla="*/ 531651 h 2993922"/>
              <a:gd name="connsiteX8539" fmla="*/ 413026 w 8938307"/>
              <a:gd name="connsiteY8539" fmla="*/ 526357 h 2993922"/>
              <a:gd name="connsiteX8540" fmla="*/ 391845 w 8938307"/>
              <a:gd name="connsiteY8540" fmla="*/ 526357 h 2993922"/>
              <a:gd name="connsiteX8541" fmla="*/ 397139 w 8938307"/>
              <a:gd name="connsiteY8541" fmla="*/ 515766 h 2993922"/>
              <a:gd name="connsiteX8542" fmla="*/ 423617 w 8938307"/>
              <a:gd name="connsiteY8542" fmla="*/ 515766 h 2993922"/>
              <a:gd name="connsiteX8543" fmla="*/ 455387 w 8938307"/>
              <a:gd name="connsiteY8543" fmla="*/ 526357 h 2993922"/>
              <a:gd name="connsiteX8544" fmla="*/ 444797 w 8938307"/>
              <a:gd name="connsiteY8544" fmla="*/ 536947 h 2993922"/>
              <a:gd name="connsiteX8545" fmla="*/ 508339 w 8938307"/>
              <a:gd name="connsiteY8545" fmla="*/ 568718 h 2993922"/>
              <a:gd name="connsiteX8546" fmla="*/ 503043 w 8938307"/>
              <a:gd name="connsiteY8546" fmla="*/ 568718 h 2993922"/>
              <a:gd name="connsiteX8547" fmla="*/ 497749 w 8938307"/>
              <a:gd name="connsiteY8547" fmla="*/ 579309 h 2993922"/>
              <a:gd name="connsiteX8548" fmla="*/ 508339 w 8938307"/>
              <a:gd name="connsiteY8548" fmla="*/ 579309 h 2993922"/>
              <a:gd name="connsiteX8549" fmla="*/ 508339 w 8938307"/>
              <a:gd name="connsiteY8549" fmla="*/ 589899 h 2993922"/>
              <a:gd name="connsiteX8550" fmla="*/ 518930 w 8938307"/>
              <a:gd name="connsiteY8550" fmla="*/ 579309 h 2993922"/>
              <a:gd name="connsiteX8551" fmla="*/ 550701 w 8938307"/>
              <a:gd name="connsiteY8551" fmla="*/ 579309 h 2993922"/>
              <a:gd name="connsiteX8552" fmla="*/ 566587 w 8938307"/>
              <a:gd name="connsiteY8552" fmla="*/ 589899 h 2993922"/>
              <a:gd name="connsiteX8553" fmla="*/ 582473 w 8938307"/>
              <a:gd name="connsiteY8553" fmla="*/ 589899 h 2993922"/>
              <a:gd name="connsiteX8554" fmla="*/ 582473 w 8938307"/>
              <a:gd name="connsiteY8554" fmla="*/ 600490 h 2993922"/>
              <a:gd name="connsiteX8555" fmla="*/ 640720 w 8938307"/>
              <a:gd name="connsiteY8555" fmla="*/ 616375 h 2993922"/>
              <a:gd name="connsiteX8556" fmla="*/ 709557 w 8938307"/>
              <a:gd name="connsiteY8556" fmla="*/ 632261 h 2993922"/>
              <a:gd name="connsiteX8557" fmla="*/ 614243 w 8938307"/>
              <a:gd name="connsiteY8557" fmla="*/ 589899 h 2993922"/>
              <a:gd name="connsiteX8558" fmla="*/ 571882 w 8938307"/>
              <a:gd name="connsiteY8558" fmla="*/ 568718 h 2993922"/>
              <a:gd name="connsiteX8559" fmla="*/ 540110 w 8938307"/>
              <a:gd name="connsiteY8559" fmla="*/ 558128 h 2993922"/>
              <a:gd name="connsiteX8560" fmla="*/ 534816 w 8938307"/>
              <a:gd name="connsiteY8560" fmla="*/ 552832 h 2993922"/>
              <a:gd name="connsiteX8561" fmla="*/ 508339 w 8938307"/>
              <a:gd name="connsiteY8561" fmla="*/ 536947 h 2993922"/>
              <a:gd name="connsiteX8562" fmla="*/ 487158 w 8938307"/>
              <a:gd name="connsiteY8562" fmla="*/ 526357 h 2993922"/>
              <a:gd name="connsiteX8563" fmla="*/ 540110 w 8938307"/>
              <a:gd name="connsiteY8563" fmla="*/ 526357 h 2993922"/>
              <a:gd name="connsiteX8564" fmla="*/ 656605 w 8938307"/>
              <a:gd name="connsiteY8564" fmla="*/ 547538 h 2993922"/>
              <a:gd name="connsiteX8565" fmla="*/ 656605 w 8938307"/>
              <a:gd name="connsiteY8565" fmla="*/ 542242 h 2993922"/>
              <a:gd name="connsiteX8566" fmla="*/ 646015 w 8938307"/>
              <a:gd name="connsiteY8566" fmla="*/ 536947 h 2993922"/>
              <a:gd name="connsiteX8567" fmla="*/ 656605 w 8938307"/>
              <a:gd name="connsiteY8567" fmla="*/ 526357 h 2993922"/>
              <a:gd name="connsiteX8568" fmla="*/ 693672 w 8938307"/>
              <a:gd name="connsiteY8568" fmla="*/ 542242 h 2993922"/>
              <a:gd name="connsiteX8569" fmla="*/ 720147 w 8938307"/>
              <a:gd name="connsiteY8569" fmla="*/ 547538 h 2993922"/>
              <a:gd name="connsiteX8570" fmla="*/ 730738 w 8938307"/>
              <a:gd name="connsiteY8570" fmla="*/ 547538 h 2993922"/>
              <a:gd name="connsiteX8571" fmla="*/ 720147 w 8938307"/>
              <a:gd name="connsiteY8571" fmla="*/ 536947 h 2993922"/>
              <a:gd name="connsiteX8572" fmla="*/ 741329 w 8938307"/>
              <a:gd name="connsiteY8572" fmla="*/ 536947 h 2993922"/>
              <a:gd name="connsiteX8573" fmla="*/ 730738 w 8938307"/>
              <a:gd name="connsiteY8573" fmla="*/ 526357 h 2993922"/>
              <a:gd name="connsiteX8574" fmla="*/ 741329 w 8938307"/>
              <a:gd name="connsiteY8574" fmla="*/ 526357 h 2993922"/>
              <a:gd name="connsiteX8575" fmla="*/ 778395 w 8938307"/>
              <a:gd name="connsiteY8575" fmla="*/ 536947 h 2993922"/>
              <a:gd name="connsiteX8576" fmla="*/ 783690 w 8938307"/>
              <a:gd name="connsiteY8576" fmla="*/ 526357 h 2993922"/>
              <a:gd name="connsiteX8577" fmla="*/ 783690 w 8938307"/>
              <a:gd name="connsiteY8577" fmla="*/ 515766 h 2993922"/>
              <a:gd name="connsiteX8578" fmla="*/ 794281 w 8938307"/>
              <a:gd name="connsiteY8578" fmla="*/ 515766 h 2993922"/>
              <a:gd name="connsiteX8579" fmla="*/ 836642 w 8938307"/>
              <a:gd name="connsiteY8579" fmla="*/ 515766 h 2993922"/>
              <a:gd name="connsiteX8580" fmla="*/ 847233 w 8938307"/>
              <a:gd name="connsiteY8580" fmla="*/ 536947 h 2993922"/>
              <a:gd name="connsiteX8581" fmla="*/ 879003 w 8938307"/>
              <a:gd name="connsiteY8581" fmla="*/ 536947 h 2993922"/>
              <a:gd name="connsiteX8582" fmla="*/ 863118 w 8938307"/>
              <a:gd name="connsiteY8582" fmla="*/ 531651 h 2993922"/>
              <a:gd name="connsiteX8583" fmla="*/ 847233 w 8938307"/>
              <a:gd name="connsiteY8583" fmla="*/ 515766 h 2993922"/>
              <a:gd name="connsiteX8584" fmla="*/ 868414 w 8938307"/>
              <a:gd name="connsiteY8584" fmla="*/ 515766 h 2993922"/>
              <a:gd name="connsiteX8585" fmla="*/ 879003 w 8938307"/>
              <a:gd name="connsiteY8585" fmla="*/ 505176 h 2993922"/>
              <a:gd name="connsiteX8586" fmla="*/ 868414 w 8938307"/>
              <a:gd name="connsiteY8586" fmla="*/ 494584 h 2993922"/>
              <a:gd name="connsiteX8587" fmla="*/ 794281 w 8938307"/>
              <a:gd name="connsiteY8587" fmla="*/ 483994 h 2993922"/>
              <a:gd name="connsiteX8588" fmla="*/ 782367 w 8938307"/>
              <a:gd name="connsiteY8588" fmla="*/ 482671 h 2993922"/>
              <a:gd name="connsiteX8589" fmla="*/ 773099 w 8938307"/>
              <a:gd name="connsiteY8589" fmla="*/ 473405 h 2993922"/>
              <a:gd name="connsiteX8590" fmla="*/ 773099 w 8938307"/>
              <a:gd name="connsiteY8590" fmla="*/ 481642 h 2993922"/>
              <a:gd name="connsiteX8591" fmla="*/ 770452 w 8938307"/>
              <a:gd name="connsiteY8591" fmla="*/ 481347 h 2993922"/>
              <a:gd name="connsiteX8592" fmla="*/ 762510 w 8938307"/>
              <a:gd name="connsiteY8592" fmla="*/ 473405 h 2993922"/>
              <a:gd name="connsiteX8593" fmla="*/ 698966 w 8938307"/>
              <a:gd name="connsiteY8593" fmla="*/ 441632 h 2993922"/>
              <a:gd name="connsiteX8594" fmla="*/ 677786 w 8938307"/>
              <a:gd name="connsiteY8594" fmla="*/ 431043 h 2993922"/>
              <a:gd name="connsiteX8595" fmla="*/ 677786 w 8938307"/>
              <a:gd name="connsiteY8595" fmla="*/ 420453 h 2993922"/>
              <a:gd name="connsiteX8596" fmla="*/ 688377 w 8938307"/>
              <a:gd name="connsiteY8596" fmla="*/ 409861 h 2993922"/>
              <a:gd name="connsiteX8597" fmla="*/ 677786 w 8938307"/>
              <a:gd name="connsiteY8597" fmla="*/ 409861 h 2993922"/>
              <a:gd name="connsiteX8598" fmla="*/ 688377 w 8938307"/>
              <a:gd name="connsiteY8598" fmla="*/ 452224 h 2993922"/>
              <a:gd name="connsiteX8599" fmla="*/ 704261 w 8938307"/>
              <a:gd name="connsiteY8599" fmla="*/ 457519 h 2993922"/>
              <a:gd name="connsiteX8600" fmla="*/ 709557 w 8938307"/>
              <a:gd name="connsiteY8600" fmla="*/ 462813 h 2993922"/>
              <a:gd name="connsiteX8601" fmla="*/ 720147 w 8938307"/>
              <a:gd name="connsiteY8601" fmla="*/ 462813 h 2993922"/>
              <a:gd name="connsiteX8602" fmla="*/ 730738 w 8938307"/>
              <a:gd name="connsiteY8602" fmla="*/ 462813 h 2993922"/>
              <a:gd name="connsiteX8603" fmla="*/ 730738 w 8938307"/>
              <a:gd name="connsiteY8603" fmla="*/ 473405 h 2993922"/>
              <a:gd name="connsiteX8604" fmla="*/ 736034 w 8938307"/>
              <a:gd name="connsiteY8604" fmla="*/ 478699 h 2993922"/>
              <a:gd name="connsiteX8605" fmla="*/ 751919 w 8938307"/>
              <a:gd name="connsiteY8605" fmla="*/ 478699 h 2993922"/>
              <a:gd name="connsiteX8606" fmla="*/ 762510 w 8938307"/>
              <a:gd name="connsiteY8606" fmla="*/ 494584 h 2993922"/>
              <a:gd name="connsiteX8607" fmla="*/ 762510 w 8938307"/>
              <a:gd name="connsiteY8607" fmla="*/ 515766 h 2993922"/>
              <a:gd name="connsiteX8608" fmla="*/ 741329 w 8938307"/>
              <a:gd name="connsiteY8608" fmla="*/ 505176 h 2993922"/>
              <a:gd name="connsiteX8609" fmla="*/ 720147 w 8938307"/>
              <a:gd name="connsiteY8609" fmla="*/ 499880 h 2993922"/>
              <a:gd name="connsiteX8610" fmla="*/ 709557 w 8938307"/>
              <a:gd name="connsiteY8610" fmla="*/ 505176 h 2993922"/>
              <a:gd name="connsiteX8611" fmla="*/ 667195 w 8938307"/>
              <a:gd name="connsiteY8611" fmla="*/ 494584 h 2993922"/>
              <a:gd name="connsiteX8612" fmla="*/ 656605 w 8938307"/>
              <a:gd name="connsiteY8612" fmla="*/ 483994 h 2993922"/>
              <a:gd name="connsiteX8613" fmla="*/ 646015 w 8938307"/>
              <a:gd name="connsiteY8613" fmla="*/ 483994 h 2993922"/>
              <a:gd name="connsiteX8614" fmla="*/ 635425 w 8938307"/>
              <a:gd name="connsiteY8614" fmla="*/ 473405 h 2993922"/>
              <a:gd name="connsiteX8615" fmla="*/ 646015 w 8938307"/>
              <a:gd name="connsiteY8615" fmla="*/ 462813 h 2993922"/>
              <a:gd name="connsiteX8616" fmla="*/ 656605 w 8938307"/>
              <a:gd name="connsiteY8616" fmla="*/ 462813 h 2993922"/>
              <a:gd name="connsiteX8617" fmla="*/ 635425 w 8938307"/>
              <a:gd name="connsiteY8617" fmla="*/ 452224 h 2993922"/>
              <a:gd name="connsiteX8618" fmla="*/ 624833 w 8938307"/>
              <a:gd name="connsiteY8618" fmla="*/ 452224 h 2993922"/>
              <a:gd name="connsiteX8619" fmla="*/ 529521 w 8938307"/>
              <a:gd name="connsiteY8619" fmla="*/ 420453 h 2993922"/>
              <a:gd name="connsiteX8620" fmla="*/ 508339 w 8938307"/>
              <a:gd name="connsiteY8620" fmla="*/ 409861 h 2993922"/>
              <a:gd name="connsiteX8621" fmla="*/ 508339 w 8938307"/>
              <a:gd name="connsiteY8621" fmla="*/ 393976 h 2993922"/>
              <a:gd name="connsiteX8622" fmla="*/ 434206 w 8938307"/>
              <a:gd name="connsiteY8622" fmla="*/ 378091 h 2993922"/>
              <a:gd name="connsiteX8623" fmla="*/ 423617 w 8938307"/>
              <a:gd name="connsiteY8623" fmla="*/ 356909 h 2993922"/>
              <a:gd name="connsiteX8624" fmla="*/ 381254 w 8938307"/>
              <a:gd name="connsiteY8624" fmla="*/ 346320 h 2993922"/>
              <a:gd name="connsiteX8625" fmla="*/ 370664 w 8938307"/>
              <a:gd name="connsiteY8625" fmla="*/ 335728 h 2993922"/>
              <a:gd name="connsiteX8626" fmla="*/ 360074 w 8938307"/>
              <a:gd name="connsiteY8626" fmla="*/ 335728 h 2993922"/>
              <a:gd name="connsiteX8627" fmla="*/ 349483 w 8938307"/>
              <a:gd name="connsiteY8627" fmla="*/ 335728 h 2993922"/>
              <a:gd name="connsiteX8628" fmla="*/ 338893 w 8938307"/>
              <a:gd name="connsiteY8628" fmla="*/ 325139 h 2993922"/>
              <a:gd name="connsiteX8629" fmla="*/ 338893 w 8938307"/>
              <a:gd name="connsiteY8629" fmla="*/ 314549 h 2993922"/>
              <a:gd name="connsiteX8630" fmla="*/ 381254 w 8938307"/>
              <a:gd name="connsiteY8630" fmla="*/ 314549 h 2993922"/>
              <a:gd name="connsiteX8631" fmla="*/ 418320 w 8938307"/>
              <a:gd name="connsiteY8631" fmla="*/ 319843 h 2993922"/>
              <a:gd name="connsiteX8632" fmla="*/ 465977 w 8938307"/>
              <a:gd name="connsiteY8632" fmla="*/ 319843 h 2993922"/>
              <a:gd name="connsiteX8633" fmla="*/ 487158 w 8938307"/>
              <a:gd name="connsiteY8633" fmla="*/ 314549 h 2993922"/>
              <a:gd name="connsiteX8634" fmla="*/ 455387 w 8938307"/>
              <a:gd name="connsiteY8634" fmla="*/ 293368 h 2993922"/>
              <a:gd name="connsiteX8635" fmla="*/ 444797 w 8938307"/>
              <a:gd name="connsiteY8635" fmla="*/ 288072 h 2993922"/>
              <a:gd name="connsiteX8636" fmla="*/ 413026 w 8938307"/>
              <a:gd name="connsiteY8636" fmla="*/ 272186 h 2993922"/>
              <a:gd name="connsiteX8637" fmla="*/ 370664 w 8938307"/>
              <a:gd name="connsiteY8637" fmla="*/ 272186 h 2993922"/>
              <a:gd name="connsiteX8638" fmla="*/ 360074 w 8938307"/>
              <a:gd name="connsiteY8638" fmla="*/ 272186 h 2993922"/>
              <a:gd name="connsiteX8639" fmla="*/ 360074 w 8938307"/>
              <a:gd name="connsiteY8639" fmla="*/ 261597 h 2993922"/>
              <a:gd name="connsiteX8640" fmla="*/ 338893 w 8938307"/>
              <a:gd name="connsiteY8640" fmla="*/ 251005 h 2993922"/>
              <a:gd name="connsiteX8641" fmla="*/ 312416 w 8938307"/>
              <a:gd name="connsiteY8641" fmla="*/ 224530 h 2993922"/>
              <a:gd name="connsiteX8642" fmla="*/ 296531 w 8938307"/>
              <a:gd name="connsiteY8642" fmla="*/ 208645 h 2993922"/>
              <a:gd name="connsiteX8643" fmla="*/ 275350 w 8938307"/>
              <a:gd name="connsiteY8643" fmla="*/ 198053 h 2993922"/>
              <a:gd name="connsiteX8644" fmla="*/ 275350 w 8938307"/>
              <a:gd name="connsiteY8644" fmla="*/ 187463 h 2993922"/>
              <a:gd name="connsiteX8645" fmla="*/ 264760 w 8938307"/>
              <a:gd name="connsiteY8645" fmla="*/ 176872 h 2993922"/>
              <a:gd name="connsiteX8646" fmla="*/ 232989 w 8938307"/>
              <a:gd name="connsiteY8646" fmla="*/ 166282 h 2993922"/>
              <a:gd name="connsiteX8647" fmla="*/ 227693 w 8938307"/>
              <a:gd name="connsiteY8647" fmla="*/ 155691 h 2993922"/>
              <a:gd name="connsiteX8648" fmla="*/ 222398 w 8938307"/>
              <a:gd name="connsiteY8648" fmla="*/ 155691 h 2993922"/>
              <a:gd name="connsiteX8649" fmla="*/ 190627 w 8938307"/>
              <a:gd name="connsiteY8649" fmla="*/ 155691 h 2993922"/>
              <a:gd name="connsiteX8650" fmla="*/ 201217 w 8938307"/>
              <a:gd name="connsiteY8650" fmla="*/ 145101 h 2993922"/>
              <a:gd name="connsiteX8651" fmla="*/ 222398 w 8938307"/>
              <a:gd name="connsiteY8651" fmla="*/ 145101 h 2993922"/>
              <a:gd name="connsiteX8652" fmla="*/ 243579 w 8938307"/>
              <a:gd name="connsiteY8652" fmla="*/ 145101 h 2993922"/>
              <a:gd name="connsiteX8653" fmla="*/ 296531 w 8938307"/>
              <a:gd name="connsiteY8653" fmla="*/ 155691 h 2993922"/>
              <a:gd name="connsiteX8654" fmla="*/ 338893 w 8938307"/>
              <a:gd name="connsiteY8654" fmla="*/ 166282 h 2993922"/>
              <a:gd name="connsiteX8655" fmla="*/ 349483 w 8938307"/>
              <a:gd name="connsiteY8655" fmla="*/ 176872 h 2993922"/>
              <a:gd name="connsiteX8656" fmla="*/ 370664 w 8938307"/>
              <a:gd name="connsiteY8656" fmla="*/ 187463 h 2993922"/>
              <a:gd name="connsiteX8657" fmla="*/ 391845 w 8938307"/>
              <a:gd name="connsiteY8657" fmla="*/ 208645 h 2993922"/>
              <a:gd name="connsiteX8658" fmla="*/ 402435 w 8938307"/>
              <a:gd name="connsiteY8658" fmla="*/ 198053 h 2993922"/>
              <a:gd name="connsiteX8659" fmla="*/ 402435 w 8938307"/>
              <a:gd name="connsiteY8659" fmla="*/ 176872 h 2993922"/>
              <a:gd name="connsiteX8660" fmla="*/ 413026 w 8938307"/>
              <a:gd name="connsiteY8660" fmla="*/ 166282 h 2993922"/>
              <a:gd name="connsiteX8661" fmla="*/ 423617 w 8938307"/>
              <a:gd name="connsiteY8661" fmla="*/ 166282 h 2993922"/>
              <a:gd name="connsiteX8662" fmla="*/ 428912 w 8938307"/>
              <a:gd name="connsiteY8662" fmla="*/ 171578 h 2993922"/>
              <a:gd name="connsiteX8663" fmla="*/ 444797 w 8938307"/>
              <a:gd name="connsiteY8663" fmla="*/ 176872 h 2993922"/>
              <a:gd name="connsiteX8664" fmla="*/ 455387 w 8938307"/>
              <a:gd name="connsiteY8664" fmla="*/ 176872 h 2993922"/>
              <a:gd name="connsiteX8665" fmla="*/ 444797 w 8938307"/>
              <a:gd name="connsiteY8665" fmla="*/ 166282 h 2993922"/>
              <a:gd name="connsiteX8666" fmla="*/ 423617 w 8938307"/>
              <a:gd name="connsiteY8666" fmla="*/ 145101 h 2993922"/>
              <a:gd name="connsiteX8667" fmla="*/ 370664 w 8938307"/>
              <a:gd name="connsiteY8667" fmla="*/ 113330 h 2993922"/>
              <a:gd name="connsiteX8668" fmla="*/ 360074 w 8938307"/>
              <a:gd name="connsiteY8668" fmla="*/ 102739 h 2993922"/>
              <a:gd name="connsiteX8669" fmla="*/ 338893 w 8938307"/>
              <a:gd name="connsiteY8669" fmla="*/ 102739 h 2993922"/>
              <a:gd name="connsiteX8670" fmla="*/ 317712 w 8938307"/>
              <a:gd name="connsiteY8670" fmla="*/ 102739 h 2993922"/>
              <a:gd name="connsiteX8671" fmla="*/ 296531 w 8938307"/>
              <a:gd name="connsiteY8671" fmla="*/ 102739 h 2993922"/>
              <a:gd name="connsiteX8672" fmla="*/ 285940 w 8938307"/>
              <a:gd name="connsiteY8672" fmla="*/ 102739 h 2993922"/>
              <a:gd name="connsiteX8673" fmla="*/ 264760 w 8938307"/>
              <a:gd name="connsiteY8673" fmla="*/ 92149 h 2993922"/>
              <a:gd name="connsiteX8674" fmla="*/ 254169 w 8938307"/>
              <a:gd name="connsiteY8674" fmla="*/ 81559 h 2993922"/>
              <a:gd name="connsiteX8675" fmla="*/ 264760 w 8938307"/>
              <a:gd name="connsiteY8675" fmla="*/ 81559 h 2993922"/>
              <a:gd name="connsiteX8676" fmla="*/ 307121 w 8938307"/>
              <a:gd name="connsiteY8676" fmla="*/ 70968 h 2993922"/>
              <a:gd name="connsiteX8677" fmla="*/ 307121 w 8938307"/>
              <a:gd name="connsiteY8677" fmla="*/ 60378 h 2993922"/>
              <a:gd name="connsiteX8678" fmla="*/ 275350 w 8938307"/>
              <a:gd name="connsiteY8678" fmla="*/ 49787 h 2993922"/>
              <a:gd name="connsiteX8679" fmla="*/ 264760 w 8938307"/>
              <a:gd name="connsiteY8679" fmla="*/ 28607 h 2993922"/>
              <a:gd name="connsiteX8680" fmla="*/ 275350 w 8938307"/>
              <a:gd name="connsiteY8680" fmla="*/ 28607 h 2993922"/>
              <a:gd name="connsiteX8681" fmla="*/ 264760 w 8938307"/>
              <a:gd name="connsiteY8681" fmla="*/ 18016 h 2993922"/>
              <a:gd name="connsiteX8682" fmla="*/ 270055 w 8938307"/>
              <a:gd name="connsiteY8682" fmla="*/ 7426 h 2993922"/>
              <a:gd name="connsiteX8683" fmla="*/ 285940 w 8938307"/>
              <a:gd name="connsiteY8683" fmla="*/ 18016 h 2993922"/>
              <a:gd name="connsiteX8684" fmla="*/ 291235 w 8938307"/>
              <a:gd name="connsiteY8684" fmla="*/ 33902 h 2993922"/>
              <a:gd name="connsiteX8685" fmla="*/ 296531 w 8938307"/>
              <a:gd name="connsiteY8685" fmla="*/ 44493 h 2993922"/>
              <a:gd name="connsiteX8686" fmla="*/ 307121 w 8938307"/>
              <a:gd name="connsiteY8686" fmla="*/ 39197 h 2993922"/>
              <a:gd name="connsiteX8687" fmla="*/ 307121 w 8938307"/>
              <a:gd name="connsiteY8687" fmla="*/ 18016 h 2993922"/>
              <a:gd name="connsiteX8688" fmla="*/ 317712 w 8938307"/>
              <a:gd name="connsiteY8688" fmla="*/ 39197 h 2993922"/>
              <a:gd name="connsiteX8689" fmla="*/ 370664 w 8938307"/>
              <a:gd name="connsiteY8689" fmla="*/ 49787 h 2993922"/>
              <a:gd name="connsiteX8690" fmla="*/ 375959 w 8938307"/>
              <a:gd name="connsiteY8690" fmla="*/ 55083 h 2993922"/>
              <a:gd name="connsiteX8691" fmla="*/ 402435 w 8938307"/>
              <a:gd name="connsiteY8691" fmla="*/ 60378 h 2993922"/>
              <a:gd name="connsiteX8692" fmla="*/ 413026 w 8938307"/>
              <a:gd name="connsiteY8692" fmla="*/ 60378 h 2993922"/>
              <a:gd name="connsiteX8693" fmla="*/ 402435 w 8938307"/>
              <a:gd name="connsiteY8693" fmla="*/ 44493 h 2993922"/>
              <a:gd name="connsiteX8694" fmla="*/ 381254 w 8938307"/>
              <a:gd name="connsiteY8694" fmla="*/ 49787 h 2993922"/>
              <a:gd name="connsiteX8695" fmla="*/ 370664 w 8938307"/>
              <a:gd name="connsiteY8695" fmla="*/ 49787 h 2993922"/>
              <a:gd name="connsiteX8696" fmla="*/ 370664 w 8938307"/>
              <a:gd name="connsiteY8696" fmla="*/ 39197 h 2993922"/>
              <a:gd name="connsiteX8697" fmla="*/ 338893 w 8938307"/>
              <a:gd name="connsiteY8697" fmla="*/ 18016 h 2993922"/>
              <a:gd name="connsiteX8698" fmla="*/ 328302 w 8938307"/>
              <a:gd name="connsiteY8698" fmla="*/ 12721 h 2993922"/>
              <a:gd name="connsiteX8699" fmla="*/ 317712 w 8938307"/>
              <a:gd name="connsiteY8699" fmla="*/ 7426 h 2993922"/>
              <a:gd name="connsiteX8700" fmla="*/ 312416 w 8938307"/>
              <a:gd name="connsiteY8700" fmla="*/ 7426 h 2993922"/>
              <a:gd name="connsiteX8701" fmla="*/ 285940 w 8938307"/>
              <a:gd name="connsiteY8701" fmla="*/ 0 h 2993922"/>
              <a:gd name="connsiteX8702" fmla="*/ 296531 w 8938307"/>
              <a:gd name="connsiteY8702" fmla="*/ 0 h 2993922"/>
              <a:gd name="connsiteX8703" fmla="*/ 296531 w 8938307"/>
              <a:gd name="connsiteY8703" fmla="*/ 7426 h 2993922"/>
              <a:gd name="connsiteX8704" fmla="*/ 285940 w 8938307"/>
              <a:gd name="connsiteY8704" fmla="*/ 7426 h 299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  <a:cxn ang="0">
                <a:pos x="connsiteX6307" y="connsiteY6307"/>
              </a:cxn>
              <a:cxn ang="0">
                <a:pos x="connsiteX6308" y="connsiteY6308"/>
              </a:cxn>
              <a:cxn ang="0">
                <a:pos x="connsiteX6309" y="connsiteY6309"/>
              </a:cxn>
              <a:cxn ang="0">
                <a:pos x="connsiteX6310" y="connsiteY6310"/>
              </a:cxn>
              <a:cxn ang="0">
                <a:pos x="connsiteX6311" y="connsiteY6311"/>
              </a:cxn>
              <a:cxn ang="0">
                <a:pos x="connsiteX6312" y="connsiteY6312"/>
              </a:cxn>
              <a:cxn ang="0">
                <a:pos x="connsiteX6313" y="connsiteY6313"/>
              </a:cxn>
              <a:cxn ang="0">
                <a:pos x="connsiteX6314" y="connsiteY6314"/>
              </a:cxn>
              <a:cxn ang="0">
                <a:pos x="connsiteX6315" y="connsiteY6315"/>
              </a:cxn>
              <a:cxn ang="0">
                <a:pos x="connsiteX6316" y="connsiteY6316"/>
              </a:cxn>
              <a:cxn ang="0">
                <a:pos x="connsiteX6317" y="connsiteY6317"/>
              </a:cxn>
              <a:cxn ang="0">
                <a:pos x="connsiteX6318" y="connsiteY6318"/>
              </a:cxn>
              <a:cxn ang="0">
                <a:pos x="connsiteX6319" y="connsiteY6319"/>
              </a:cxn>
              <a:cxn ang="0">
                <a:pos x="connsiteX6320" y="connsiteY6320"/>
              </a:cxn>
              <a:cxn ang="0">
                <a:pos x="connsiteX6321" y="connsiteY6321"/>
              </a:cxn>
              <a:cxn ang="0">
                <a:pos x="connsiteX6322" y="connsiteY6322"/>
              </a:cxn>
              <a:cxn ang="0">
                <a:pos x="connsiteX6323" y="connsiteY6323"/>
              </a:cxn>
              <a:cxn ang="0">
                <a:pos x="connsiteX6324" y="connsiteY6324"/>
              </a:cxn>
              <a:cxn ang="0">
                <a:pos x="connsiteX6325" y="connsiteY6325"/>
              </a:cxn>
              <a:cxn ang="0">
                <a:pos x="connsiteX6326" y="connsiteY6326"/>
              </a:cxn>
              <a:cxn ang="0">
                <a:pos x="connsiteX6327" y="connsiteY6327"/>
              </a:cxn>
              <a:cxn ang="0">
                <a:pos x="connsiteX6328" y="connsiteY6328"/>
              </a:cxn>
              <a:cxn ang="0">
                <a:pos x="connsiteX6329" y="connsiteY6329"/>
              </a:cxn>
              <a:cxn ang="0">
                <a:pos x="connsiteX6330" y="connsiteY6330"/>
              </a:cxn>
              <a:cxn ang="0">
                <a:pos x="connsiteX6331" y="connsiteY6331"/>
              </a:cxn>
              <a:cxn ang="0">
                <a:pos x="connsiteX6332" y="connsiteY6332"/>
              </a:cxn>
              <a:cxn ang="0">
                <a:pos x="connsiteX6333" y="connsiteY6333"/>
              </a:cxn>
              <a:cxn ang="0">
                <a:pos x="connsiteX6334" y="connsiteY6334"/>
              </a:cxn>
              <a:cxn ang="0">
                <a:pos x="connsiteX6335" y="connsiteY6335"/>
              </a:cxn>
              <a:cxn ang="0">
                <a:pos x="connsiteX6336" y="connsiteY6336"/>
              </a:cxn>
              <a:cxn ang="0">
                <a:pos x="connsiteX6337" y="connsiteY6337"/>
              </a:cxn>
              <a:cxn ang="0">
                <a:pos x="connsiteX6338" y="connsiteY6338"/>
              </a:cxn>
              <a:cxn ang="0">
                <a:pos x="connsiteX6339" y="connsiteY6339"/>
              </a:cxn>
              <a:cxn ang="0">
                <a:pos x="connsiteX6340" y="connsiteY6340"/>
              </a:cxn>
              <a:cxn ang="0">
                <a:pos x="connsiteX6341" y="connsiteY6341"/>
              </a:cxn>
              <a:cxn ang="0">
                <a:pos x="connsiteX6342" y="connsiteY6342"/>
              </a:cxn>
              <a:cxn ang="0">
                <a:pos x="connsiteX6343" y="connsiteY6343"/>
              </a:cxn>
              <a:cxn ang="0">
                <a:pos x="connsiteX6344" y="connsiteY6344"/>
              </a:cxn>
              <a:cxn ang="0">
                <a:pos x="connsiteX6345" y="connsiteY6345"/>
              </a:cxn>
              <a:cxn ang="0">
                <a:pos x="connsiteX6346" y="connsiteY6346"/>
              </a:cxn>
              <a:cxn ang="0">
                <a:pos x="connsiteX6347" y="connsiteY6347"/>
              </a:cxn>
              <a:cxn ang="0">
                <a:pos x="connsiteX6348" y="connsiteY6348"/>
              </a:cxn>
              <a:cxn ang="0">
                <a:pos x="connsiteX6349" y="connsiteY6349"/>
              </a:cxn>
              <a:cxn ang="0">
                <a:pos x="connsiteX6350" y="connsiteY6350"/>
              </a:cxn>
              <a:cxn ang="0">
                <a:pos x="connsiteX6351" y="connsiteY6351"/>
              </a:cxn>
              <a:cxn ang="0">
                <a:pos x="connsiteX6352" y="connsiteY6352"/>
              </a:cxn>
              <a:cxn ang="0">
                <a:pos x="connsiteX6353" y="connsiteY6353"/>
              </a:cxn>
              <a:cxn ang="0">
                <a:pos x="connsiteX6354" y="connsiteY6354"/>
              </a:cxn>
              <a:cxn ang="0">
                <a:pos x="connsiteX6355" y="connsiteY6355"/>
              </a:cxn>
              <a:cxn ang="0">
                <a:pos x="connsiteX6356" y="connsiteY6356"/>
              </a:cxn>
              <a:cxn ang="0">
                <a:pos x="connsiteX6357" y="connsiteY6357"/>
              </a:cxn>
              <a:cxn ang="0">
                <a:pos x="connsiteX6358" y="connsiteY6358"/>
              </a:cxn>
              <a:cxn ang="0">
                <a:pos x="connsiteX6359" y="connsiteY6359"/>
              </a:cxn>
              <a:cxn ang="0">
                <a:pos x="connsiteX6360" y="connsiteY6360"/>
              </a:cxn>
              <a:cxn ang="0">
                <a:pos x="connsiteX6361" y="connsiteY6361"/>
              </a:cxn>
              <a:cxn ang="0">
                <a:pos x="connsiteX6362" y="connsiteY6362"/>
              </a:cxn>
              <a:cxn ang="0">
                <a:pos x="connsiteX6363" y="connsiteY6363"/>
              </a:cxn>
              <a:cxn ang="0">
                <a:pos x="connsiteX6364" y="connsiteY6364"/>
              </a:cxn>
              <a:cxn ang="0">
                <a:pos x="connsiteX6365" y="connsiteY6365"/>
              </a:cxn>
              <a:cxn ang="0">
                <a:pos x="connsiteX6366" y="connsiteY6366"/>
              </a:cxn>
              <a:cxn ang="0">
                <a:pos x="connsiteX6367" y="connsiteY6367"/>
              </a:cxn>
              <a:cxn ang="0">
                <a:pos x="connsiteX6368" y="connsiteY6368"/>
              </a:cxn>
              <a:cxn ang="0">
                <a:pos x="connsiteX6369" y="connsiteY6369"/>
              </a:cxn>
              <a:cxn ang="0">
                <a:pos x="connsiteX6370" y="connsiteY6370"/>
              </a:cxn>
              <a:cxn ang="0">
                <a:pos x="connsiteX6371" y="connsiteY6371"/>
              </a:cxn>
              <a:cxn ang="0">
                <a:pos x="connsiteX6372" y="connsiteY6372"/>
              </a:cxn>
              <a:cxn ang="0">
                <a:pos x="connsiteX6373" y="connsiteY6373"/>
              </a:cxn>
              <a:cxn ang="0">
                <a:pos x="connsiteX6374" y="connsiteY6374"/>
              </a:cxn>
              <a:cxn ang="0">
                <a:pos x="connsiteX6375" y="connsiteY6375"/>
              </a:cxn>
              <a:cxn ang="0">
                <a:pos x="connsiteX6376" y="connsiteY6376"/>
              </a:cxn>
              <a:cxn ang="0">
                <a:pos x="connsiteX6377" y="connsiteY6377"/>
              </a:cxn>
              <a:cxn ang="0">
                <a:pos x="connsiteX6378" y="connsiteY6378"/>
              </a:cxn>
              <a:cxn ang="0">
                <a:pos x="connsiteX6379" y="connsiteY6379"/>
              </a:cxn>
              <a:cxn ang="0">
                <a:pos x="connsiteX6380" y="connsiteY6380"/>
              </a:cxn>
              <a:cxn ang="0">
                <a:pos x="connsiteX6381" y="connsiteY6381"/>
              </a:cxn>
              <a:cxn ang="0">
                <a:pos x="connsiteX6382" y="connsiteY6382"/>
              </a:cxn>
              <a:cxn ang="0">
                <a:pos x="connsiteX6383" y="connsiteY6383"/>
              </a:cxn>
              <a:cxn ang="0">
                <a:pos x="connsiteX6384" y="connsiteY6384"/>
              </a:cxn>
              <a:cxn ang="0">
                <a:pos x="connsiteX6385" y="connsiteY6385"/>
              </a:cxn>
              <a:cxn ang="0">
                <a:pos x="connsiteX6386" y="connsiteY6386"/>
              </a:cxn>
              <a:cxn ang="0">
                <a:pos x="connsiteX6387" y="connsiteY6387"/>
              </a:cxn>
              <a:cxn ang="0">
                <a:pos x="connsiteX6388" y="connsiteY6388"/>
              </a:cxn>
              <a:cxn ang="0">
                <a:pos x="connsiteX6389" y="connsiteY6389"/>
              </a:cxn>
              <a:cxn ang="0">
                <a:pos x="connsiteX6390" y="connsiteY6390"/>
              </a:cxn>
              <a:cxn ang="0">
                <a:pos x="connsiteX6391" y="connsiteY6391"/>
              </a:cxn>
              <a:cxn ang="0">
                <a:pos x="connsiteX6392" y="connsiteY6392"/>
              </a:cxn>
              <a:cxn ang="0">
                <a:pos x="connsiteX6393" y="connsiteY6393"/>
              </a:cxn>
              <a:cxn ang="0">
                <a:pos x="connsiteX6394" y="connsiteY6394"/>
              </a:cxn>
              <a:cxn ang="0">
                <a:pos x="connsiteX6395" y="connsiteY6395"/>
              </a:cxn>
              <a:cxn ang="0">
                <a:pos x="connsiteX6396" y="connsiteY6396"/>
              </a:cxn>
              <a:cxn ang="0">
                <a:pos x="connsiteX6397" y="connsiteY6397"/>
              </a:cxn>
              <a:cxn ang="0">
                <a:pos x="connsiteX6398" y="connsiteY6398"/>
              </a:cxn>
              <a:cxn ang="0">
                <a:pos x="connsiteX6399" y="connsiteY6399"/>
              </a:cxn>
              <a:cxn ang="0">
                <a:pos x="connsiteX6400" y="connsiteY6400"/>
              </a:cxn>
              <a:cxn ang="0">
                <a:pos x="connsiteX6401" y="connsiteY6401"/>
              </a:cxn>
              <a:cxn ang="0">
                <a:pos x="connsiteX6402" y="connsiteY6402"/>
              </a:cxn>
              <a:cxn ang="0">
                <a:pos x="connsiteX6403" y="connsiteY6403"/>
              </a:cxn>
              <a:cxn ang="0">
                <a:pos x="connsiteX6404" y="connsiteY6404"/>
              </a:cxn>
              <a:cxn ang="0">
                <a:pos x="connsiteX6405" y="connsiteY6405"/>
              </a:cxn>
              <a:cxn ang="0">
                <a:pos x="connsiteX6406" y="connsiteY6406"/>
              </a:cxn>
              <a:cxn ang="0">
                <a:pos x="connsiteX6407" y="connsiteY6407"/>
              </a:cxn>
              <a:cxn ang="0">
                <a:pos x="connsiteX6408" y="connsiteY6408"/>
              </a:cxn>
              <a:cxn ang="0">
                <a:pos x="connsiteX6409" y="connsiteY6409"/>
              </a:cxn>
              <a:cxn ang="0">
                <a:pos x="connsiteX6410" y="connsiteY6410"/>
              </a:cxn>
              <a:cxn ang="0">
                <a:pos x="connsiteX6411" y="connsiteY6411"/>
              </a:cxn>
              <a:cxn ang="0">
                <a:pos x="connsiteX6412" y="connsiteY6412"/>
              </a:cxn>
              <a:cxn ang="0">
                <a:pos x="connsiteX6413" y="connsiteY6413"/>
              </a:cxn>
              <a:cxn ang="0">
                <a:pos x="connsiteX6414" y="connsiteY6414"/>
              </a:cxn>
              <a:cxn ang="0">
                <a:pos x="connsiteX6415" y="connsiteY6415"/>
              </a:cxn>
              <a:cxn ang="0">
                <a:pos x="connsiteX6416" y="connsiteY6416"/>
              </a:cxn>
              <a:cxn ang="0">
                <a:pos x="connsiteX6417" y="connsiteY6417"/>
              </a:cxn>
              <a:cxn ang="0">
                <a:pos x="connsiteX6418" y="connsiteY6418"/>
              </a:cxn>
              <a:cxn ang="0">
                <a:pos x="connsiteX6419" y="connsiteY6419"/>
              </a:cxn>
              <a:cxn ang="0">
                <a:pos x="connsiteX6420" y="connsiteY6420"/>
              </a:cxn>
              <a:cxn ang="0">
                <a:pos x="connsiteX6421" y="connsiteY6421"/>
              </a:cxn>
              <a:cxn ang="0">
                <a:pos x="connsiteX6422" y="connsiteY6422"/>
              </a:cxn>
              <a:cxn ang="0">
                <a:pos x="connsiteX6423" y="connsiteY6423"/>
              </a:cxn>
              <a:cxn ang="0">
                <a:pos x="connsiteX6424" y="connsiteY6424"/>
              </a:cxn>
              <a:cxn ang="0">
                <a:pos x="connsiteX6425" y="connsiteY6425"/>
              </a:cxn>
              <a:cxn ang="0">
                <a:pos x="connsiteX6426" y="connsiteY6426"/>
              </a:cxn>
              <a:cxn ang="0">
                <a:pos x="connsiteX6427" y="connsiteY6427"/>
              </a:cxn>
              <a:cxn ang="0">
                <a:pos x="connsiteX6428" y="connsiteY6428"/>
              </a:cxn>
              <a:cxn ang="0">
                <a:pos x="connsiteX6429" y="connsiteY6429"/>
              </a:cxn>
              <a:cxn ang="0">
                <a:pos x="connsiteX6430" y="connsiteY6430"/>
              </a:cxn>
              <a:cxn ang="0">
                <a:pos x="connsiteX6431" y="connsiteY6431"/>
              </a:cxn>
              <a:cxn ang="0">
                <a:pos x="connsiteX6432" y="connsiteY6432"/>
              </a:cxn>
              <a:cxn ang="0">
                <a:pos x="connsiteX6433" y="connsiteY6433"/>
              </a:cxn>
              <a:cxn ang="0">
                <a:pos x="connsiteX6434" y="connsiteY6434"/>
              </a:cxn>
              <a:cxn ang="0">
                <a:pos x="connsiteX6435" y="connsiteY6435"/>
              </a:cxn>
              <a:cxn ang="0">
                <a:pos x="connsiteX6436" y="connsiteY6436"/>
              </a:cxn>
              <a:cxn ang="0">
                <a:pos x="connsiteX6437" y="connsiteY6437"/>
              </a:cxn>
              <a:cxn ang="0">
                <a:pos x="connsiteX6438" y="connsiteY6438"/>
              </a:cxn>
              <a:cxn ang="0">
                <a:pos x="connsiteX6439" y="connsiteY6439"/>
              </a:cxn>
              <a:cxn ang="0">
                <a:pos x="connsiteX6440" y="connsiteY6440"/>
              </a:cxn>
              <a:cxn ang="0">
                <a:pos x="connsiteX6441" y="connsiteY6441"/>
              </a:cxn>
              <a:cxn ang="0">
                <a:pos x="connsiteX6442" y="connsiteY6442"/>
              </a:cxn>
              <a:cxn ang="0">
                <a:pos x="connsiteX6443" y="connsiteY6443"/>
              </a:cxn>
              <a:cxn ang="0">
                <a:pos x="connsiteX6444" y="connsiteY6444"/>
              </a:cxn>
              <a:cxn ang="0">
                <a:pos x="connsiteX6445" y="connsiteY6445"/>
              </a:cxn>
              <a:cxn ang="0">
                <a:pos x="connsiteX6446" y="connsiteY6446"/>
              </a:cxn>
              <a:cxn ang="0">
                <a:pos x="connsiteX6447" y="connsiteY6447"/>
              </a:cxn>
              <a:cxn ang="0">
                <a:pos x="connsiteX6448" y="connsiteY6448"/>
              </a:cxn>
              <a:cxn ang="0">
                <a:pos x="connsiteX6449" y="connsiteY6449"/>
              </a:cxn>
              <a:cxn ang="0">
                <a:pos x="connsiteX6450" y="connsiteY6450"/>
              </a:cxn>
              <a:cxn ang="0">
                <a:pos x="connsiteX6451" y="connsiteY6451"/>
              </a:cxn>
              <a:cxn ang="0">
                <a:pos x="connsiteX6452" y="connsiteY6452"/>
              </a:cxn>
              <a:cxn ang="0">
                <a:pos x="connsiteX6453" y="connsiteY6453"/>
              </a:cxn>
              <a:cxn ang="0">
                <a:pos x="connsiteX6454" y="connsiteY6454"/>
              </a:cxn>
              <a:cxn ang="0">
                <a:pos x="connsiteX6455" y="connsiteY6455"/>
              </a:cxn>
              <a:cxn ang="0">
                <a:pos x="connsiteX6456" y="connsiteY6456"/>
              </a:cxn>
              <a:cxn ang="0">
                <a:pos x="connsiteX6457" y="connsiteY6457"/>
              </a:cxn>
              <a:cxn ang="0">
                <a:pos x="connsiteX6458" y="connsiteY6458"/>
              </a:cxn>
              <a:cxn ang="0">
                <a:pos x="connsiteX6459" y="connsiteY6459"/>
              </a:cxn>
              <a:cxn ang="0">
                <a:pos x="connsiteX6460" y="connsiteY6460"/>
              </a:cxn>
              <a:cxn ang="0">
                <a:pos x="connsiteX6461" y="connsiteY6461"/>
              </a:cxn>
              <a:cxn ang="0">
                <a:pos x="connsiteX6462" y="connsiteY6462"/>
              </a:cxn>
              <a:cxn ang="0">
                <a:pos x="connsiteX6463" y="connsiteY6463"/>
              </a:cxn>
              <a:cxn ang="0">
                <a:pos x="connsiteX6464" y="connsiteY6464"/>
              </a:cxn>
              <a:cxn ang="0">
                <a:pos x="connsiteX6465" y="connsiteY6465"/>
              </a:cxn>
              <a:cxn ang="0">
                <a:pos x="connsiteX6466" y="connsiteY6466"/>
              </a:cxn>
              <a:cxn ang="0">
                <a:pos x="connsiteX6467" y="connsiteY6467"/>
              </a:cxn>
              <a:cxn ang="0">
                <a:pos x="connsiteX6468" y="connsiteY6468"/>
              </a:cxn>
              <a:cxn ang="0">
                <a:pos x="connsiteX6469" y="connsiteY6469"/>
              </a:cxn>
              <a:cxn ang="0">
                <a:pos x="connsiteX6470" y="connsiteY6470"/>
              </a:cxn>
              <a:cxn ang="0">
                <a:pos x="connsiteX6471" y="connsiteY6471"/>
              </a:cxn>
              <a:cxn ang="0">
                <a:pos x="connsiteX6472" y="connsiteY6472"/>
              </a:cxn>
              <a:cxn ang="0">
                <a:pos x="connsiteX6473" y="connsiteY6473"/>
              </a:cxn>
              <a:cxn ang="0">
                <a:pos x="connsiteX6474" y="connsiteY6474"/>
              </a:cxn>
              <a:cxn ang="0">
                <a:pos x="connsiteX6475" y="connsiteY6475"/>
              </a:cxn>
              <a:cxn ang="0">
                <a:pos x="connsiteX6476" y="connsiteY6476"/>
              </a:cxn>
              <a:cxn ang="0">
                <a:pos x="connsiteX6477" y="connsiteY6477"/>
              </a:cxn>
              <a:cxn ang="0">
                <a:pos x="connsiteX6478" y="connsiteY6478"/>
              </a:cxn>
              <a:cxn ang="0">
                <a:pos x="connsiteX6479" y="connsiteY6479"/>
              </a:cxn>
              <a:cxn ang="0">
                <a:pos x="connsiteX6480" y="connsiteY6480"/>
              </a:cxn>
              <a:cxn ang="0">
                <a:pos x="connsiteX6481" y="connsiteY6481"/>
              </a:cxn>
              <a:cxn ang="0">
                <a:pos x="connsiteX6482" y="connsiteY6482"/>
              </a:cxn>
              <a:cxn ang="0">
                <a:pos x="connsiteX6483" y="connsiteY6483"/>
              </a:cxn>
              <a:cxn ang="0">
                <a:pos x="connsiteX6484" y="connsiteY6484"/>
              </a:cxn>
              <a:cxn ang="0">
                <a:pos x="connsiteX6485" y="connsiteY6485"/>
              </a:cxn>
              <a:cxn ang="0">
                <a:pos x="connsiteX6486" y="connsiteY6486"/>
              </a:cxn>
              <a:cxn ang="0">
                <a:pos x="connsiteX6487" y="connsiteY6487"/>
              </a:cxn>
              <a:cxn ang="0">
                <a:pos x="connsiteX6488" y="connsiteY6488"/>
              </a:cxn>
              <a:cxn ang="0">
                <a:pos x="connsiteX6489" y="connsiteY6489"/>
              </a:cxn>
              <a:cxn ang="0">
                <a:pos x="connsiteX6490" y="connsiteY6490"/>
              </a:cxn>
              <a:cxn ang="0">
                <a:pos x="connsiteX6491" y="connsiteY6491"/>
              </a:cxn>
              <a:cxn ang="0">
                <a:pos x="connsiteX6492" y="connsiteY6492"/>
              </a:cxn>
              <a:cxn ang="0">
                <a:pos x="connsiteX6493" y="connsiteY6493"/>
              </a:cxn>
              <a:cxn ang="0">
                <a:pos x="connsiteX6494" y="connsiteY6494"/>
              </a:cxn>
              <a:cxn ang="0">
                <a:pos x="connsiteX6495" y="connsiteY6495"/>
              </a:cxn>
              <a:cxn ang="0">
                <a:pos x="connsiteX6496" y="connsiteY6496"/>
              </a:cxn>
              <a:cxn ang="0">
                <a:pos x="connsiteX6497" y="connsiteY6497"/>
              </a:cxn>
              <a:cxn ang="0">
                <a:pos x="connsiteX6498" y="connsiteY6498"/>
              </a:cxn>
              <a:cxn ang="0">
                <a:pos x="connsiteX6499" y="connsiteY6499"/>
              </a:cxn>
              <a:cxn ang="0">
                <a:pos x="connsiteX6500" y="connsiteY6500"/>
              </a:cxn>
              <a:cxn ang="0">
                <a:pos x="connsiteX6501" y="connsiteY6501"/>
              </a:cxn>
              <a:cxn ang="0">
                <a:pos x="connsiteX6502" y="connsiteY6502"/>
              </a:cxn>
              <a:cxn ang="0">
                <a:pos x="connsiteX6503" y="connsiteY6503"/>
              </a:cxn>
              <a:cxn ang="0">
                <a:pos x="connsiteX6504" y="connsiteY6504"/>
              </a:cxn>
              <a:cxn ang="0">
                <a:pos x="connsiteX6505" y="connsiteY6505"/>
              </a:cxn>
              <a:cxn ang="0">
                <a:pos x="connsiteX6506" y="connsiteY6506"/>
              </a:cxn>
              <a:cxn ang="0">
                <a:pos x="connsiteX6507" y="connsiteY6507"/>
              </a:cxn>
              <a:cxn ang="0">
                <a:pos x="connsiteX6508" y="connsiteY6508"/>
              </a:cxn>
              <a:cxn ang="0">
                <a:pos x="connsiteX6509" y="connsiteY6509"/>
              </a:cxn>
              <a:cxn ang="0">
                <a:pos x="connsiteX6510" y="connsiteY6510"/>
              </a:cxn>
              <a:cxn ang="0">
                <a:pos x="connsiteX6511" y="connsiteY6511"/>
              </a:cxn>
              <a:cxn ang="0">
                <a:pos x="connsiteX6512" y="connsiteY6512"/>
              </a:cxn>
              <a:cxn ang="0">
                <a:pos x="connsiteX6513" y="connsiteY6513"/>
              </a:cxn>
              <a:cxn ang="0">
                <a:pos x="connsiteX6514" y="connsiteY6514"/>
              </a:cxn>
              <a:cxn ang="0">
                <a:pos x="connsiteX6515" y="connsiteY6515"/>
              </a:cxn>
              <a:cxn ang="0">
                <a:pos x="connsiteX6516" y="connsiteY6516"/>
              </a:cxn>
              <a:cxn ang="0">
                <a:pos x="connsiteX6517" y="connsiteY6517"/>
              </a:cxn>
              <a:cxn ang="0">
                <a:pos x="connsiteX6518" y="connsiteY6518"/>
              </a:cxn>
              <a:cxn ang="0">
                <a:pos x="connsiteX6519" y="connsiteY6519"/>
              </a:cxn>
              <a:cxn ang="0">
                <a:pos x="connsiteX6520" y="connsiteY6520"/>
              </a:cxn>
              <a:cxn ang="0">
                <a:pos x="connsiteX6521" y="connsiteY6521"/>
              </a:cxn>
              <a:cxn ang="0">
                <a:pos x="connsiteX6522" y="connsiteY6522"/>
              </a:cxn>
              <a:cxn ang="0">
                <a:pos x="connsiteX6523" y="connsiteY6523"/>
              </a:cxn>
              <a:cxn ang="0">
                <a:pos x="connsiteX6524" y="connsiteY6524"/>
              </a:cxn>
              <a:cxn ang="0">
                <a:pos x="connsiteX6525" y="connsiteY6525"/>
              </a:cxn>
              <a:cxn ang="0">
                <a:pos x="connsiteX6526" y="connsiteY6526"/>
              </a:cxn>
              <a:cxn ang="0">
                <a:pos x="connsiteX6527" y="connsiteY6527"/>
              </a:cxn>
              <a:cxn ang="0">
                <a:pos x="connsiteX6528" y="connsiteY6528"/>
              </a:cxn>
              <a:cxn ang="0">
                <a:pos x="connsiteX6529" y="connsiteY6529"/>
              </a:cxn>
              <a:cxn ang="0">
                <a:pos x="connsiteX6530" y="connsiteY6530"/>
              </a:cxn>
              <a:cxn ang="0">
                <a:pos x="connsiteX6531" y="connsiteY6531"/>
              </a:cxn>
              <a:cxn ang="0">
                <a:pos x="connsiteX6532" y="connsiteY6532"/>
              </a:cxn>
              <a:cxn ang="0">
                <a:pos x="connsiteX6533" y="connsiteY6533"/>
              </a:cxn>
              <a:cxn ang="0">
                <a:pos x="connsiteX6534" y="connsiteY6534"/>
              </a:cxn>
              <a:cxn ang="0">
                <a:pos x="connsiteX6535" y="connsiteY6535"/>
              </a:cxn>
              <a:cxn ang="0">
                <a:pos x="connsiteX6536" y="connsiteY6536"/>
              </a:cxn>
              <a:cxn ang="0">
                <a:pos x="connsiteX6537" y="connsiteY6537"/>
              </a:cxn>
              <a:cxn ang="0">
                <a:pos x="connsiteX6538" y="connsiteY6538"/>
              </a:cxn>
              <a:cxn ang="0">
                <a:pos x="connsiteX6539" y="connsiteY6539"/>
              </a:cxn>
              <a:cxn ang="0">
                <a:pos x="connsiteX6540" y="connsiteY6540"/>
              </a:cxn>
              <a:cxn ang="0">
                <a:pos x="connsiteX6541" y="connsiteY6541"/>
              </a:cxn>
              <a:cxn ang="0">
                <a:pos x="connsiteX6542" y="connsiteY6542"/>
              </a:cxn>
              <a:cxn ang="0">
                <a:pos x="connsiteX6543" y="connsiteY6543"/>
              </a:cxn>
              <a:cxn ang="0">
                <a:pos x="connsiteX6544" y="connsiteY6544"/>
              </a:cxn>
              <a:cxn ang="0">
                <a:pos x="connsiteX6545" y="connsiteY6545"/>
              </a:cxn>
              <a:cxn ang="0">
                <a:pos x="connsiteX6546" y="connsiteY6546"/>
              </a:cxn>
              <a:cxn ang="0">
                <a:pos x="connsiteX6547" y="connsiteY6547"/>
              </a:cxn>
              <a:cxn ang="0">
                <a:pos x="connsiteX6548" y="connsiteY6548"/>
              </a:cxn>
              <a:cxn ang="0">
                <a:pos x="connsiteX6549" y="connsiteY6549"/>
              </a:cxn>
              <a:cxn ang="0">
                <a:pos x="connsiteX6550" y="connsiteY6550"/>
              </a:cxn>
              <a:cxn ang="0">
                <a:pos x="connsiteX6551" y="connsiteY6551"/>
              </a:cxn>
              <a:cxn ang="0">
                <a:pos x="connsiteX6552" y="connsiteY6552"/>
              </a:cxn>
              <a:cxn ang="0">
                <a:pos x="connsiteX6553" y="connsiteY6553"/>
              </a:cxn>
              <a:cxn ang="0">
                <a:pos x="connsiteX6554" y="connsiteY6554"/>
              </a:cxn>
              <a:cxn ang="0">
                <a:pos x="connsiteX6555" y="connsiteY6555"/>
              </a:cxn>
              <a:cxn ang="0">
                <a:pos x="connsiteX6556" y="connsiteY6556"/>
              </a:cxn>
              <a:cxn ang="0">
                <a:pos x="connsiteX6557" y="connsiteY6557"/>
              </a:cxn>
              <a:cxn ang="0">
                <a:pos x="connsiteX6558" y="connsiteY6558"/>
              </a:cxn>
              <a:cxn ang="0">
                <a:pos x="connsiteX6559" y="connsiteY6559"/>
              </a:cxn>
              <a:cxn ang="0">
                <a:pos x="connsiteX6560" y="connsiteY6560"/>
              </a:cxn>
              <a:cxn ang="0">
                <a:pos x="connsiteX6561" y="connsiteY6561"/>
              </a:cxn>
              <a:cxn ang="0">
                <a:pos x="connsiteX6562" y="connsiteY6562"/>
              </a:cxn>
              <a:cxn ang="0">
                <a:pos x="connsiteX6563" y="connsiteY6563"/>
              </a:cxn>
              <a:cxn ang="0">
                <a:pos x="connsiteX6564" y="connsiteY6564"/>
              </a:cxn>
              <a:cxn ang="0">
                <a:pos x="connsiteX6565" y="connsiteY6565"/>
              </a:cxn>
              <a:cxn ang="0">
                <a:pos x="connsiteX6566" y="connsiteY6566"/>
              </a:cxn>
              <a:cxn ang="0">
                <a:pos x="connsiteX6567" y="connsiteY6567"/>
              </a:cxn>
              <a:cxn ang="0">
                <a:pos x="connsiteX6568" y="connsiteY6568"/>
              </a:cxn>
              <a:cxn ang="0">
                <a:pos x="connsiteX6569" y="connsiteY6569"/>
              </a:cxn>
              <a:cxn ang="0">
                <a:pos x="connsiteX6570" y="connsiteY6570"/>
              </a:cxn>
              <a:cxn ang="0">
                <a:pos x="connsiteX6571" y="connsiteY6571"/>
              </a:cxn>
              <a:cxn ang="0">
                <a:pos x="connsiteX6572" y="connsiteY6572"/>
              </a:cxn>
              <a:cxn ang="0">
                <a:pos x="connsiteX6573" y="connsiteY6573"/>
              </a:cxn>
              <a:cxn ang="0">
                <a:pos x="connsiteX6574" y="connsiteY6574"/>
              </a:cxn>
              <a:cxn ang="0">
                <a:pos x="connsiteX6575" y="connsiteY6575"/>
              </a:cxn>
              <a:cxn ang="0">
                <a:pos x="connsiteX6576" y="connsiteY6576"/>
              </a:cxn>
              <a:cxn ang="0">
                <a:pos x="connsiteX6577" y="connsiteY6577"/>
              </a:cxn>
              <a:cxn ang="0">
                <a:pos x="connsiteX6578" y="connsiteY6578"/>
              </a:cxn>
              <a:cxn ang="0">
                <a:pos x="connsiteX6579" y="connsiteY6579"/>
              </a:cxn>
              <a:cxn ang="0">
                <a:pos x="connsiteX6580" y="connsiteY6580"/>
              </a:cxn>
              <a:cxn ang="0">
                <a:pos x="connsiteX6581" y="connsiteY6581"/>
              </a:cxn>
              <a:cxn ang="0">
                <a:pos x="connsiteX6582" y="connsiteY6582"/>
              </a:cxn>
              <a:cxn ang="0">
                <a:pos x="connsiteX6583" y="connsiteY6583"/>
              </a:cxn>
              <a:cxn ang="0">
                <a:pos x="connsiteX6584" y="connsiteY6584"/>
              </a:cxn>
              <a:cxn ang="0">
                <a:pos x="connsiteX6585" y="connsiteY6585"/>
              </a:cxn>
              <a:cxn ang="0">
                <a:pos x="connsiteX6586" y="connsiteY6586"/>
              </a:cxn>
              <a:cxn ang="0">
                <a:pos x="connsiteX6587" y="connsiteY6587"/>
              </a:cxn>
              <a:cxn ang="0">
                <a:pos x="connsiteX6588" y="connsiteY6588"/>
              </a:cxn>
              <a:cxn ang="0">
                <a:pos x="connsiteX6589" y="connsiteY6589"/>
              </a:cxn>
              <a:cxn ang="0">
                <a:pos x="connsiteX6590" y="connsiteY6590"/>
              </a:cxn>
              <a:cxn ang="0">
                <a:pos x="connsiteX6591" y="connsiteY6591"/>
              </a:cxn>
              <a:cxn ang="0">
                <a:pos x="connsiteX6592" y="connsiteY6592"/>
              </a:cxn>
              <a:cxn ang="0">
                <a:pos x="connsiteX6593" y="connsiteY6593"/>
              </a:cxn>
              <a:cxn ang="0">
                <a:pos x="connsiteX6594" y="connsiteY6594"/>
              </a:cxn>
              <a:cxn ang="0">
                <a:pos x="connsiteX6595" y="connsiteY6595"/>
              </a:cxn>
              <a:cxn ang="0">
                <a:pos x="connsiteX6596" y="connsiteY6596"/>
              </a:cxn>
              <a:cxn ang="0">
                <a:pos x="connsiteX6597" y="connsiteY6597"/>
              </a:cxn>
              <a:cxn ang="0">
                <a:pos x="connsiteX6598" y="connsiteY6598"/>
              </a:cxn>
              <a:cxn ang="0">
                <a:pos x="connsiteX6599" y="connsiteY6599"/>
              </a:cxn>
              <a:cxn ang="0">
                <a:pos x="connsiteX6600" y="connsiteY6600"/>
              </a:cxn>
              <a:cxn ang="0">
                <a:pos x="connsiteX6601" y="connsiteY6601"/>
              </a:cxn>
              <a:cxn ang="0">
                <a:pos x="connsiteX6602" y="connsiteY6602"/>
              </a:cxn>
              <a:cxn ang="0">
                <a:pos x="connsiteX6603" y="connsiteY6603"/>
              </a:cxn>
              <a:cxn ang="0">
                <a:pos x="connsiteX6604" y="connsiteY6604"/>
              </a:cxn>
              <a:cxn ang="0">
                <a:pos x="connsiteX6605" y="connsiteY6605"/>
              </a:cxn>
              <a:cxn ang="0">
                <a:pos x="connsiteX6606" y="connsiteY6606"/>
              </a:cxn>
              <a:cxn ang="0">
                <a:pos x="connsiteX6607" y="connsiteY6607"/>
              </a:cxn>
              <a:cxn ang="0">
                <a:pos x="connsiteX6608" y="connsiteY6608"/>
              </a:cxn>
              <a:cxn ang="0">
                <a:pos x="connsiteX6609" y="connsiteY6609"/>
              </a:cxn>
              <a:cxn ang="0">
                <a:pos x="connsiteX6610" y="connsiteY6610"/>
              </a:cxn>
              <a:cxn ang="0">
                <a:pos x="connsiteX6611" y="connsiteY6611"/>
              </a:cxn>
              <a:cxn ang="0">
                <a:pos x="connsiteX6612" y="connsiteY6612"/>
              </a:cxn>
              <a:cxn ang="0">
                <a:pos x="connsiteX6613" y="connsiteY6613"/>
              </a:cxn>
              <a:cxn ang="0">
                <a:pos x="connsiteX6614" y="connsiteY6614"/>
              </a:cxn>
              <a:cxn ang="0">
                <a:pos x="connsiteX6615" y="connsiteY6615"/>
              </a:cxn>
              <a:cxn ang="0">
                <a:pos x="connsiteX6616" y="connsiteY6616"/>
              </a:cxn>
              <a:cxn ang="0">
                <a:pos x="connsiteX6617" y="connsiteY6617"/>
              </a:cxn>
              <a:cxn ang="0">
                <a:pos x="connsiteX6618" y="connsiteY6618"/>
              </a:cxn>
              <a:cxn ang="0">
                <a:pos x="connsiteX6619" y="connsiteY6619"/>
              </a:cxn>
              <a:cxn ang="0">
                <a:pos x="connsiteX6620" y="connsiteY6620"/>
              </a:cxn>
              <a:cxn ang="0">
                <a:pos x="connsiteX6621" y="connsiteY6621"/>
              </a:cxn>
              <a:cxn ang="0">
                <a:pos x="connsiteX6622" y="connsiteY6622"/>
              </a:cxn>
              <a:cxn ang="0">
                <a:pos x="connsiteX6623" y="connsiteY6623"/>
              </a:cxn>
              <a:cxn ang="0">
                <a:pos x="connsiteX6624" y="connsiteY6624"/>
              </a:cxn>
              <a:cxn ang="0">
                <a:pos x="connsiteX6625" y="connsiteY6625"/>
              </a:cxn>
              <a:cxn ang="0">
                <a:pos x="connsiteX6626" y="connsiteY6626"/>
              </a:cxn>
              <a:cxn ang="0">
                <a:pos x="connsiteX6627" y="connsiteY6627"/>
              </a:cxn>
              <a:cxn ang="0">
                <a:pos x="connsiteX6628" y="connsiteY6628"/>
              </a:cxn>
              <a:cxn ang="0">
                <a:pos x="connsiteX6629" y="connsiteY6629"/>
              </a:cxn>
              <a:cxn ang="0">
                <a:pos x="connsiteX6630" y="connsiteY6630"/>
              </a:cxn>
              <a:cxn ang="0">
                <a:pos x="connsiteX6631" y="connsiteY6631"/>
              </a:cxn>
              <a:cxn ang="0">
                <a:pos x="connsiteX6632" y="connsiteY6632"/>
              </a:cxn>
              <a:cxn ang="0">
                <a:pos x="connsiteX6633" y="connsiteY6633"/>
              </a:cxn>
              <a:cxn ang="0">
                <a:pos x="connsiteX6634" y="connsiteY6634"/>
              </a:cxn>
              <a:cxn ang="0">
                <a:pos x="connsiteX6635" y="connsiteY6635"/>
              </a:cxn>
              <a:cxn ang="0">
                <a:pos x="connsiteX6636" y="connsiteY6636"/>
              </a:cxn>
              <a:cxn ang="0">
                <a:pos x="connsiteX6637" y="connsiteY6637"/>
              </a:cxn>
              <a:cxn ang="0">
                <a:pos x="connsiteX6638" y="connsiteY6638"/>
              </a:cxn>
              <a:cxn ang="0">
                <a:pos x="connsiteX6639" y="connsiteY6639"/>
              </a:cxn>
              <a:cxn ang="0">
                <a:pos x="connsiteX6640" y="connsiteY6640"/>
              </a:cxn>
              <a:cxn ang="0">
                <a:pos x="connsiteX6641" y="connsiteY6641"/>
              </a:cxn>
              <a:cxn ang="0">
                <a:pos x="connsiteX6642" y="connsiteY6642"/>
              </a:cxn>
              <a:cxn ang="0">
                <a:pos x="connsiteX6643" y="connsiteY6643"/>
              </a:cxn>
              <a:cxn ang="0">
                <a:pos x="connsiteX6644" y="connsiteY6644"/>
              </a:cxn>
              <a:cxn ang="0">
                <a:pos x="connsiteX6645" y="connsiteY6645"/>
              </a:cxn>
              <a:cxn ang="0">
                <a:pos x="connsiteX6646" y="connsiteY6646"/>
              </a:cxn>
              <a:cxn ang="0">
                <a:pos x="connsiteX6647" y="connsiteY6647"/>
              </a:cxn>
              <a:cxn ang="0">
                <a:pos x="connsiteX6648" y="connsiteY6648"/>
              </a:cxn>
              <a:cxn ang="0">
                <a:pos x="connsiteX6649" y="connsiteY6649"/>
              </a:cxn>
              <a:cxn ang="0">
                <a:pos x="connsiteX6650" y="connsiteY6650"/>
              </a:cxn>
              <a:cxn ang="0">
                <a:pos x="connsiteX6651" y="connsiteY6651"/>
              </a:cxn>
              <a:cxn ang="0">
                <a:pos x="connsiteX6652" y="connsiteY6652"/>
              </a:cxn>
              <a:cxn ang="0">
                <a:pos x="connsiteX6653" y="connsiteY6653"/>
              </a:cxn>
              <a:cxn ang="0">
                <a:pos x="connsiteX6654" y="connsiteY6654"/>
              </a:cxn>
              <a:cxn ang="0">
                <a:pos x="connsiteX6655" y="connsiteY6655"/>
              </a:cxn>
              <a:cxn ang="0">
                <a:pos x="connsiteX6656" y="connsiteY6656"/>
              </a:cxn>
              <a:cxn ang="0">
                <a:pos x="connsiteX6657" y="connsiteY6657"/>
              </a:cxn>
              <a:cxn ang="0">
                <a:pos x="connsiteX6658" y="connsiteY6658"/>
              </a:cxn>
              <a:cxn ang="0">
                <a:pos x="connsiteX6659" y="connsiteY6659"/>
              </a:cxn>
              <a:cxn ang="0">
                <a:pos x="connsiteX6660" y="connsiteY6660"/>
              </a:cxn>
              <a:cxn ang="0">
                <a:pos x="connsiteX6661" y="connsiteY6661"/>
              </a:cxn>
              <a:cxn ang="0">
                <a:pos x="connsiteX6662" y="connsiteY6662"/>
              </a:cxn>
              <a:cxn ang="0">
                <a:pos x="connsiteX6663" y="connsiteY6663"/>
              </a:cxn>
              <a:cxn ang="0">
                <a:pos x="connsiteX6664" y="connsiteY6664"/>
              </a:cxn>
              <a:cxn ang="0">
                <a:pos x="connsiteX6665" y="connsiteY6665"/>
              </a:cxn>
              <a:cxn ang="0">
                <a:pos x="connsiteX6666" y="connsiteY6666"/>
              </a:cxn>
              <a:cxn ang="0">
                <a:pos x="connsiteX6667" y="connsiteY6667"/>
              </a:cxn>
              <a:cxn ang="0">
                <a:pos x="connsiteX6668" y="connsiteY6668"/>
              </a:cxn>
              <a:cxn ang="0">
                <a:pos x="connsiteX6669" y="connsiteY6669"/>
              </a:cxn>
              <a:cxn ang="0">
                <a:pos x="connsiteX6670" y="connsiteY6670"/>
              </a:cxn>
              <a:cxn ang="0">
                <a:pos x="connsiteX6671" y="connsiteY6671"/>
              </a:cxn>
              <a:cxn ang="0">
                <a:pos x="connsiteX6672" y="connsiteY6672"/>
              </a:cxn>
              <a:cxn ang="0">
                <a:pos x="connsiteX6673" y="connsiteY6673"/>
              </a:cxn>
              <a:cxn ang="0">
                <a:pos x="connsiteX6674" y="connsiteY6674"/>
              </a:cxn>
              <a:cxn ang="0">
                <a:pos x="connsiteX6675" y="connsiteY6675"/>
              </a:cxn>
              <a:cxn ang="0">
                <a:pos x="connsiteX6676" y="connsiteY6676"/>
              </a:cxn>
              <a:cxn ang="0">
                <a:pos x="connsiteX6677" y="connsiteY6677"/>
              </a:cxn>
              <a:cxn ang="0">
                <a:pos x="connsiteX6678" y="connsiteY6678"/>
              </a:cxn>
              <a:cxn ang="0">
                <a:pos x="connsiteX6679" y="connsiteY6679"/>
              </a:cxn>
              <a:cxn ang="0">
                <a:pos x="connsiteX6680" y="connsiteY6680"/>
              </a:cxn>
              <a:cxn ang="0">
                <a:pos x="connsiteX6681" y="connsiteY6681"/>
              </a:cxn>
              <a:cxn ang="0">
                <a:pos x="connsiteX6682" y="connsiteY6682"/>
              </a:cxn>
              <a:cxn ang="0">
                <a:pos x="connsiteX6683" y="connsiteY6683"/>
              </a:cxn>
              <a:cxn ang="0">
                <a:pos x="connsiteX6684" y="connsiteY6684"/>
              </a:cxn>
              <a:cxn ang="0">
                <a:pos x="connsiteX6685" y="connsiteY6685"/>
              </a:cxn>
              <a:cxn ang="0">
                <a:pos x="connsiteX6686" y="connsiteY6686"/>
              </a:cxn>
              <a:cxn ang="0">
                <a:pos x="connsiteX6687" y="connsiteY6687"/>
              </a:cxn>
              <a:cxn ang="0">
                <a:pos x="connsiteX6688" y="connsiteY6688"/>
              </a:cxn>
              <a:cxn ang="0">
                <a:pos x="connsiteX6689" y="connsiteY6689"/>
              </a:cxn>
              <a:cxn ang="0">
                <a:pos x="connsiteX6690" y="connsiteY6690"/>
              </a:cxn>
              <a:cxn ang="0">
                <a:pos x="connsiteX6691" y="connsiteY6691"/>
              </a:cxn>
              <a:cxn ang="0">
                <a:pos x="connsiteX6692" y="connsiteY6692"/>
              </a:cxn>
              <a:cxn ang="0">
                <a:pos x="connsiteX6693" y="connsiteY6693"/>
              </a:cxn>
              <a:cxn ang="0">
                <a:pos x="connsiteX6694" y="connsiteY6694"/>
              </a:cxn>
              <a:cxn ang="0">
                <a:pos x="connsiteX6695" y="connsiteY6695"/>
              </a:cxn>
              <a:cxn ang="0">
                <a:pos x="connsiteX6696" y="connsiteY6696"/>
              </a:cxn>
              <a:cxn ang="0">
                <a:pos x="connsiteX6697" y="connsiteY6697"/>
              </a:cxn>
              <a:cxn ang="0">
                <a:pos x="connsiteX6698" y="connsiteY6698"/>
              </a:cxn>
              <a:cxn ang="0">
                <a:pos x="connsiteX6699" y="connsiteY6699"/>
              </a:cxn>
              <a:cxn ang="0">
                <a:pos x="connsiteX6700" y="connsiteY6700"/>
              </a:cxn>
              <a:cxn ang="0">
                <a:pos x="connsiteX6701" y="connsiteY6701"/>
              </a:cxn>
              <a:cxn ang="0">
                <a:pos x="connsiteX6702" y="connsiteY6702"/>
              </a:cxn>
              <a:cxn ang="0">
                <a:pos x="connsiteX6703" y="connsiteY6703"/>
              </a:cxn>
              <a:cxn ang="0">
                <a:pos x="connsiteX6704" y="connsiteY6704"/>
              </a:cxn>
              <a:cxn ang="0">
                <a:pos x="connsiteX6705" y="connsiteY6705"/>
              </a:cxn>
              <a:cxn ang="0">
                <a:pos x="connsiteX6706" y="connsiteY6706"/>
              </a:cxn>
              <a:cxn ang="0">
                <a:pos x="connsiteX6707" y="connsiteY6707"/>
              </a:cxn>
              <a:cxn ang="0">
                <a:pos x="connsiteX6708" y="connsiteY6708"/>
              </a:cxn>
              <a:cxn ang="0">
                <a:pos x="connsiteX6709" y="connsiteY6709"/>
              </a:cxn>
              <a:cxn ang="0">
                <a:pos x="connsiteX6710" y="connsiteY6710"/>
              </a:cxn>
              <a:cxn ang="0">
                <a:pos x="connsiteX6711" y="connsiteY6711"/>
              </a:cxn>
              <a:cxn ang="0">
                <a:pos x="connsiteX6712" y="connsiteY6712"/>
              </a:cxn>
              <a:cxn ang="0">
                <a:pos x="connsiteX6713" y="connsiteY6713"/>
              </a:cxn>
              <a:cxn ang="0">
                <a:pos x="connsiteX6714" y="connsiteY6714"/>
              </a:cxn>
              <a:cxn ang="0">
                <a:pos x="connsiteX6715" y="connsiteY6715"/>
              </a:cxn>
              <a:cxn ang="0">
                <a:pos x="connsiteX6716" y="connsiteY6716"/>
              </a:cxn>
              <a:cxn ang="0">
                <a:pos x="connsiteX6717" y="connsiteY6717"/>
              </a:cxn>
              <a:cxn ang="0">
                <a:pos x="connsiteX6718" y="connsiteY6718"/>
              </a:cxn>
              <a:cxn ang="0">
                <a:pos x="connsiteX6719" y="connsiteY6719"/>
              </a:cxn>
              <a:cxn ang="0">
                <a:pos x="connsiteX6720" y="connsiteY6720"/>
              </a:cxn>
              <a:cxn ang="0">
                <a:pos x="connsiteX6721" y="connsiteY6721"/>
              </a:cxn>
              <a:cxn ang="0">
                <a:pos x="connsiteX6722" y="connsiteY6722"/>
              </a:cxn>
              <a:cxn ang="0">
                <a:pos x="connsiteX6723" y="connsiteY6723"/>
              </a:cxn>
              <a:cxn ang="0">
                <a:pos x="connsiteX6724" y="connsiteY6724"/>
              </a:cxn>
              <a:cxn ang="0">
                <a:pos x="connsiteX6725" y="connsiteY6725"/>
              </a:cxn>
              <a:cxn ang="0">
                <a:pos x="connsiteX6726" y="connsiteY6726"/>
              </a:cxn>
              <a:cxn ang="0">
                <a:pos x="connsiteX6727" y="connsiteY6727"/>
              </a:cxn>
              <a:cxn ang="0">
                <a:pos x="connsiteX6728" y="connsiteY6728"/>
              </a:cxn>
              <a:cxn ang="0">
                <a:pos x="connsiteX6729" y="connsiteY6729"/>
              </a:cxn>
              <a:cxn ang="0">
                <a:pos x="connsiteX6730" y="connsiteY6730"/>
              </a:cxn>
              <a:cxn ang="0">
                <a:pos x="connsiteX6731" y="connsiteY6731"/>
              </a:cxn>
              <a:cxn ang="0">
                <a:pos x="connsiteX6732" y="connsiteY6732"/>
              </a:cxn>
              <a:cxn ang="0">
                <a:pos x="connsiteX6733" y="connsiteY6733"/>
              </a:cxn>
              <a:cxn ang="0">
                <a:pos x="connsiteX6734" y="connsiteY6734"/>
              </a:cxn>
              <a:cxn ang="0">
                <a:pos x="connsiteX6735" y="connsiteY6735"/>
              </a:cxn>
              <a:cxn ang="0">
                <a:pos x="connsiteX6736" y="connsiteY6736"/>
              </a:cxn>
              <a:cxn ang="0">
                <a:pos x="connsiteX6737" y="connsiteY6737"/>
              </a:cxn>
              <a:cxn ang="0">
                <a:pos x="connsiteX6738" y="connsiteY6738"/>
              </a:cxn>
              <a:cxn ang="0">
                <a:pos x="connsiteX6739" y="connsiteY6739"/>
              </a:cxn>
              <a:cxn ang="0">
                <a:pos x="connsiteX6740" y="connsiteY6740"/>
              </a:cxn>
              <a:cxn ang="0">
                <a:pos x="connsiteX6741" y="connsiteY6741"/>
              </a:cxn>
              <a:cxn ang="0">
                <a:pos x="connsiteX6742" y="connsiteY6742"/>
              </a:cxn>
              <a:cxn ang="0">
                <a:pos x="connsiteX6743" y="connsiteY6743"/>
              </a:cxn>
              <a:cxn ang="0">
                <a:pos x="connsiteX6744" y="connsiteY6744"/>
              </a:cxn>
              <a:cxn ang="0">
                <a:pos x="connsiteX6745" y="connsiteY6745"/>
              </a:cxn>
              <a:cxn ang="0">
                <a:pos x="connsiteX6746" y="connsiteY6746"/>
              </a:cxn>
              <a:cxn ang="0">
                <a:pos x="connsiteX6747" y="connsiteY6747"/>
              </a:cxn>
              <a:cxn ang="0">
                <a:pos x="connsiteX6748" y="connsiteY6748"/>
              </a:cxn>
              <a:cxn ang="0">
                <a:pos x="connsiteX6749" y="connsiteY6749"/>
              </a:cxn>
              <a:cxn ang="0">
                <a:pos x="connsiteX6750" y="connsiteY6750"/>
              </a:cxn>
              <a:cxn ang="0">
                <a:pos x="connsiteX6751" y="connsiteY6751"/>
              </a:cxn>
              <a:cxn ang="0">
                <a:pos x="connsiteX6752" y="connsiteY6752"/>
              </a:cxn>
              <a:cxn ang="0">
                <a:pos x="connsiteX6753" y="connsiteY6753"/>
              </a:cxn>
              <a:cxn ang="0">
                <a:pos x="connsiteX6754" y="connsiteY6754"/>
              </a:cxn>
              <a:cxn ang="0">
                <a:pos x="connsiteX6755" y="connsiteY6755"/>
              </a:cxn>
              <a:cxn ang="0">
                <a:pos x="connsiteX6756" y="connsiteY6756"/>
              </a:cxn>
              <a:cxn ang="0">
                <a:pos x="connsiteX6757" y="connsiteY6757"/>
              </a:cxn>
              <a:cxn ang="0">
                <a:pos x="connsiteX6758" y="connsiteY6758"/>
              </a:cxn>
              <a:cxn ang="0">
                <a:pos x="connsiteX6759" y="connsiteY6759"/>
              </a:cxn>
              <a:cxn ang="0">
                <a:pos x="connsiteX6760" y="connsiteY6760"/>
              </a:cxn>
              <a:cxn ang="0">
                <a:pos x="connsiteX6761" y="connsiteY6761"/>
              </a:cxn>
              <a:cxn ang="0">
                <a:pos x="connsiteX6762" y="connsiteY6762"/>
              </a:cxn>
              <a:cxn ang="0">
                <a:pos x="connsiteX6763" y="connsiteY6763"/>
              </a:cxn>
              <a:cxn ang="0">
                <a:pos x="connsiteX6764" y="connsiteY6764"/>
              </a:cxn>
              <a:cxn ang="0">
                <a:pos x="connsiteX6765" y="connsiteY6765"/>
              </a:cxn>
              <a:cxn ang="0">
                <a:pos x="connsiteX6766" y="connsiteY6766"/>
              </a:cxn>
              <a:cxn ang="0">
                <a:pos x="connsiteX6767" y="connsiteY6767"/>
              </a:cxn>
              <a:cxn ang="0">
                <a:pos x="connsiteX6768" y="connsiteY6768"/>
              </a:cxn>
              <a:cxn ang="0">
                <a:pos x="connsiteX6769" y="connsiteY6769"/>
              </a:cxn>
              <a:cxn ang="0">
                <a:pos x="connsiteX6770" y="connsiteY6770"/>
              </a:cxn>
              <a:cxn ang="0">
                <a:pos x="connsiteX6771" y="connsiteY6771"/>
              </a:cxn>
              <a:cxn ang="0">
                <a:pos x="connsiteX6772" y="connsiteY6772"/>
              </a:cxn>
              <a:cxn ang="0">
                <a:pos x="connsiteX6773" y="connsiteY6773"/>
              </a:cxn>
              <a:cxn ang="0">
                <a:pos x="connsiteX6774" y="connsiteY6774"/>
              </a:cxn>
              <a:cxn ang="0">
                <a:pos x="connsiteX6775" y="connsiteY6775"/>
              </a:cxn>
              <a:cxn ang="0">
                <a:pos x="connsiteX6776" y="connsiteY6776"/>
              </a:cxn>
              <a:cxn ang="0">
                <a:pos x="connsiteX6777" y="connsiteY6777"/>
              </a:cxn>
              <a:cxn ang="0">
                <a:pos x="connsiteX6778" y="connsiteY6778"/>
              </a:cxn>
              <a:cxn ang="0">
                <a:pos x="connsiteX6779" y="connsiteY6779"/>
              </a:cxn>
              <a:cxn ang="0">
                <a:pos x="connsiteX6780" y="connsiteY6780"/>
              </a:cxn>
              <a:cxn ang="0">
                <a:pos x="connsiteX6781" y="connsiteY6781"/>
              </a:cxn>
              <a:cxn ang="0">
                <a:pos x="connsiteX6782" y="connsiteY6782"/>
              </a:cxn>
              <a:cxn ang="0">
                <a:pos x="connsiteX6783" y="connsiteY6783"/>
              </a:cxn>
              <a:cxn ang="0">
                <a:pos x="connsiteX6784" y="connsiteY6784"/>
              </a:cxn>
              <a:cxn ang="0">
                <a:pos x="connsiteX6785" y="connsiteY6785"/>
              </a:cxn>
              <a:cxn ang="0">
                <a:pos x="connsiteX6786" y="connsiteY6786"/>
              </a:cxn>
              <a:cxn ang="0">
                <a:pos x="connsiteX6787" y="connsiteY6787"/>
              </a:cxn>
              <a:cxn ang="0">
                <a:pos x="connsiteX6788" y="connsiteY6788"/>
              </a:cxn>
              <a:cxn ang="0">
                <a:pos x="connsiteX6789" y="connsiteY6789"/>
              </a:cxn>
              <a:cxn ang="0">
                <a:pos x="connsiteX6790" y="connsiteY6790"/>
              </a:cxn>
              <a:cxn ang="0">
                <a:pos x="connsiteX6791" y="connsiteY6791"/>
              </a:cxn>
              <a:cxn ang="0">
                <a:pos x="connsiteX6792" y="connsiteY6792"/>
              </a:cxn>
              <a:cxn ang="0">
                <a:pos x="connsiteX6793" y="connsiteY6793"/>
              </a:cxn>
              <a:cxn ang="0">
                <a:pos x="connsiteX6794" y="connsiteY6794"/>
              </a:cxn>
              <a:cxn ang="0">
                <a:pos x="connsiteX6795" y="connsiteY6795"/>
              </a:cxn>
              <a:cxn ang="0">
                <a:pos x="connsiteX6796" y="connsiteY6796"/>
              </a:cxn>
              <a:cxn ang="0">
                <a:pos x="connsiteX6797" y="connsiteY6797"/>
              </a:cxn>
              <a:cxn ang="0">
                <a:pos x="connsiteX6798" y="connsiteY6798"/>
              </a:cxn>
              <a:cxn ang="0">
                <a:pos x="connsiteX6799" y="connsiteY6799"/>
              </a:cxn>
              <a:cxn ang="0">
                <a:pos x="connsiteX6800" y="connsiteY6800"/>
              </a:cxn>
              <a:cxn ang="0">
                <a:pos x="connsiteX6801" y="connsiteY6801"/>
              </a:cxn>
              <a:cxn ang="0">
                <a:pos x="connsiteX6802" y="connsiteY6802"/>
              </a:cxn>
              <a:cxn ang="0">
                <a:pos x="connsiteX6803" y="connsiteY6803"/>
              </a:cxn>
              <a:cxn ang="0">
                <a:pos x="connsiteX6804" y="connsiteY6804"/>
              </a:cxn>
              <a:cxn ang="0">
                <a:pos x="connsiteX6805" y="connsiteY6805"/>
              </a:cxn>
              <a:cxn ang="0">
                <a:pos x="connsiteX6806" y="connsiteY6806"/>
              </a:cxn>
              <a:cxn ang="0">
                <a:pos x="connsiteX6807" y="connsiteY6807"/>
              </a:cxn>
              <a:cxn ang="0">
                <a:pos x="connsiteX6808" y="connsiteY6808"/>
              </a:cxn>
              <a:cxn ang="0">
                <a:pos x="connsiteX6809" y="connsiteY6809"/>
              </a:cxn>
              <a:cxn ang="0">
                <a:pos x="connsiteX6810" y="connsiteY6810"/>
              </a:cxn>
              <a:cxn ang="0">
                <a:pos x="connsiteX6811" y="connsiteY6811"/>
              </a:cxn>
              <a:cxn ang="0">
                <a:pos x="connsiteX6812" y="connsiteY6812"/>
              </a:cxn>
              <a:cxn ang="0">
                <a:pos x="connsiteX6813" y="connsiteY6813"/>
              </a:cxn>
              <a:cxn ang="0">
                <a:pos x="connsiteX6814" y="connsiteY6814"/>
              </a:cxn>
              <a:cxn ang="0">
                <a:pos x="connsiteX6815" y="connsiteY6815"/>
              </a:cxn>
              <a:cxn ang="0">
                <a:pos x="connsiteX6816" y="connsiteY6816"/>
              </a:cxn>
              <a:cxn ang="0">
                <a:pos x="connsiteX6817" y="connsiteY6817"/>
              </a:cxn>
              <a:cxn ang="0">
                <a:pos x="connsiteX6818" y="connsiteY6818"/>
              </a:cxn>
              <a:cxn ang="0">
                <a:pos x="connsiteX6819" y="connsiteY6819"/>
              </a:cxn>
              <a:cxn ang="0">
                <a:pos x="connsiteX6820" y="connsiteY6820"/>
              </a:cxn>
              <a:cxn ang="0">
                <a:pos x="connsiteX6821" y="connsiteY6821"/>
              </a:cxn>
              <a:cxn ang="0">
                <a:pos x="connsiteX6822" y="connsiteY6822"/>
              </a:cxn>
              <a:cxn ang="0">
                <a:pos x="connsiteX6823" y="connsiteY6823"/>
              </a:cxn>
              <a:cxn ang="0">
                <a:pos x="connsiteX6824" y="connsiteY6824"/>
              </a:cxn>
              <a:cxn ang="0">
                <a:pos x="connsiteX6825" y="connsiteY6825"/>
              </a:cxn>
              <a:cxn ang="0">
                <a:pos x="connsiteX6826" y="connsiteY6826"/>
              </a:cxn>
              <a:cxn ang="0">
                <a:pos x="connsiteX6827" y="connsiteY6827"/>
              </a:cxn>
              <a:cxn ang="0">
                <a:pos x="connsiteX6828" y="connsiteY6828"/>
              </a:cxn>
              <a:cxn ang="0">
                <a:pos x="connsiteX6829" y="connsiteY6829"/>
              </a:cxn>
              <a:cxn ang="0">
                <a:pos x="connsiteX6830" y="connsiteY6830"/>
              </a:cxn>
              <a:cxn ang="0">
                <a:pos x="connsiteX6831" y="connsiteY6831"/>
              </a:cxn>
              <a:cxn ang="0">
                <a:pos x="connsiteX6832" y="connsiteY6832"/>
              </a:cxn>
              <a:cxn ang="0">
                <a:pos x="connsiteX6833" y="connsiteY6833"/>
              </a:cxn>
              <a:cxn ang="0">
                <a:pos x="connsiteX6834" y="connsiteY6834"/>
              </a:cxn>
              <a:cxn ang="0">
                <a:pos x="connsiteX6835" y="connsiteY6835"/>
              </a:cxn>
              <a:cxn ang="0">
                <a:pos x="connsiteX6836" y="connsiteY6836"/>
              </a:cxn>
              <a:cxn ang="0">
                <a:pos x="connsiteX6837" y="connsiteY6837"/>
              </a:cxn>
              <a:cxn ang="0">
                <a:pos x="connsiteX6838" y="connsiteY6838"/>
              </a:cxn>
              <a:cxn ang="0">
                <a:pos x="connsiteX6839" y="connsiteY6839"/>
              </a:cxn>
              <a:cxn ang="0">
                <a:pos x="connsiteX6840" y="connsiteY6840"/>
              </a:cxn>
              <a:cxn ang="0">
                <a:pos x="connsiteX6841" y="connsiteY6841"/>
              </a:cxn>
              <a:cxn ang="0">
                <a:pos x="connsiteX6842" y="connsiteY6842"/>
              </a:cxn>
              <a:cxn ang="0">
                <a:pos x="connsiteX6843" y="connsiteY6843"/>
              </a:cxn>
              <a:cxn ang="0">
                <a:pos x="connsiteX6844" y="connsiteY6844"/>
              </a:cxn>
              <a:cxn ang="0">
                <a:pos x="connsiteX6845" y="connsiteY6845"/>
              </a:cxn>
              <a:cxn ang="0">
                <a:pos x="connsiteX6846" y="connsiteY6846"/>
              </a:cxn>
              <a:cxn ang="0">
                <a:pos x="connsiteX6847" y="connsiteY6847"/>
              </a:cxn>
              <a:cxn ang="0">
                <a:pos x="connsiteX6848" y="connsiteY6848"/>
              </a:cxn>
              <a:cxn ang="0">
                <a:pos x="connsiteX6849" y="connsiteY6849"/>
              </a:cxn>
              <a:cxn ang="0">
                <a:pos x="connsiteX6850" y="connsiteY6850"/>
              </a:cxn>
              <a:cxn ang="0">
                <a:pos x="connsiteX6851" y="connsiteY6851"/>
              </a:cxn>
              <a:cxn ang="0">
                <a:pos x="connsiteX6852" y="connsiteY6852"/>
              </a:cxn>
              <a:cxn ang="0">
                <a:pos x="connsiteX6853" y="connsiteY6853"/>
              </a:cxn>
              <a:cxn ang="0">
                <a:pos x="connsiteX6854" y="connsiteY6854"/>
              </a:cxn>
              <a:cxn ang="0">
                <a:pos x="connsiteX6855" y="connsiteY6855"/>
              </a:cxn>
              <a:cxn ang="0">
                <a:pos x="connsiteX6856" y="connsiteY6856"/>
              </a:cxn>
              <a:cxn ang="0">
                <a:pos x="connsiteX6857" y="connsiteY6857"/>
              </a:cxn>
              <a:cxn ang="0">
                <a:pos x="connsiteX6858" y="connsiteY6858"/>
              </a:cxn>
              <a:cxn ang="0">
                <a:pos x="connsiteX6859" y="connsiteY6859"/>
              </a:cxn>
              <a:cxn ang="0">
                <a:pos x="connsiteX6860" y="connsiteY6860"/>
              </a:cxn>
              <a:cxn ang="0">
                <a:pos x="connsiteX6861" y="connsiteY6861"/>
              </a:cxn>
              <a:cxn ang="0">
                <a:pos x="connsiteX6862" y="connsiteY6862"/>
              </a:cxn>
              <a:cxn ang="0">
                <a:pos x="connsiteX6863" y="connsiteY6863"/>
              </a:cxn>
              <a:cxn ang="0">
                <a:pos x="connsiteX6864" y="connsiteY6864"/>
              </a:cxn>
              <a:cxn ang="0">
                <a:pos x="connsiteX6865" y="connsiteY6865"/>
              </a:cxn>
              <a:cxn ang="0">
                <a:pos x="connsiteX6866" y="connsiteY6866"/>
              </a:cxn>
              <a:cxn ang="0">
                <a:pos x="connsiteX6867" y="connsiteY6867"/>
              </a:cxn>
              <a:cxn ang="0">
                <a:pos x="connsiteX6868" y="connsiteY6868"/>
              </a:cxn>
              <a:cxn ang="0">
                <a:pos x="connsiteX6869" y="connsiteY6869"/>
              </a:cxn>
              <a:cxn ang="0">
                <a:pos x="connsiteX6870" y="connsiteY6870"/>
              </a:cxn>
              <a:cxn ang="0">
                <a:pos x="connsiteX6871" y="connsiteY6871"/>
              </a:cxn>
              <a:cxn ang="0">
                <a:pos x="connsiteX6872" y="connsiteY6872"/>
              </a:cxn>
              <a:cxn ang="0">
                <a:pos x="connsiteX6873" y="connsiteY6873"/>
              </a:cxn>
              <a:cxn ang="0">
                <a:pos x="connsiteX6874" y="connsiteY6874"/>
              </a:cxn>
              <a:cxn ang="0">
                <a:pos x="connsiteX6875" y="connsiteY6875"/>
              </a:cxn>
              <a:cxn ang="0">
                <a:pos x="connsiteX6876" y="connsiteY6876"/>
              </a:cxn>
              <a:cxn ang="0">
                <a:pos x="connsiteX6877" y="connsiteY6877"/>
              </a:cxn>
              <a:cxn ang="0">
                <a:pos x="connsiteX6878" y="connsiteY6878"/>
              </a:cxn>
              <a:cxn ang="0">
                <a:pos x="connsiteX6879" y="connsiteY6879"/>
              </a:cxn>
              <a:cxn ang="0">
                <a:pos x="connsiteX6880" y="connsiteY6880"/>
              </a:cxn>
              <a:cxn ang="0">
                <a:pos x="connsiteX6881" y="connsiteY6881"/>
              </a:cxn>
              <a:cxn ang="0">
                <a:pos x="connsiteX6882" y="connsiteY6882"/>
              </a:cxn>
              <a:cxn ang="0">
                <a:pos x="connsiteX6883" y="connsiteY6883"/>
              </a:cxn>
              <a:cxn ang="0">
                <a:pos x="connsiteX6884" y="connsiteY6884"/>
              </a:cxn>
              <a:cxn ang="0">
                <a:pos x="connsiteX6885" y="connsiteY6885"/>
              </a:cxn>
              <a:cxn ang="0">
                <a:pos x="connsiteX6886" y="connsiteY6886"/>
              </a:cxn>
              <a:cxn ang="0">
                <a:pos x="connsiteX6887" y="connsiteY6887"/>
              </a:cxn>
              <a:cxn ang="0">
                <a:pos x="connsiteX6888" y="connsiteY6888"/>
              </a:cxn>
              <a:cxn ang="0">
                <a:pos x="connsiteX6889" y="connsiteY6889"/>
              </a:cxn>
              <a:cxn ang="0">
                <a:pos x="connsiteX6890" y="connsiteY6890"/>
              </a:cxn>
              <a:cxn ang="0">
                <a:pos x="connsiteX6891" y="connsiteY6891"/>
              </a:cxn>
              <a:cxn ang="0">
                <a:pos x="connsiteX6892" y="connsiteY6892"/>
              </a:cxn>
              <a:cxn ang="0">
                <a:pos x="connsiteX6893" y="connsiteY6893"/>
              </a:cxn>
              <a:cxn ang="0">
                <a:pos x="connsiteX6894" y="connsiteY6894"/>
              </a:cxn>
              <a:cxn ang="0">
                <a:pos x="connsiteX6895" y="connsiteY6895"/>
              </a:cxn>
              <a:cxn ang="0">
                <a:pos x="connsiteX6896" y="connsiteY6896"/>
              </a:cxn>
              <a:cxn ang="0">
                <a:pos x="connsiteX6897" y="connsiteY6897"/>
              </a:cxn>
              <a:cxn ang="0">
                <a:pos x="connsiteX6898" y="connsiteY6898"/>
              </a:cxn>
              <a:cxn ang="0">
                <a:pos x="connsiteX6899" y="connsiteY6899"/>
              </a:cxn>
              <a:cxn ang="0">
                <a:pos x="connsiteX6900" y="connsiteY6900"/>
              </a:cxn>
              <a:cxn ang="0">
                <a:pos x="connsiteX6901" y="connsiteY6901"/>
              </a:cxn>
              <a:cxn ang="0">
                <a:pos x="connsiteX6902" y="connsiteY6902"/>
              </a:cxn>
              <a:cxn ang="0">
                <a:pos x="connsiteX6903" y="connsiteY6903"/>
              </a:cxn>
              <a:cxn ang="0">
                <a:pos x="connsiteX6904" y="connsiteY6904"/>
              </a:cxn>
              <a:cxn ang="0">
                <a:pos x="connsiteX6905" y="connsiteY6905"/>
              </a:cxn>
              <a:cxn ang="0">
                <a:pos x="connsiteX6906" y="connsiteY6906"/>
              </a:cxn>
              <a:cxn ang="0">
                <a:pos x="connsiteX6907" y="connsiteY6907"/>
              </a:cxn>
              <a:cxn ang="0">
                <a:pos x="connsiteX6908" y="connsiteY6908"/>
              </a:cxn>
              <a:cxn ang="0">
                <a:pos x="connsiteX6909" y="connsiteY6909"/>
              </a:cxn>
              <a:cxn ang="0">
                <a:pos x="connsiteX6910" y="connsiteY6910"/>
              </a:cxn>
              <a:cxn ang="0">
                <a:pos x="connsiteX6911" y="connsiteY6911"/>
              </a:cxn>
              <a:cxn ang="0">
                <a:pos x="connsiteX6912" y="connsiteY6912"/>
              </a:cxn>
              <a:cxn ang="0">
                <a:pos x="connsiteX6913" y="connsiteY6913"/>
              </a:cxn>
              <a:cxn ang="0">
                <a:pos x="connsiteX6914" y="connsiteY6914"/>
              </a:cxn>
              <a:cxn ang="0">
                <a:pos x="connsiteX6915" y="connsiteY6915"/>
              </a:cxn>
              <a:cxn ang="0">
                <a:pos x="connsiteX6916" y="connsiteY6916"/>
              </a:cxn>
              <a:cxn ang="0">
                <a:pos x="connsiteX6917" y="connsiteY6917"/>
              </a:cxn>
              <a:cxn ang="0">
                <a:pos x="connsiteX6918" y="connsiteY6918"/>
              </a:cxn>
              <a:cxn ang="0">
                <a:pos x="connsiteX6919" y="connsiteY6919"/>
              </a:cxn>
              <a:cxn ang="0">
                <a:pos x="connsiteX6920" y="connsiteY6920"/>
              </a:cxn>
              <a:cxn ang="0">
                <a:pos x="connsiteX6921" y="connsiteY6921"/>
              </a:cxn>
              <a:cxn ang="0">
                <a:pos x="connsiteX6922" y="connsiteY6922"/>
              </a:cxn>
              <a:cxn ang="0">
                <a:pos x="connsiteX6923" y="connsiteY6923"/>
              </a:cxn>
              <a:cxn ang="0">
                <a:pos x="connsiteX6924" y="connsiteY6924"/>
              </a:cxn>
              <a:cxn ang="0">
                <a:pos x="connsiteX6925" y="connsiteY6925"/>
              </a:cxn>
              <a:cxn ang="0">
                <a:pos x="connsiteX6926" y="connsiteY6926"/>
              </a:cxn>
              <a:cxn ang="0">
                <a:pos x="connsiteX6927" y="connsiteY6927"/>
              </a:cxn>
              <a:cxn ang="0">
                <a:pos x="connsiteX6928" y="connsiteY6928"/>
              </a:cxn>
              <a:cxn ang="0">
                <a:pos x="connsiteX6929" y="connsiteY6929"/>
              </a:cxn>
              <a:cxn ang="0">
                <a:pos x="connsiteX6930" y="connsiteY6930"/>
              </a:cxn>
              <a:cxn ang="0">
                <a:pos x="connsiteX6931" y="connsiteY6931"/>
              </a:cxn>
              <a:cxn ang="0">
                <a:pos x="connsiteX6932" y="connsiteY6932"/>
              </a:cxn>
              <a:cxn ang="0">
                <a:pos x="connsiteX6933" y="connsiteY6933"/>
              </a:cxn>
              <a:cxn ang="0">
                <a:pos x="connsiteX6934" y="connsiteY6934"/>
              </a:cxn>
              <a:cxn ang="0">
                <a:pos x="connsiteX6935" y="connsiteY6935"/>
              </a:cxn>
              <a:cxn ang="0">
                <a:pos x="connsiteX6936" y="connsiteY6936"/>
              </a:cxn>
              <a:cxn ang="0">
                <a:pos x="connsiteX6937" y="connsiteY6937"/>
              </a:cxn>
              <a:cxn ang="0">
                <a:pos x="connsiteX6938" y="connsiteY6938"/>
              </a:cxn>
              <a:cxn ang="0">
                <a:pos x="connsiteX6939" y="connsiteY6939"/>
              </a:cxn>
              <a:cxn ang="0">
                <a:pos x="connsiteX6940" y="connsiteY6940"/>
              </a:cxn>
              <a:cxn ang="0">
                <a:pos x="connsiteX6941" y="connsiteY6941"/>
              </a:cxn>
              <a:cxn ang="0">
                <a:pos x="connsiteX6942" y="connsiteY6942"/>
              </a:cxn>
              <a:cxn ang="0">
                <a:pos x="connsiteX6943" y="connsiteY6943"/>
              </a:cxn>
              <a:cxn ang="0">
                <a:pos x="connsiteX6944" y="connsiteY6944"/>
              </a:cxn>
              <a:cxn ang="0">
                <a:pos x="connsiteX6945" y="connsiteY6945"/>
              </a:cxn>
              <a:cxn ang="0">
                <a:pos x="connsiteX6946" y="connsiteY6946"/>
              </a:cxn>
              <a:cxn ang="0">
                <a:pos x="connsiteX6947" y="connsiteY6947"/>
              </a:cxn>
              <a:cxn ang="0">
                <a:pos x="connsiteX6948" y="connsiteY6948"/>
              </a:cxn>
              <a:cxn ang="0">
                <a:pos x="connsiteX6949" y="connsiteY6949"/>
              </a:cxn>
              <a:cxn ang="0">
                <a:pos x="connsiteX6950" y="connsiteY6950"/>
              </a:cxn>
              <a:cxn ang="0">
                <a:pos x="connsiteX6951" y="connsiteY6951"/>
              </a:cxn>
              <a:cxn ang="0">
                <a:pos x="connsiteX6952" y="connsiteY6952"/>
              </a:cxn>
              <a:cxn ang="0">
                <a:pos x="connsiteX6953" y="connsiteY6953"/>
              </a:cxn>
              <a:cxn ang="0">
                <a:pos x="connsiteX6954" y="connsiteY6954"/>
              </a:cxn>
              <a:cxn ang="0">
                <a:pos x="connsiteX6955" y="connsiteY6955"/>
              </a:cxn>
              <a:cxn ang="0">
                <a:pos x="connsiteX6956" y="connsiteY6956"/>
              </a:cxn>
              <a:cxn ang="0">
                <a:pos x="connsiteX6957" y="connsiteY6957"/>
              </a:cxn>
              <a:cxn ang="0">
                <a:pos x="connsiteX6958" y="connsiteY6958"/>
              </a:cxn>
              <a:cxn ang="0">
                <a:pos x="connsiteX6959" y="connsiteY6959"/>
              </a:cxn>
              <a:cxn ang="0">
                <a:pos x="connsiteX6960" y="connsiteY6960"/>
              </a:cxn>
              <a:cxn ang="0">
                <a:pos x="connsiteX6961" y="connsiteY6961"/>
              </a:cxn>
              <a:cxn ang="0">
                <a:pos x="connsiteX6962" y="connsiteY6962"/>
              </a:cxn>
              <a:cxn ang="0">
                <a:pos x="connsiteX6963" y="connsiteY6963"/>
              </a:cxn>
              <a:cxn ang="0">
                <a:pos x="connsiteX6964" y="connsiteY6964"/>
              </a:cxn>
              <a:cxn ang="0">
                <a:pos x="connsiteX6965" y="connsiteY6965"/>
              </a:cxn>
              <a:cxn ang="0">
                <a:pos x="connsiteX6966" y="connsiteY6966"/>
              </a:cxn>
              <a:cxn ang="0">
                <a:pos x="connsiteX6967" y="connsiteY6967"/>
              </a:cxn>
              <a:cxn ang="0">
                <a:pos x="connsiteX6968" y="connsiteY6968"/>
              </a:cxn>
              <a:cxn ang="0">
                <a:pos x="connsiteX6969" y="connsiteY6969"/>
              </a:cxn>
              <a:cxn ang="0">
                <a:pos x="connsiteX6970" y="connsiteY6970"/>
              </a:cxn>
              <a:cxn ang="0">
                <a:pos x="connsiteX6971" y="connsiteY6971"/>
              </a:cxn>
              <a:cxn ang="0">
                <a:pos x="connsiteX6972" y="connsiteY6972"/>
              </a:cxn>
              <a:cxn ang="0">
                <a:pos x="connsiteX6973" y="connsiteY6973"/>
              </a:cxn>
              <a:cxn ang="0">
                <a:pos x="connsiteX6974" y="connsiteY6974"/>
              </a:cxn>
              <a:cxn ang="0">
                <a:pos x="connsiteX6975" y="connsiteY6975"/>
              </a:cxn>
              <a:cxn ang="0">
                <a:pos x="connsiteX6976" y="connsiteY6976"/>
              </a:cxn>
              <a:cxn ang="0">
                <a:pos x="connsiteX6977" y="connsiteY6977"/>
              </a:cxn>
              <a:cxn ang="0">
                <a:pos x="connsiteX6978" y="connsiteY6978"/>
              </a:cxn>
              <a:cxn ang="0">
                <a:pos x="connsiteX6979" y="connsiteY6979"/>
              </a:cxn>
              <a:cxn ang="0">
                <a:pos x="connsiteX6980" y="connsiteY6980"/>
              </a:cxn>
              <a:cxn ang="0">
                <a:pos x="connsiteX6981" y="connsiteY6981"/>
              </a:cxn>
              <a:cxn ang="0">
                <a:pos x="connsiteX6982" y="connsiteY6982"/>
              </a:cxn>
              <a:cxn ang="0">
                <a:pos x="connsiteX6983" y="connsiteY6983"/>
              </a:cxn>
              <a:cxn ang="0">
                <a:pos x="connsiteX6984" y="connsiteY6984"/>
              </a:cxn>
              <a:cxn ang="0">
                <a:pos x="connsiteX6985" y="connsiteY6985"/>
              </a:cxn>
              <a:cxn ang="0">
                <a:pos x="connsiteX6986" y="connsiteY6986"/>
              </a:cxn>
              <a:cxn ang="0">
                <a:pos x="connsiteX6987" y="connsiteY6987"/>
              </a:cxn>
              <a:cxn ang="0">
                <a:pos x="connsiteX6988" y="connsiteY6988"/>
              </a:cxn>
              <a:cxn ang="0">
                <a:pos x="connsiteX6989" y="connsiteY6989"/>
              </a:cxn>
              <a:cxn ang="0">
                <a:pos x="connsiteX6990" y="connsiteY6990"/>
              </a:cxn>
              <a:cxn ang="0">
                <a:pos x="connsiteX6991" y="connsiteY6991"/>
              </a:cxn>
              <a:cxn ang="0">
                <a:pos x="connsiteX6992" y="connsiteY6992"/>
              </a:cxn>
              <a:cxn ang="0">
                <a:pos x="connsiteX6993" y="connsiteY6993"/>
              </a:cxn>
              <a:cxn ang="0">
                <a:pos x="connsiteX6994" y="connsiteY6994"/>
              </a:cxn>
              <a:cxn ang="0">
                <a:pos x="connsiteX6995" y="connsiteY6995"/>
              </a:cxn>
              <a:cxn ang="0">
                <a:pos x="connsiteX6996" y="connsiteY6996"/>
              </a:cxn>
              <a:cxn ang="0">
                <a:pos x="connsiteX6997" y="connsiteY6997"/>
              </a:cxn>
              <a:cxn ang="0">
                <a:pos x="connsiteX6998" y="connsiteY6998"/>
              </a:cxn>
              <a:cxn ang="0">
                <a:pos x="connsiteX6999" y="connsiteY6999"/>
              </a:cxn>
              <a:cxn ang="0">
                <a:pos x="connsiteX7000" y="connsiteY7000"/>
              </a:cxn>
              <a:cxn ang="0">
                <a:pos x="connsiteX7001" y="connsiteY7001"/>
              </a:cxn>
              <a:cxn ang="0">
                <a:pos x="connsiteX7002" y="connsiteY7002"/>
              </a:cxn>
              <a:cxn ang="0">
                <a:pos x="connsiteX7003" y="connsiteY7003"/>
              </a:cxn>
              <a:cxn ang="0">
                <a:pos x="connsiteX7004" y="connsiteY7004"/>
              </a:cxn>
              <a:cxn ang="0">
                <a:pos x="connsiteX7005" y="connsiteY7005"/>
              </a:cxn>
              <a:cxn ang="0">
                <a:pos x="connsiteX7006" y="connsiteY7006"/>
              </a:cxn>
              <a:cxn ang="0">
                <a:pos x="connsiteX7007" y="connsiteY7007"/>
              </a:cxn>
              <a:cxn ang="0">
                <a:pos x="connsiteX7008" y="connsiteY7008"/>
              </a:cxn>
              <a:cxn ang="0">
                <a:pos x="connsiteX7009" y="connsiteY7009"/>
              </a:cxn>
              <a:cxn ang="0">
                <a:pos x="connsiteX7010" y="connsiteY7010"/>
              </a:cxn>
              <a:cxn ang="0">
                <a:pos x="connsiteX7011" y="connsiteY7011"/>
              </a:cxn>
              <a:cxn ang="0">
                <a:pos x="connsiteX7012" y="connsiteY7012"/>
              </a:cxn>
              <a:cxn ang="0">
                <a:pos x="connsiteX7013" y="connsiteY7013"/>
              </a:cxn>
              <a:cxn ang="0">
                <a:pos x="connsiteX7014" y="connsiteY7014"/>
              </a:cxn>
              <a:cxn ang="0">
                <a:pos x="connsiteX7015" y="connsiteY7015"/>
              </a:cxn>
              <a:cxn ang="0">
                <a:pos x="connsiteX7016" y="connsiteY7016"/>
              </a:cxn>
              <a:cxn ang="0">
                <a:pos x="connsiteX7017" y="connsiteY7017"/>
              </a:cxn>
              <a:cxn ang="0">
                <a:pos x="connsiteX7018" y="connsiteY7018"/>
              </a:cxn>
              <a:cxn ang="0">
                <a:pos x="connsiteX7019" y="connsiteY7019"/>
              </a:cxn>
              <a:cxn ang="0">
                <a:pos x="connsiteX7020" y="connsiteY7020"/>
              </a:cxn>
              <a:cxn ang="0">
                <a:pos x="connsiteX7021" y="connsiteY7021"/>
              </a:cxn>
              <a:cxn ang="0">
                <a:pos x="connsiteX7022" y="connsiteY7022"/>
              </a:cxn>
              <a:cxn ang="0">
                <a:pos x="connsiteX7023" y="connsiteY7023"/>
              </a:cxn>
              <a:cxn ang="0">
                <a:pos x="connsiteX7024" y="connsiteY7024"/>
              </a:cxn>
              <a:cxn ang="0">
                <a:pos x="connsiteX7025" y="connsiteY7025"/>
              </a:cxn>
              <a:cxn ang="0">
                <a:pos x="connsiteX7026" y="connsiteY7026"/>
              </a:cxn>
              <a:cxn ang="0">
                <a:pos x="connsiteX7027" y="connsiteY7027"/>
              </a:cxn>
              <a:cxn ang="0">
                <a:pos x="connsiteX7028" y="connsiteY7028"/>
              </a:cxn>
              <a:cxn ang="0">
                <a:pos x="connsiteX7029" y="connsiteY7029"/>
              </a:cxn>
              <a:cxn ang="0">
                <a:pos x="connsiteX7030" y="connsiteY7030"/>
              </a:cxn>
              <a:cxn ang="0">
                <a:pos x="connsiteX7031" y="connsiteY7031"/>
              </a:cxn>
              <a:cxn ang="0">
                <a:pos x="connsiteX7032" y="connsiteY7032"/>
              </a:cxn>
              <a:cxn ang="0">
                <a:pos x="connsiteX7033" y="connsiteY7033"/>
              </a:cxn>
              <a:cxn ang="0">
                <a:pos x="connsiteX7034" y="connsiteY7034"/>
              </a:cxn>
              <a:cxn ang="0">
                <a:pos x="connsiteX7035" y="connsiteY7035"/>
              </a:cxn>
              <a:cxn ang="0">
                <a:pos x="connsiteX7036" y="connsiteY7036"/>
              </a:cxn>
              <a:cxn ang="0">
                <a:pos x="connsiteX7037" y="connsiteY7037"/>
              </a:cxn>
              <a:cxn ang="0">
                <a:pos x="connsiteX7038" y="connsiteY7038"/>
              </a:cxn>
              <a:cxn ang="0">
                <a:pos x="connsiteX7039" y="connsiteY7039"/>
              </a:cxn>
              <a:cxn ang="0">
                <a:pos x="connsiteX7040" y="connsiteY7040"/>
              </a:cxn>
              <a:cxn ang="0">
                <a:pos x="connsiteX7041" y="connsiteY7041"/>
              </a:cxn>
              <a:cxn ang="0">
                <a:pos x="connsiteX7042" y="connsiteY7042"/>
              </a:cxn>
              <a:cxn ang="0">
                <a:pos x="connsiteX7043" y="connsiteY7043"/>
              </a:cxn>
              <a:cxn ang="0">
                <a:pos x="connsiteX7044" y="connsiteY7044"/>
              </a:cxn>
              <a:cxn ang="0">
                <a:pos x="connsiteX7045" y="connsiteY7045"/>
              </a:cxn>
              <a:cxn ang="0">
                <a:pos x="connsiteX7046" y="connsiteY7046"/>
              </a:cxn>
              <a:cxn ang="0">
                <a:pos x="connsiteX7047" y="connsiteY7047"/>
              </a:cxn>
              <a:cxn ang="0">
                <a:pos x="connsiteX7048" y="connsiteY7048"/>
              </a:cxn>
              <a:cxn ang="0">
                <a:pos x="connsiteX7049" y="connsiteY7049"/>
              </a:cxn>
              <a:cxn ang="0">
                <a:pos x="connsiteX7050" y="connsiteY7050"/>
              </a:cxn>
              <a:cxn ang="0">
                <a:pos x="connsiteX7051" y="connsiteY7051"/>
              </a:cxn>
              <a:cxn ang="0">
                <a:pos x="connsiteX7052" y="connsiteY7052"/>
              </a:cxn>
              <a:cxn ang="0">
                <a:pos x="connsiteX7053" y="connsiteY7053"/>
              </a:cxn>
              <a:cxn ang="0">
                <a:pos x="connsiteX7054" y="connsiteY7054"/>
              </a:cxn>
              <a:cxn ang="0">
                <a:pos x="connsiteX7055" y="connsiteY7055"/>
              </a:cxn>
              <a:cxn ang="0">
                <a:pos x="connsiteX7056" y="connsiteY7056"/>
              </a:cxn>
              <a:cxn ang="0">
                <a:pos x="connsiteX7057" y="connsiteY7057"/>
              </a:cxn>
              <a:cxn ang="0">
                <a:pos x="connsiteX7058" y="connsiteY7058"/>
              </a:cxn>
              <a:cxn ang="0">
                <a:pos x="connsiteX7059" y="connsiteY7059"/>
              </a:cxn>
              <a:cxn ang="0">
                <a:pos x="connsiteX7060" y="connsiteY7060"/>
              </a:cxn>
              <a:cxn ang="0">
                <a:pos x="connsiteX7061" y="connsiteY7061"/>
              </a:cxn>
              <a:cxn ang="0">
                <a:pos x="connsiteX7062" y="connsiteY7062"/>
              </a:cxn>
              <a:cxn ang="0">
                <a:pos x="connsiteX7063" y="connsiteY7063"/>
              </a:cxn>
              <a:cxn ang="0">
                <a:pos x="connsiteX7064" y="connsiteY7064"/>
              </a:cxn>
              <a:cxn ang="0">
                <a:pos x="connsiteX7065" y="connsiteY7065"/>
              </a:cxn>
              <a:cxn ang="0">
                <a:pos x="connsiteX7066" y="connsiteY7066"/>
              </a:cxn>
              <a:cxn ang="0">
                <a:pos x="connsiteX7067" y="connsiteY7067"/>
              </a:cxn>
              <a:cxn ang="0">
                <a:pos x="connsiteX7068" y="connsiteY7068"/>
              </a:cxn>
              <a:cxn ang="0">
                <a:pos x="connsiteX7069" y="connsiteY7069"/>
              </a:cxn>
              <a:cxn ang="0">
                <a:pos x="connsiteX7070" y="connsiteY7070"/>
              </a:cxn>
              <a:cxn ang="0">
                <a:pos x="connsiteX7071" y="connsiteY7071"/>
              </a:cxn>
              <a:cxn ang="0">
                <a:pos x="connsiteX7072" y="connsiteY7072"/>
              </a:cxn>
              <a:cxn ang="0">
                <a:pos x="connsiteX7073" y="connsiteY7073"/>
              </a:cxn>
              <a:cxn ang="0">
                <a:pos x="connsiteX7074" y="connsiteY7074"/>
              </a:cxn>
              <a:cxn ang="0">
                <a:pos x="connsiteX7075" y="connsiteY7075"/>
              </a:cxn>
              <a:cxn ang="0">
                <a:pos x="connsiteX7076" y="connsiteY7076"/>
              </a:cxn>
              <a:cxn ang="0">
                <a:pos x="connsiteX7077" y="connsiteY7077"/>
              </a:cxn>
              <a:cxn ang="0">
                <a:pos x="connsiteX7078" y="connsiteY7078"/>
              </a:cxn>
              <a:cxn ang="0">
                <a:pos x="connsiteX7079" y="connsiteY7079"/>
              </a:cxn>
              <a:cxn ang="0">
                <a:pos x="connsiteX7080" y="connsiteY7080"/>
              </a:cxn>
              <a:cxn ang="0">
                <a:pos x="connsiteX7081" y="connsiteY7081"/>
              </a:cxn>
              <a:cxn ang="0">
                <a:pos x="connsiteX7082" y="connsiteY7082"/>
              </a:cxn>
              <a:cxn ang="0">
                <a:pos x="connsiteX7083" y="connsiteY7083"/>
              </a:cxn>
              <a:cxn ang="0">
                <a:pos x="connsiteX7084" y="connsiteY7084"/>
              </a:cxn>
              <a:cxn ang="0">
                <a:pos x="connsiteX7085" y="connsiteY7085"/>
              </a:cxn>
              <a:cxn ang="0">
                <a:pos x="connsiteX7086" y="connsiteY7086"/>
              </a:cxn>
              <a:cxn ang="0">
                <a:pos x="connsiteX7087" y="connsiteY7087"/>
              </a:cxn>
              <a:cxn ang="0">
                <a:pos x="connsiteX7088" y="connsiteY7088"/>
              </a:cxn>
              <a:cxn ang="0">
                <a:pos x="connsiteX7089" y="connsiteY7089"/>
              </a:cxn>
              <a:cxn ang="0">
                <a:pos x="connsiteX7090" y="connsiteY7090"/>
              </a:cxn>
              <a:cxn ang="0">
                <a:pos x="connsiteX7091" y="connsiteY7091"/>
              </a:cxn>
              <a:cxn ang="0">
                <a:pos x="connsiteX7092" y="connsiteY7092"/>
              </a:cxn>
              <a:cxn ang="0">
                <a:pos x="connsiteX7093" y="connsiteY7093"/>
              </a:cxn>
              <a:cxn ang="0">
                <a:pos x="connsiteX7094" y="connsiteY7094"/>
              </a:cxn>
              <a:cxn ang="0">
                <a:pos x="connsiteX7095" y="connsiteY7095"/>
              </a:cxn>
              <a:cxn ang="0">
                <a:pos x="connsiteX7096" y="connsiteY7096"/>
              </a:cxn>
              <a:cxn ang="0">
                <a:pos x="connsiteX7097" y="connsiteY7097"/>
              </a:cxn>
              <a:cxn ang="0">
                <a:pos x="connsiteX7098" y="connsiteY7098"/>
              </a:cxn>
              <a:cxn ang="0">
                <a:pos x="connsiteX7099" y="connsiteY7099"/>
              </a:cxn>
              <a:cxn ang="0">
                <a:pos x="connsiteX7100" y="connsiteY7100"/>
              </a:cxn>
              <a:cxn ang="0">
                <a:pos x="connsiteX7101" y="connsiteY7101"/>
              </a:cxn>
              <a:cxn ang="0">
                <a:pos x="connsiteX7102" y="connsiteY7102"/>
              </a:cxn>
              <a:cxn ang="0">
                <a:pos x="connsiteX7103" y="connsiteY7103"/>
              </a:cxn>
              <a:cxn ang="0">
                <a:pos x="connsiteX7104" y="connsiteY7104"/>
              </a:cxn>
              <a:cxn ang="0">
                <a:pos x="connsiteX7105" y="connsiteY7105"/>
              </a:cxn>
              <a:cxn ang="0">
                <a:pos x="connsiteX7106" y="connsiteY7106"/>
              </a:cxn>
              <a:cxn ang="0">
                <a:pos x="connsiteX7107" y="connsiteY7107"/>
              </a:cxn>
              <a:cxn ang="0">
                <a:pos x="connsiteX7108" y="connsiteY7108"/>
              </a:cxn>
              <a:cxn ang="0">
                <a:pos x="connsiteX7109" y="connsiteY7109"/>
              </a:cxn>
              <a:cxn ang="0">
                <a:pos x="connsiteX7110" y="connsiteY7110"/>
              </a:cxn>
              <a:cxn ang="0">
                <a:pos x="connsiteX7111" y="connsiteY7111"/>
              </a:cxn>
              <a:cxn ang="0">
                <a:pos x="connsiteX7112" y="connsiteY7112"/>
              </a:cxn>
              <a:cxn ang="0">
                <a:pos x="connsiteX7113" y="connsiteY7113"/>
              </a:cxn>
              <a:cxn ang="0">
                <a:pos x="connsiteX7114" y="connsiteY7114"/>
              </a:cxn>
              <a:cxn ang="0">
                <a:pos x="connsiteX7115" y="connsiteY7115"/>
              </a:cxn>
              <a:cxn ang="0">
                <a:pos x="connsiteX7116" y="connsiteY7116"/>
              </a:cxn>
              <a:cxn ang="0">
                <a:pos x="connsiteX7117" y="connsiteY7117"/>
              </a:cxn>
              <a:cxn ang="0">
                <a:pos x="connsiteX7118" y="connsiteY7118"/>
              </a:cxn>
              <a:cxn ang="0">
                <a:pos x="connsiteX7119" y="connsiteY7119"/>
              </a:cxn>
              <a:cxn ang="0">
                <a:pos x="connsiteX7120" y="connsiteY7120"/>
              </a:cxn>
              <a:cxn ang="0">
                <a:pos x="connsiteX7121" y="connsiteY7121"/>
              </a:cxn>
              <a:cxn ang="0">
                <a:pos x="connsiteX7122" y="connsiteY7122"/>
              </a:cxn>
              <a:cxn ang="0">
                <a:pos x="connsiteX7123" y="connsiteY7123"/>
              </a:cxn>
              <a:cxn ang="0">
                <a:pos x="connsiteX7124" y="connsiteY7124"/>
              </a:cxn>
              <a:cxn ang="0">
                <a:pos x="connsiteX7125" y="connsiteY7125"/>
              </a:cxn>
              <a:cxn ang="0">
                <a:pos x="connsiteX7126" y="connsiteY7126"/>
              </a:cxn>
              <a:cxn ang="0">
                <a:pos x="connsiteX7127" y="connsiteY7127"/>
              </a:cxn>
              <a:cxn ang="0">
                <a:pos x="connsiteX7128" y="connsiteY7128"/>
              </a:cxn>
              <a:cxn ang="0">
                <a:pos x="connsiteX7129" y="connsiteY7129"/>
              </a:cxn>
              <a:cxn ang="0">
                <a:pos x="connsiteX7130" y="connsiteY7130"/>
              </a:cxn>
              <a:cxn ang="0">
                <a:pos x="connsiteX7131" y="connsiteY7131"/>
              </a:cxn>
              <a:cxn ang="0">
                <a:pos x="connsiteX7132" y="connsiteY7132"/>
              </a:cxn>
              <a:cxn ang="0">
                <a:pos x="connsiteX7133" y="connsiteY7133"/>
              </a:cxn>
              <a:cxn ang="0">
                <a:pos x="connsiteX7134" y="connsiteY7134"/>
              </a:cxn>
              <a:cxn ang="0">
                <a:pos x="connsiteX7135" y="connsiteY7135"/>
              </a:cxn>
              <a:cxn ang="0">
                <a:pos x="connsiteX7136" y="connsiteY7136"/>
              </a:cxn>
              <a:cxn ang="0">
                <a:pos x="connsiteX7137" y="connsiteY7137"/>
              </a:cxn>
              <a:cxn ang="0">
                <a:pos x="connsiteX7138" y="connsiteY7138"/>
              </a:cxn>
              <a:cxn ang="0">
                <a:pos x="connsiteX7139" y="connsiteY7139"/>
              </a:cxn>
              <a:cxn ang="0">
                <a:pos x="connsiteX7140" y="connsiteY7140"/>
              </a:cxn>
              <a:cxn ang="0">
                <a:pos x="connsiteX7141" y="connsiteY7141"/>
              </a:cxn>
              <a:cxn ang="0">
                <a:pos x="connsiteX7142" y="connsiteY7142"/>
              </a:cxn>
              <a:cxn ang="0">
                <a:pos x="connsiteX7143" y="connsiteY7143"/>
              </a:cxn>
              <a:cxn ang="0">
                <a:pos x="connsiteX7144" y="connsiteY7144"/>
              </a:cxn>
              <a:cxn ang="0">
                <a:pos x="connsiteX7145" y="connsiteY7145"/>
              </a:cxn>
              <a:cxn ang="0">
                <a:pos x="connsiteX7146" y="connsiteY7146"/>
              </a:cxn>
              <a:cxn ang="0">
                <a:pos x="connsiteX7147" y="connsiteY7147"/>
              </a:cxn>
              <a:cxn ang="0">
                <a:pos x="connsiteX7148" y="connsiteY7148"/>
              </a:cxn>
              <a:cxn ang="0">
                <a:pos x="connsiteX7149" y="connsiteY7149"/>
              </a:cxn>
              <a:cxn ang="0">
                <a:pos x="connsiteX7150" y="connsiteY7150"/>
              </a:cxn>
              <a:cxn ang="0">
                <a:pos x="connsiteX7151" y="connsiteY7151"/>
              </a:cxn>
              <a:cxn ang="0">
                <a:pos x="connsiteX7152" y="connsiteY7152"/>
              </a:cxn>
              <a:cxn ang="0">
                <a:pos x="connsiteX7153" y="connsiteY7153"/>
              </a:cxn>
              <a:cxn ang="0">
                <a:pos x="connsiteX7154" y="connsiteY7154"/>
              </a:cxn>
              <a:cxn ang="0">
                <a:pos x="connsiteX7155" y="connsiteY7155"/>
              </a:cxn>
              <a:cxn ang="0">
                <a:pos x="connsiteX7156" y="connsiteY7156"/>
              </a:cxn>
              <a:cxn ang="0">
                <a:pos x="connsiteX7157" y="connsiteY7157"/>
              </a:cxn>
              <a:cxn ang="0">
                <a:pos x="connsiteX7158" y="connsiteY7158"/>
              </a:cxn>
              <a:cxn ang="0">
                <a:pos x="connsiteX7159" y="connsiteY7159"/>
              </a:cxn>
              <a:cxn ang="0">
                <a:pos x="connsiteX7160" y="connsiteY7160"/>
              </a:cxn>
              <a:cxn ang="0">
                <a:pos x="connsiteX7161" y="connsiteY7161"/>
              </a:cxn>
              <a:cxn ang="0">
                <a:pos x="connsiteX7162" y="connsiteY7162"/>
              </a:cxn>
              <a:cxn ang="0">
                <a:pos x="connsiteX7163" y="connsiteY7163"/>
              </a:cxn>
              <a:cxn ang="0">
                <a:pos x="connsiteX7164" y="connsiteY7164"/>
              </a:cxn>
              <a:cxn ang="0">
                <a:pos x="connsiteX7165" y="connsiteY7165"/>
              </a:cxn>
              <a:cxn ang="0">
                <a:pos x="connsiteX7166" y="connsiteY7166"/>
              </a:cxn>
              <a:cxn ang="0">
                <a:pos x="connsiteX7167" y="connsiteY7167"/>
              </a:cxn>
              <a:cxn ang="0">
                <a:pos x="connsiteX7168" y="connsiteY7168"/>
              </a:cxn>
              <a:cxn ang="0">
                <a:pos x="connsiteX7169" y="connsiteY7169"/>
              </a:cxn>
              <a:cxn ang="0">
                <a:pos x="connsiteX7170" y="connsiteY7170"/>
              </a:cxn>
              <a:cxn ang="0">
                <a:pos x="connsiteX7171" y="connsiteY7171"/>
              </a:cxn>
              <a:cxn ang="0">
                <a:pos x="connsiteX7172" y="connsiteY7172"/>
              </a:cxn>
              <a:cxn ang="0">
                <a:pos x="connsiteX7173" y="connsiteY7173"/>
              </a:cxn>
              <a:cxn ang="0">
                <a:pos x="connsiteX7174" y="connsiteY7174"/>
              </a:cxn>
              <a:cxn ang="0">
                <a:pos x="connsiteX7175" y="connsiteY7175"/>
              </a:cxn>
              <a:cxn ang="0">
                <a:pos x="connsiteX7176" y="connsiteY7176"/>
              </a:cxn>
              <a:cxn ang="0">
                <a:pos x="connsiteX7177" y="connsiteY7177"/>
              </a:cxn>
              <a:cxn ang="0">
                <a:pos x="connsiteX7178" y="connsiteY7178"/>
              </a:cxn>
              <a:cxn ang="0">
                <a:pos x="connsiteX7179" y="connsiteY7179"/>
              </a:cxn>
              <a:cxn ang="0">
                <a:pos x="connsiteX7180" y="connsiteY7180"/>
              </a:cxn>
              <a:cxn ang="0">
                <a:pos x="connsiteX7181" y="connsiteY7181"/>
              </a:cxn>
              <a:cxn ang="0">
                <a:pos x="connsiteX7182" y="connsiteY7182"/>
              </a:cxn>
              <a:cxn ang="0">
                <a:pos x="connsiteX7183" y="connsiteY7183"/>
              </a:cxn>
              <a:cxn ang="0">
                <a:pos x="connsiteX7184" y="connsiteY7184"/>
              </a:cxn>
              <a:cxn ang="0">
                <a:pos x="connsiteX7185" y="connsiteY7185"/>
              </a:cxn>
              <a:cxn ang="0">
                <a:pos x="connsiteX7186" y="connsiteY7186"/>
              </a:cxn>
              <a:cxn ang="0">
                <a:pos x="connsiteX7187" y="connsiteY7187"/>
              </a:cxn>
              <a:cxn ang="0">
                <a:pos x="connsiteX7188" y="connsiteY7188"/>
              </a:cxn>
              <a:cxn ang="0">
                <a:pos x="connsiteX7189" y="connsiteY7189"/>
              </a:cxn>
              <a:cxn ang="0">
                <a:pos x="connsiteX7190" y="connsiteY7190"/>
              </a:cxn>
              <a:cxn ang="0">
                <a:pos x="connsiteX7191" y="connsiteY7191"/>
              </a:cxn>
              <a:cxn ang="0">
                <a:pos x="connsiteX7192" y="connsiteY7192"/>
              </a:cxn>
              <a:cxn ang="0">
                <a:pos x="connsiteX7193" y="connsiteY7193"/>
              </a:cxn>
              <a:cxn ang="0">
                <a:pos x="connsiteX7194" y="connsiteY7194"/>
              </a:cxn>
              <a:cxn ang="0">
                <a:pos x="connsiteX7195" y="connsiteY7195"/>
              </a:cxn>
              <a:cxn ang="0">
                <a:pos x="connsiteX7196" y="connsiteY7196"/>
              </a:cxn>
              <a:cxn ang="0">
                <a:pos x="connsiteX7197" y="connsiteY7197"/>
              </a:cxn>
              <a:cxn ang="0">
                <a:pos x="connsiteX7198" y="connsiteY7198"/>
              </a:cxn>
              <a:cxn ang="0">
                <a:pos x="connsiteX7199" y="connsiteY7199"/>
              </a:cxn>
              <a:cxn ang="0">
                <a:pos x="connsiteX7200" y="connsiteY7200"/>
              </a:cxn>
              <a:cxn ang="0">
                <a:pos x="connsiteX7201" y="connsiteY7201"/>
              </a:cxn>
              <a:cxn ang="0">
                <a:pos x="connsiteX7202" y="connsiteY7202"/>
              </a:cxn>
              <a:cxn ang="0">
                <a:pos x="connsiteX7203" y="connsiteY7203"/>
              </a:cxn>
              <a:cxn ang="0">
                <a:pos x="connsiteX7204" y="connsiteY7204"/>
              </a:cxn>
              <a:cxn ang="0">
                <a:pos x="connsiteX7205" y="connsiteY7205"/>
              </a:cxn>
              <a:cxn ang="0">
                <a:pos x="connsiteX7206" y="connsiteY7206"/>
              </a:cxn>
              <a:cxn ang="0">
                <a:pos x="connsiteX7207" y="connsiteY7207"/>
              </a:cxn>
              <a:cxn ang="0">
                <a:pos x="connsiteX7208" y="connsiteY7208"/>
              </a:cxn>
              <a:cxn ang="0">
                <a:pos x="connsiteX7209" y="connsiteY7209"/>
              </a:cxn>
              <a:cxn ang="0">
                <a:pos x="connsiteX7210" y="connsiteY7210"/>
              </a:cxn>
              <a:cxn ang="0">
                <a:pos x="connsiteX7211" y="connsiteY7211"/>
              </a:cxn>
              <a:cxn ang="0">
                <a:pos x="connsiteX7212" y="connsiteY7212"/>
              </a:cxn>
              <a:cxn ang="0">
                <a:pos x="connsiteX7213" y="connsiteY7213"/>
              </a:cxn>
              <a:cxn ang="0">
                <a:pos x="connsiteX7214" y="connsiteY7214"/>
              </a:cxn>
              <a:cxn ang="0">
                <a:pos x="connsiteX7215" y="connsiteY7215"/>
              </a:cxn>
              <a:cxn ang="0">
                <a:pos x="connsiteX7216" y="connsiteY7216"/>
              </a:cxn>
              <a:cxn ang="0">
                <a:pos x="connsiteX7217" y="connsiteY7217"/>
              </a:cxn>
              <a:cxn ang="0">
                <a:pos x="connsiteX7218" y="connsiteY7218"/>
              </a:cxn>
              <a:cxn ang="0">
                <a:pos x="connsiteX7219" y="connsiteY7219"/>
              </a:cxn>
              <a:cxn ang="0">
                <a:pos x="connsiteX7220" y="connsiteY7220"/>
              </a:cxn>
              <a:cxn ang="0">
                <a:pos x="connsiteX7221" y="connsiteY7221"/>
              </a:cxn>
              <a:cxn ang="0">
                <a:pos x="connsiteX7222" y="connsiteY7222"/>
              </a:cxn>
              <a:cxn ang="0">
                <a:pos x="connsiteX7223" y="connsiteY7223"/>
              </a:cxn>
              <a:cxn ang="0">
                <a:pos x="connsiteX7224" y="connsiteY7224"/>
              </a:cxn>
              <a:cxn ang="0">
                <a:pos x="connsiteX7225" y="connsiteY7225"/>
              </a:cxn>
              <a:cxn ang="0">
                <a:pos x="connsiteX7226" y="connsiteY7226"/>
              </a:cxn>
              <a:cxn ang="0">
                <a:pos x="connsiteX7227" y="connsiteY7227"/>
              </a:cxn>
              <a:cxn ang="0">
                <a:pos x="connsiteX7228" y="connsiteY7228"/>
              </a:cxn>
              <a:cxn ang="0">
                <a:pos x="connsiteX7229" y="connsiteY7229"/>
              </a:cxn>
              <a:cxn ang="0">
                <a:pos x="connsiteX7230" y="connsiteY7230"/>
              </a:cxn>
              <a:cxn ang="0">
                <a:pos x="connsiteX7231" y="connsiteY7231"/>
              </a:cxn>
              <a:cxn ang="0">
                <a:pos x="connsiteX7232" y="connsiteY7232"/>
              </a:cxn>
              <a:cxn ang="0">
                <a:pos x="connsiteX7233" y="connsiteY7233"/>
              </a:cxn>
              <a:cxn ang="0">
                <a:pos x="connsiteX7234" y="connsiteY7234"/>
              </a:cxn>
              <a:cxn ang="0">
                <a:pos x="connsiteX7235" y="connsiteY7235"/>
              </a:cxn>
              <a:cxn ang="0">
                <a:pos x="connsiteX7236" y="connsiteY7236"/>
              </a:cxn>
              <a:cxn ang="0">
                <a:pos x="connsiteX7237" y="connsiteY7237"/>
              </a:cxn>
              <a:cxn ang="0">
                <a:pos x="connsiteX7238" y="connsiteY7238"/>
              </a:cxn>
              <a:cxn ang="0">
                <a:pos x="connsiteX7239" y="connsiteY7239"/>
              </a:cxn>
              <a:cxn ang="0">
                <a:pos x="connsiteX7240" y="connsiteY7240"/>
              </a:cxn>
              <a:cxn ang="0">
                <a:pos x="connsiteX7241" y="connsiteY7241"/>
              </a:cxn>
              <a:cxn ang="0">
                <a:pos x="connsiteX7242" y="connsiteY7242"/>
              </a:cxn>
              <a:cxn ang="0">
                <a:pos x="connsiteX7243" y="connsiteY7243"/>
              </a:cxn>
              <a:cxn ang="0">
                <a:pos x="connsiteX7244" y="connsiteY7244"/>
              </a:cxn>
              <a:cxn ang="0">
                <a:pos x="connsiteX7245" y="connsiteY7245"/>
              </a:cxn>
              <a:cxn ang="0">
                <a:pos x="connsiteX7246" y="connsiteY7246"/>
              </a:cxn>
              <a:cxn ang="0">
                <a:pos x="connsiteX7247" y="connsiteY7247"/>
              </a:cxn>
              <a:cxn ang="0">
                <a:pos x="connsiteX7248" y="connsiteY7248"/>
              </a:cxn>
              <a:cxn ang="0">
                <a:pos x="connsiteX7249" y="connsiteY7249"/>
              </a:cxn>
              <a:cxn ang="0">
                <a:pos x="connsiteX7250" y="connsiteY7250"/>
              </a:cxn>
              <a:cxn ang="0">
                <a:pos x="connsiteX7251" y="connsiteY7251"/>
              </a:cxn>
              <a:cxn ang="0">
                <a:pos x="connsiteX7252" y="connsiteY7252"/>
              </a:cxn>
              <a:cxn ang="0">
                <a:pos x="connsiteX7253" y="connsiteY7253"/>
              </a:cxn>
              <a:cxn ang="0">
                <a:pos x="connsiteX7254" y="connsiteY7254"/>
              </a:cxn>
              <a:cxn ang="0">
                <a:pos x="connsiteX7255" y="connsiteY7255"/>
              </a:cxn>
              <a:cxn ang="0">
                <a:pos x="connsiteX7256" y="connsiteY7256"/>
              </a:cxn>
              <a:cxn ang="0">
                <a:pos x="connsiteX7257" y="connsiteY7257"/>
              </a:cxn>
              <a:cxn ang="0">
                <a:pos x="connsiteX7258" y="connsiteY7258"/>
              </a:cxn>
              <a:cxn ang="0">
                <a:pos x="connsiteX7259" y="connsiteY7259"/>
              </a:cxn>
              <a:cxn ang="0">
                <a:pos x="connsiteX7260" y="connsiteY7260"/>
              </a:cxn>
              <a:cxn ang="0">
                <a:pos x="connsiteX7261" y="connsiteY7261"/>
              </a:cxn>
              <a:cxn ang="0">
                <a:pos x="connsiteX7262" y="connsiteY7262"/>
              </a:cxn>
              <a:cxn ang="0">
                <a:pos x="connsiteX7263" y="connsiteY7263"/>
              </a:cxn>
              <a:cxn ang="0">
                <a:pos x="connsiteX7264" y="connsiteY7264"/>
              </a:cxn>
              <a:cxn ang="0">
                <a:pos x="connsiteX7265" y="connsiteY7265"/>
              </a:cxn>
              <a:cxn ang="0">
                <a:pos x="connsiteX7266" y="connsiteY7266"/>
              </a:cxn>
              <a:cxn ang="0">
                <a:pos x="connsiteX7267" y="connsiteY7267"/>
              </a:cxn>
              <a:cxn ang="0">
                <a:pos x="connsiteX7268" y="connsiteY7268"/>
              </a:cxn>
              <a:cxn ang="0">
                <a:pos x="connsiteX7269" y="connsiteY7269"/>
              </a:cxn>
              <a:cxn ang="0">
                <a:pos x="connsiteX7270" y="connsiteY7270"/>
              </a:cxn>
              <a:cxn ang="0">
                <a:pos x="connsiteX7271" y="connsiteY7271"/>
              </a:cxn>
              <a:cxn ang="0">
                <a:pos x="connsiteX7272" y="connsiteY7272"/>
              </a:cxn>
              <a:cxn ang="0">
                <a:pos x="connsiteX7273" y="connsiteY7273"/>
              </a:cxn>
              <a:cxn ang="0">
                <a:pos x="connsiteX7274" y="connsiteY7274"/>
              </a:cxn>
              <a:cxn ang="0">
                <a:pos x="connsiteX7275" y="connsiteY7275"/>
              </a:cxn>
              <a:cxn ang="0">
                <a:pos x="connsiteX7276" y="connsiteY7276"/>
              </a:cxn>
              <a:cxn ang="0">
                <a:pos x="connsiteX7277" y="connsiteY7277"/>
              </a:cxn>
              <a:cxn ang="0">
                <a:pos x="connsiteX7278" y="connsiteY7278"/>
              </a:cxn>
              <a:cxn ang="0">
                <a:pos x="connsiteX7279" y="connsiteY7279"/>
              </a:cxn>
              <a:cxn ang="0">
                <a:pos x="connsiteX7280" y="connsiteY7280"/>
              </a:cxn>
              <a:cxn ang="0">
                <a:pos x="connsiteX7281" y="connsiteY7281"/>
              </a:cxn>
              <a:cxn ang="0">
                <a:pos x="connsiteX7282" y="connsiteY7282"/>
              </a:cxn>
              <a:cxn ang="0">
                <a:pos x="connsiteX7283" y="connsiteY7283"/>
              </a:cxn>
              <a:cxn ang="0">
                <a:pos x="connsiteX7284" y="connsiteY7284"/>
              </a:cxn>
              <a:cxn ang="0">
                <a:pos x="connsiteX7285" y="connsiteY7285"/>
              </a:cxn>
              <a:cxn ang="0">
                <a:pos x="connsiteX7286" y="connsiteY7286"/>
              </a:cxn>
              <a:cxn ang="0">
                <a:pos x="connsiteX7287" y="connsiteY7287"/>
              </a:cxn>
              <a:cxn ang="0">
                <a:pos x="connsiteX7288" y="connsiteY7288"/>
              </a:cxn>
              <a:cxn ang="0">
                <a:pos x="connsiteX7289" y="connsiteY7289"/>
              </a:cxn>
              <a:cxn ang="0">
                <a:pos x="connsiteX7290" y="connsiteY7290"/>
              </a:cxn>
              <a:cxn ang="0">
                <a:pos x="connsiteX7291" y="connsiteY7291"/>
              </a:cxn>
              <a:cxn ang="0">
                <a:pos x="connsiteX7292" y="connsiteY7292"/>
              </a:cxn>
              <a:cxn ang="0">
                <a:pos x="connsiteX7293" y="connsiteY7293"/>
              </a:cxn>
              <a:cxn ang="0">
                <a:pos x="connsiteX7294" y="connsiteY7294"/>
              </a:cxn>
              <a:cxn ang="0">
                <a:pos x="connsiteX7295" y="connsiteY7295"/>
              </a:cxn>
              <a:cxn ang="0">
                <a:pos x="connsiteX7296" y="connsiteY7296"/>
              </a:cxn>
              <a:cxn ang="0">
                <a:pos x="connsiteX7297" y="connsiteY7297"/>
              </a:cxn>
              <a:cxn ang="0">
                <a:pos x="connsiteX7298" y="connsiteY7298"/>
              </a:cxn>
              <a:cxn ang="0">
                <a:pos x="connsiteX7299" y="connsiteY7299"/>
              </a:cxn>
              <a:cxn ang="0">
                <a:pos x="connsiteX7300" y="connsiteY7300"/>
              </a:cxn>
              <a:cxn ang="0">
                <a:pos x="connsiteX7301" y="connsiteY7301"/>
              </a:cxn>
              <a:cxn ang="0">
                <a:pos x="connsiteX7302" y="connsiteY7302"/>
              </a:cxn>
              <a:cxn ang="0">
                <a:pos x="connsiteX7303" y="connsiteY7303"/>
              </a:cxn>
              <a:cxn ang="0">
                <a:pos x="connsiteX7304" y="connsiteY7304"/>
              </a:cxn>
              <a:cxn ang="0">
                <a:pos x="connsiteX7305" y="connsiteY7305"/>
              </a:cxn>
              <a:cxn ang="0">
                <a:pos x="connsiteX7306" y="connsiteY7306"/>
              </a:cxn>
              <a:cxn ang="0">
                <a:pos x="connsiteX7307" y="connsiteY7307"/>
              </a:cxn>
              <a:cxn ang="0">
                <a:pos x="connsiteX7308" y="connsiteY7308"/>
              </a:cxn>
              <a:cxn ang="0">
                <a:pos x="connsiteX7309" y="connsiteY7309"/>
              </a:cxn>
              <a:cxn ang="0">
                <a:pos x="connsiteX7310" y="connsiteY7310"/>
              </a:cxn>
              <a:cxn ang="0">
                <a:pos x="connsiteX7311" y="connsiteY7311"/>
              </a:cxn>
              <a:cxn ang="0">
                <a:pos x="connsiteX7312" y="connsiteY7312"/>
              </a:cxn>
              <a:cxn ang="0">
                <a:pos x="connsiteX7313" y="connsiteY7313"/>
              </a:cxn>
              <a:cxn ang="0">
                <a:pos x="connsiteX7314" y="connsiteY7314"/>
              </a:cxn>
              <a:cxn ang="0">
                <a:pos x="connsiteX7315" y="connsiteY7315"/>
              </a:cxn>
              <a:cxn ang="0">
                <a:pos x="connsiteX7316" y="connsiteY7316"/>
              </a:cxn>
              <a:cxn ang="0">
                <a:pos x="connsiteX7317" y="connsiteY7317"/>
              </a:cxn>
              <a:cxn ang="0">
                <a:pos x="connsiteX7318" y="connsiteY7318"/>
              </a:cxn>
              <a:cxn ang="0">
                <a:pos x="connsiteX7319" y="connsiteY7319"/>
              </a:cxn>
              <a:cxn ang="0">
                <a:pos x="connsiteX7320" y="connsiteY7320"/>
              </a:cxn>
              <a:cxn ang="0">
                <a:pos x="connsiteX7321" y="connsiteY7321"/>
              </a:cxn>
              <a:cxn ang="0">
                <a:pos x="connsiteX7322" y="connsiteY7322"/>
              </a:cxn>
              <a:cxn ang="0">
                <a:pos x="connsiteX7323" y="connsiteY7323"/>
              </a:cxn>
              <a:cxn ang="0">
                <a:pos x="connsiteX7324" y="connsiteY7324"/>
              </a:cxn>
              <a:cxn ang="0">
                <a:pos x="connsiteX7325" y="connsiteY7325"/>
              </a:cxn>
              <a:cxn ang="0">
                <a:pos x="connsiteX7326" y="connsiteY7326"/>
              </a:cxn>
              <a:cxn ang="0">
                <a:pos x="connsiteX7327" y="connsiteY7327"/>
              </a:cxn>
              <a:cxn ang="0">
                <a:pos x="connsiteX7328" y="connsiteY7328"/>
              </a:cxn>
              <a:cxn ang="0">
                <a:pos x="connsiteX7329" y="connsiteY7329"/>
              </a:cxn>
              <a:cxn ang="0">
                <a:pos x="connsiteX7330" y="connsiteY7330"/>
              </a:cxn>
              <a:cxn ang="0">
                <a:pos x="connsiteX7331" y="connsiteY7331"/>
              </a:cxn>
              <a:cxn ang="0">
                <a:pos x="connsiteX7332" y="connsiteY7332"/>
              </a:cxn>
              <a:cxn ang="0">
                <a:pos x="connsiteX7333" y="connsiteY7333"/>
              </a:cxn>
              <a:cxn ang="0">
                <a:pos x="connsiteX7334" y="connsiteY7334"/>
              </a:cxn>
              <a:cxn ang="0">
                <a:pos x="connsiteX7335" y="connsiteY7335"/>
              </a:cxn>
              <a:cxn ang="0">
                <a:pos x="connsiteX7336" y="connsiteY7336"/>
              </a:cxn>
              <a:cxn ang="0">
                <a:pos x="connsiteX7337" y="connsiteY7337"/>
              </a:cxn>
              <a:cxn ang="0">
                <a:pos x="connsiteX7338" y="connsiteY7338"/>
              </a:cxn>
              <a:cxn ang="0">
                <a:pos x="connsiteX7339" y="connsiteY7339"/>
              </a:cxn>
              <a:cxn ang="0">
                <a:pos x="connsiteX7340" y="connsiteY7340"/>
              </a:cxn>
              <a:cxn ang="0">
                <a:pos x="connsiteX7341" y="connsiteY7341"/>
              </a:cxn>
              <a:cxn ang="0">
                <a:pos x="connsiteX7342" y="connsiteY7342"/>
              </a:cxn>
              <a:cxn ang="0">
                <a:pos x="connsiteX7343" y="connsiteY7343"/>
              </a:cxn>
              <a:cxn ang="0">
                <a:pos x="connsiteX7344" y="connsiteY7344"/>
              </a:cxn>
              <a:cxn ang="0">
                <a:pos x="connsiteX7345" y="connsiteY7345"/>
              </a:cxn>
              <a:cxn ang="0">
                <a:pos x="connsiteX7346" y="connsiteY7346"/>
              </a:cxn>
              <a:cxn ang="0">
                <a:pos x="connsiteX7347" y="connsiteY7347"/>
              </a:cxn>
              <a:cxn ang="0">
                <a:pos x="connsiteX7348" y="connsiteY7348"/>
              </a:cxn>
              <a:cxn ang="0">
                <a:pos x="connsiteX7349" y="connsiteY7349"/>
              </a:cxn>
              <a:cxn ang="0">
                <a:pos x="connsiteX7350" y="connsiteY7350"/>
              </a:cxn>
              <a:cxn ang="0">
                <a:pos x="connsiteX7351" y="connsiteY7351"/>
              </a:cxn>
              <a:cxn ang="0">
                <a:pos x="connsiteX7352" y="connsiteY7352"/>
              </a:cxn>
              <a:cxn ang="0">
                <a:pos x="connsiteX7353" y="connsiteY7353"/>
              </a:cxn>
              <a:cxn ang="0">
                <a:pos x="connsiteX7354" y="connsiteY7354"/>
              </a:cxn>
              <a:cxn ang="0">
                <a:pos x="connsiteX7355" y="connsiteY7355"/>
              </a:cxn>
              <a:cxn ang="0">
                <a:pos x="connsiteX7356" y="connsiteY7356"/>
              </a:cxn>
              <a:cxn ang="0">
                <a:pos x="connsiteX7357" y="connsiteY7357"/>
              </a:cxn>
              <a:cxn ang="0">
                <a:pos x="connsiteX7358" y="connsiteY7358"/>
              </a:cxn>
              <a:cxn ang="0">
                <a:pos x="connsiteX7359" y="connsiteY7359"/>
              </a:cxn>
              <a:cxn ang="0">
                <a:pos x="connsiteX7360" y="connsiteY7360"/>
              </a:cxn>
              <a:cxn ang="0">
                <a:pos x="connsiteX7361" y="connsiteY7361"/>
              </a:cxn>
              <a:cxn ang="0">
                <a:pos x="connsiteX7362" y="connsiteY7362"/>
              </a:cxn>
              <a:cxn ang="0">
                <a:pos x="connsiteX7363" y="connsiteY7363"/>
              </a:cxn>
              <a:cxn ang="0">
                <a:pos x="connsiteX7364" y="connsiteY7364"/>
              </a:cxn>
              <a:cxn ang="0">
                <a:pos x="connsiteX7365" y="connsiteY7365"/>
              </a:cxn>
              <a:cxn ang="0">
                <a:pos x="connsiteX7366" y="connsiteY7366"/>
              </a:cxn>
              <a:cxn ang="0">
                <a:pos x="connsiteX7367" y="connsiteY7367"/>
              </a:cxn>
              <a:cxn ang="0">
                <a:pos x="connsiteX7368" y="connsiteY7368"/>
              </a:cxn>
              <a:cxn ang="0">
                <a:pos x="connsiteX7369" y="connsiteY7369"/>
              </a:cxn>
              <a:cxn ang="0">
                <a:pos x="connsiteX7370" y="connsiteY7370"/>
              </a:cxn>
              <a:cxn ang="0">
                <a:pos x="connsiteX7371" y="connsiteY7371"/>
              </a:cxn>
              <a:cxn ang="0">
                <a:pos x="connsiteX7372" y="connsiteY7372"/>
              </a:cxn>
              <a:cxn ang="0">
                <a:pos x="connsiteX7373" y="connsiteY7373"/>
              </a:cxn>
              <a:cxn ang="0">
                <a:pos x="connsiteX7374" y="connsiteY7374"/>
              </a:cxn>
              <a:cxn ang="0">
                <a:pos x="connsiteX7375" y="connsiteY7375"/>
              </a:cxn>
              <a:cxn ang="0">
                <a:pos x="connsiteX7376" y="connsiteY7376"/>
              </a:cxn>
              <a:cxn ang="0">
                <a:pos x="connsiteX7377" y="connsiteY7377"/>
              </a:cxn>
              <a:cxn ang="0">
                <a:pos x="connsiteX7378" y="connsiteY7378"/>
              </a:cxn>
              <a:cxn ang="0">
                <a:pos x="connsiteX7379" y="connsiteY7379"/>
              </a:cxn>
              <a:cxn ang="0">
                <a:pos x="connsiteX7380" y="connsiteY7380"/>
              </a:cxn>
              <a:cxn ang="0">
                <a:pos x="connsiteX7381" y="connsiteY7381"/>
              </a:cxn>
              <a:cxn ang="0">
                <a:pos x="connsiteX7382" y="connsiteY7382"/>
              </a:cxn>
              <a:cxn ang="0">
                <a:pos x="connsiteX7383" y="connsiteY7383"/>
              </a:cxn>
              <a:cxn ang="0">
                <a:pos x="connsiteX7384" y="connsiteY7384"/>
              </a:cxn>
              <a:cxn ang="0">
                <a:pos x="connsiteX7385" y="connsiteY7385"/>
              </a:cxn>
              <a:cxn ang="0">
                <a:pos x="connsiteX7386" y="connsiteY7386"/>
              </a:cxn>
              <a:cxn ang="0">
                <a:pos x="connsiteX7387" y="connsiteY7387"/>
              </a:cxn>
              <a:cxn ang="0">
                <a:pos x="connsiteX7388" y="connsiteY7388"/>
              </a:cxn>
              <a:cxn ang="0">
                <a:pos x="connsiteX7389" y="connsiteY7389"/>
              </a:cxn>
              <a:cxn ang="0">
                <a:pos x="connsiteX7390" y="connsiteY7390"/>
              </a:cxn>
              <a:cxn ang="0">
                <a:pos x="connsiteX7391" y="connsiteY7391"/>
              </a:cxn>
              <a:cxn ang="0">
                <a:pos x="connsiteX7392" y="connsiteY7392"/>
              </a:cxn>
              <a:cxn ang="0">
                <a:pos x="connsiteX7393" y="connsiteY7393"/>
              </a:cxn>
              <a:cxn ang="0">
                <a:pos x="connsiteX7394" y="connsiteY7394"/>
              </a:cxn>
              <a:cxn ang="0">
                <a:pos x="connsiteX7395" y="connsiteY7395"/>
              </a:cxn>
              <a:cxn ang="0">
                <a:pos x="connsiteX7396" y="connsiteY7396"/>
              </a:cxn>
              <a:cxn ang="0">
                <a:pos x="connsiteX7397" y="connsiteY7397"/>
              </a:cxn>
              <a:cxn ang="0">
                <a:pos x="connsiteX7398" y="connsiteY7398"/>
              </a:cxn>
              <a:cxn ang="0">
                <a:pos x="connsiteX7399" y="connsiteY7399"/>
              </a:cxn>
              <a:cxn ang="0">
                <a:pos x="connsiteX7400" y="connsiteY7400"/>
              </a:cxn>
              <a:cxn ang="0">
                <a:pos x="connsiteX7401" y="connsiteY7401"/>
              </a:cxn>
              <a:cxn ang="0">
                <a:pos x="connsiteX7402" y="connsiteY7402"/>
              </a:cxn>
              <a:cxn ang="0">
                <a:pos x="connsiteX7403" y="connsiteY7403"/>
              </a:cxn>
              <a:cxn ang="0">
                <a:pos x="connsiteX7404" y="connsiteY7404"/>
              </a:cxn>
              <a:cxn ang="0">
                <a:pos x="connsiteX7405" y="connsiteY7405"/>
              </a:cxn>
              <a:cxn ang="0">
                <a:pos x="connsiteX7406" y="connsiteY7406"/>
              </a:cxn>
              <a:cxn ang="0">
                <a:pos x="connsiteX7407" y="connsiteY7407"/>
              </a:cxn>
              <a:cxn ang="0">
                <a:pos x="connsiteX7408" y="connsiteY7408"/>
              </a:cxn>
              <a:cxn ang="0">
                <a:pos x="connsiteX7409" y="connsiteY7409"/>
              </a:cxn>
              <a:cxn ang="0">
                <a:pos x="connsiteX7410" y="connsiteY7410"/>
              </a:cxn>
              <a:cxn ang="0">
                <a:pos x="connsiteX7411" y="connsiteY7411"/>
              </a:cxn>
              <a:cxn ang="0">
                <a:pos x="connsiteX7412" y="connsiteY7412"/>
              </a:cxn>
              <a:cxn ang="0">
                <a:pos x="connsiteX7413" y="connsiteY7413"/>
              </a:cxn>
              <a:cxn ang="0">
                <a:pos x="connsiteX7414" y="connsiteY7414"/>
              </a:cxn>
              <a:cxn ang="0">
                <a:pos x="connsiteX7415" y="connsiteY7415"/>
              </a:cxn>
              <a:cxn ang="0">
                <a:pos x="connsiteX7416" y="connsiteY7416"/>
              </a:cxn>
              <a:cxn ang="0">
                <a:pos x="connsiteX7417" y="connsiteY7417"/>
              </a:cxn>
              <a:cxn ang="0">
                <a:pos x="connsiteX7418" y="connsiteY7418"/>
              </a:cxn>
              <a:cxn ang="0">
                <a:pos x="connsiteX7419" y="connsiteY7419"/>
              </a:cxn>
              <a:cxn ang="0">
                <a:pos x="connsiteX7420" y="connsiteY7420"/>
              </a:cxn>
              <a:cxn ang="0">
                <a:pos x="connsiteX7421" y="connsiteY7421"/>
              </a:cxn>
              <a:cxn ang="0">
                <a:pos x="connsiteX7422" y="connsiteY7422"/>
              </a:cxn>
              <a:cxn ang="0">
                <a:pos x="connsiteX7423" y="connsiteY7423"/>
              </a:cxn>
              <a:cxn ang="0">
                <a:pos x="connsiteX7424" y="connsiteY7424"/>
              </a:cxn>
              <a:cxn ang="0">
                <a:pos x="connsiteX7425" y="connsiteY7425"/>
              </a:cxn>
              <a:cxn ang="0">
                <a:pos x="connsiteX7426" y="connsiteY7426"/>
              </a:cxn>
              <a:cxn ang="0">
                <a:pos x="connsiteX7427" y="connsiteY7427"/>
              </a:cxn>
              <a:cxn ang="0">
                <a:pos x="connsiteX7428" y="connsiteY7428"/>
              </a:cxn>
              <a:cxn ang="0">
                <a:pos x="connsiteX7429" y="connsiteY7429"/>
              </a:cxn>
              <a:cxn ang="0">
                <a:pos x="connsiteX7430" y="connsiteY7430"/>
              </a:cxn>
              <a:cxn ang="0">
                <a:pos x="connsiteX7431" y="connsiteY7431"/>
              </a:cxn>
              <a:cxn ang="0">
                <a:pos x="connsiteX7432" y="connsiteY7432"/>
              </a:cxn>
              <a:cxn ang="0">
                <a:pos x="connsiteX7433" y="connsiteY7433"/>
              </a:cxn>
              <a:cxn ang="0">
                <a:pos x="connsiteX7434" y="connsiteY7434"/>
              </a:cxn>
              <a:cxn ang="0">
                <a:pos x="connsiteX7435" y="connsiteY7435"/>
              </a:cxn>
              <a:cxn ang="0">
                <a:pos x="connsiteX7436" y="connsiteY7436"/>
              </a:cxn>
              <a:cxn ang="0">
                <a:pos x="connsiteX7437" y="connsiteY7437"/>
              </a:cxn>
              <a:cxn ang="0">
                <a:pos x="connsiteX7438" y="connsiteY7438"/>
              </a:cxn>
              <a:cxn ang="0">
                <a:pos x="connsiteX7439" y="connsiteY7439"/>
              </a:cxn>
              <a:cxn ang="0">
                <a:pos x="connsiteX7440" y="connsiteY7440"/>
              </a:cxn>
              <a:cxn ang="0">
                <a:pos x="connsiteX7441" y="connsiteY7441"/>
              </a:cxn>
              <a:cxn ang="0">
                <a:pos x="connsiteX7442" y="connsiteY7442"/>
              </a:cxn>
              <a:cxn ang="0">
                <a:pos x="connsiteX7443" y="connsiteY7443"/>
              </a:cxn>
              <a:cxn ang="0">
                <a:pos x="connsiteX7444" y="connsiteY7444"/>
              </a:cxn>
              <a:cxn ang="0">
                <a:pos x="connsiteX7445" y="connsiteY7445"/>
              </a:cxn>
              <a:cxn ang="0">
                <a:pos x="connsiteX7446" y="connsiteY7446"/>
              </a:cxn>
              <a:cxn ang="0">
                <a:pos x="connsiteX7447" y="connsiteY7447"/>
              </a:cxn>
              <a:cxn ang="0">
                <a:pos x="connsiteX7448" y="connsiteY7448"/>
              </a:cxn>
              <a:cxn ang="0">
                <a:pos x="connsiteX7449" y="connsiteY7449"/>
              </a:cxn>
              <a:cxn ang="0">
                <a:pos x="connsiteX7450" y="connsiteY7450"/>
              </a:cxn>
              <a:cxn ang="0">
                <a:pos x="connsiteX7451" y="connsiteY7451"/>
              </a:cxn>
              <a:cxn ang="0">
                <a:pos x="connsiteX7452" y="connsiteY7452"/>
              </a:cxn>
              <a:cxn ang="0">
                <a:pos x="connsiteX7453" y="connsiteY7453"/>
              </a:cxn>
              <a:cxn ang="0">
                <a:pos x="connsiteX7454" y="connsiteY7454"/>
              </a:cxn>
              <a:cxn ang="0">
                <a:pos x="connsiteX7455" y="connsiteY7455"/>
              </a:cxn>
              <a:cxn ang="0">
                <a:pos x="connsiteX7456" y="connsiteY7456"/>
              </a:cxn>
              <a:cxn ang="0">
                <a:pos x="connsiteX7457" y="connsiteY7457"/>
              </a:cxn>
              <a:cxn ang="0">
                <a:pos x="connsiteX7458" y="connsiteY7458"/>
              </a:cxn>
              <a:cxn ang="0">
                <a:pos x="connsiteX7459" y="connsiteY7459"/>
              </a:cxn>
              <a:cxn ang="0">
                <a:pos x="connsiteX7460" y="connsiteY7460"/>
              </a:cxn>
              <a:cxn ang="0">
                <a:pos x="connsiteX7461" y="connsiteY7461"/>
              </a:cxn>
              <a:cxn ang="0">
                <a:pos x="connsiteX7462" y="connsiteY7462"/>
              </a:cxn>
              <a:cxn ang="0">
                <a:pos x="connsiteX7463" y="connsiteY7463"/>
              </a:cxn>
              <a:cxn ang="0">
                <a:pos x="connsiteX7464" y="connsiteY7464"/>
              </a:cxn>
              <a:cxn ang="0">
                <a:pos x="connsiteX7465" y="connsiteY7465"/>
              </a:cxn>
              <a:cxn ang="0">
                <a:pos x="connsiteX7466" y="connsiteY7466"/>
              </a:cxn>
              <a:cxn ang="0">
                <a:pos x="connsiteX7467" y="connsiteY7467"/>
              </a:cxn>
              <a:cxn ang="0">
                <a:pos x="connsiteX7468" y="connsiteY7468"/>
              </a:cxn>
              <a:cxn ang="0">
                <a:pos x="connsiteX7469" y="connsiteY7469"/>
              </a:cxn>
              <a:cxn ang="0">
                <a:pos x="connsiteX7470" y="connsiteY7470"/>
              </a:cxn>
              <a:cxn ang="0">
                <a:pos x="connsiteX7471" y="connsiteY7471"/>
              </a:cxn>
              <a:cxn ang="0">
                <a:pos x="connsiteX7472" y="connsiteY7472"/>
              </a:cxn>
              <a:cxn ang="0">
                <a:pos x="connsiteX7473" y="connsiteY7473"/>
              </a:cxn>
              <a:cxn ang="0">
                <a:pos x="connsiteX7474" y="connsiteY7474"/>
              </a:cxn>
              <a:cxn ang="0">
                <a:pos x="connsiteX7475" y="connsiteY7475"/>
              </a:cxn>
              <a:cxn ang="0">
                <a:pos x="connsiteX7476" y="connsiteY7476"/>
              </a:cxn>
              <a:cxn ang="0">
                <a:pos x="connsiteX7477" y="connsiteY7477"/>
              </a:cxn>
              <a:cxn ang="0">
                <a:pos x="connsiteX7478" y="connsiteY7478"/>
              </a:cxn>
              <a:cxn ang="0">
                <a:pos x="connsiteX7479" y="connsiteY7479"/>
              </a:cxn>
              <a:cxn ang="0">
                <a:pos x="connsiteX7480" y="connsiteY7480"/>
              </a:cxn>
              <a:cxn ang="0">
                <a:pos x="connsiteX7481" y="connsiteY7481"/>
              </a:cxn>
              <a:cxn ang="0">
                <a:pos x="connsiteX7482" y="connsiteY7482"/>
              </a:cxn>
              <a:cxn ang="0">
                <a:pos x="connsiteX7483" y="connsiteY7483"/>
              </a:cxn>
              <a:cxn ang="0">
                <a:pos x="connsiteX7484" y="connsiteY7484"/>
              </a:cxn>
              <a:cxn ang="0">
                <a:pos x="connsiteX7485" y="connsiteY7485"/>
              </a:cxn>
              <a:cxn ang="0">
                <a:pos x="connsiteX7486" y="connsiteY7486"/>
              </a:cxn>
              <a:cxn ang="0">
                <a:pos x="connsiteX7487" y="connsiteY7487"/>
              </a:cxn>
              <a:cxn ang="0">
                <a:pos x="connsiteX7488" y="connsiteY7488"/>
              </a:cxn>
              <a:cxn ang="0">
                <a:pos x="connsiteX7489" y="connsiteY7489"/>
              </a:cxn>
              <a:cxn ang="0">
                <a:pos x="connsiteX7490" y="connsiteY7490"/>
              </a:cxn>
              <a:cxn ang="0">
                <a:pos x="connsiteX7491" y="connsiteY7491"/>
              </a:cxn>
              <a:cxn ang="0">
                <a:pos x="connsiteX7492" y="connsiteY7492"/>
              </a:cxn>
              <a:cxn ang="0">
                <a:pos x="connsiteX7493" y="connsiteY7493"/>
              </a:cxn>
              <a:cxn ang="0">
                <a:pos x="connsiteX7494" y="connsiteY7494"/>
              </a:cxn>
              <a:cxn ang="0">
                <a:pos x="connsiteX7495" y="connsiteY7495"/>
              </a:cxn>
              <a:cxn ang="0">
                <a:pos x="connsiteX7496" y="connsiteY7496"/>
              </a:cxn>
              <a:cxn ang="0">
                <a:pos x="connsiteX7497" y="connsiteY7497"/>
              </a:cxn>
              <a:cxn ang="0">
                <a:pos x="connsiteX7498" y="connsiteY7498"/>
              </a:cxn>
              <a:cxn ang="0">
                <a:pos x="connsiteX7499" y="connsiteY7499"/>
              </a:cxn>
              <a:cxn ang="0">
                <a:pos x="connsiteX7500" y="connsiteY7500"/>
              </a:cxn>
              <a:cxn ang="0">
                <a:pos x="connsiteX7501" y="connsiteY7501"/>
              </a:cxn>
              <a:cxn ang="0">
                <a:pos x="connsiteX7502" y="connsiteY7502"/>
              </a:cxn>
              <a:cxn ang="0">
                <a:pos x="connsiteX7503" y="connsiteY7503"/>
              </a:cxn>
              <a:cxn ang="0">
                <a:pos x="connsiteX7504" y="connsiteY7504"/>
              </a:cxn>
              <a:cxn ang="0">
                <a:pos x="connsiteX7505" y="connsiteY7505"/>
              </a:cxn>
              <a:cxn ang="0">
                <a:pos x="connsiteX7506" y="connsiteY7506"/>
              </a:cxn>
              <a:cxn ang="0">
                <a:pos x="connsiteX7507" y="connsiteY7507"/>
              </a:cxn>
              <a:cxn ang="0">
                <a:pos x="connsiteX7508" y="connsiteY7508"/>
              </a:cxn>
              <a:cxn ang="0">
                <a:pos x="connsiteX7509" y="connsiteY7509"/>
              </a:cxn>
              <a:cxn ang="0">
                <a:pos x="connsiteX7510" y="connsiteY7510"/>
              </a:cxn>
              <a:cxn ang="0">
                <a:pos x="connsiteX7511" y="connsiteY7511"/>
              </a:cxn>
              <a:cxn ang="0">
                <a:pos x="connsiteX7512" y="connsiteY7512"/>
              </a:cxn>
              <a:cxn ang="0">
                <a:pos x="connsiteX7513" y="connsiteY7513"/>
              </a:cxn>
              <a:cxn ang="0">
                <a:pos x="connsiteX7514" y="connsiteY7514"/>
              </a:cxn>
              <a:cxn ang="0">
                <a:pos x="connsiteX7515" y="connsiteY7515"/>
              </a:cxn>
              <a:cxn ang="0">
                <a:pos x="connsiteX7516" y="connsiteY7516"/>
              </a:cxn>
              <a:cxn ang="0">
                <a:pos x="connsiteX7517" y="connsiteY7517"/>
              </a:cxn>
              <a:cxn ang="0">
                <a:pos x="connsiteX7518" y="connsiteY7518"/>
              </a:cxn>
              <a:cxn ang="0">
                <a:pos x="connsiteX7519" y="connsiteY7519"/>
              </a:cxn>
              <a:cxn ang="0">
                <a:pos x="connsiteX7520" y="connsiteY7520"/>
              </a:cxn>
              <a:cxn ang="0">
                <a:pos x="connsiteX7521" y="connsiteY7521"/>
              </a:cxn>
              <a:cxn ang="0">
                <a:pos x="connsiteX7522" y="connsiteY7522"/>
              </a:cxn>
              <a:cxn ang="0">
                <a:pos x="connsiteX7523" y="connsiteY7523"/>
              </a:cxn>
              <a:cxn ang="0">
                <a:pos x="connsiteX7524" y="connsiteY7524"/>
              </a:cxn>
              <a:cxn ang="0">
                <a:pos x="connsiteX7525" y="connsiteY7525"/>
              </a:cxn>
              <a:cxn ang="0">
                <a:pos x="connsiteX7526" y="connsiteY7526"/>
              </a:cxn>
              <a:cxn ang="0">
                <a:pos x="connsiteX7527" y="connsiteY7527"/>
              </a:cxn>
              <a:cxn ang="0">
                <a:pos x="connsiteX7528" y="connsiteY7528"/>
              </a:cxn>
              <a:cxn ang="0">
                <a:pos x="connsiteX7529" y="connsiteY7529"/>
              </a:cxn>
              <a:cxn ang="0">
                <a:pos x="connsiteX7530" y="connsiteY7530"/>
              </a:cxn>
              <a:cxn ang="0">
                <a:pos x="connsiteX7531" y="connsiteY7531"/>
              </a:cxn>
              <a:cxn ang="0">
                <a:pos x="connsiteX7532" y="connsiteY7532"/>
              </a:cxn>
              <a:cxn ang="0">
                <a:pos x="connsiteX7533" y="connsiteY7533"/>
              </a:cxn>
              <a:cxn ang="0">
                <a:pos x="connsiteX7534" y="connsiteY7534"/>
              </a:cxn>
              <a:cxn ang="0">
                <a:pos x="connsiteX7535" y="connsiteY7535"/>
              </a:cxn>
              <a:cxn ang="0">
                <a:pos x="connsiteX7536" y="connsiteY7536"/>
              </a:cxn>
              <a:cxn ang="0">
                <a:pos x="connsiteX7537" y="connsiteY7537"/>
              </a:cxn>
              <a:cxn ang="0">
                <a:pos x="connsiteX7538" y="connsiteY7538"/>
              </a:cxn>
              <a:cxn ang="0">
                <a:pos x="connsiteX7539" y="connsiteY7539"/>
              </a:cxn>
              <a:cxn ang="0">
                <a:pos x="connsiteX7540" y="connsiteY7540"/>
              </a:cxn>
              <a:cxn ang="0">
                <a:pos x="connsiteX7541" y="connsiteY7541"/>
              </a:cxn>
              <a:cxn ang="0">
                <a:pos x="connsiteX7542" y="connsiteY7542"/>
              </a:cxn>
              <a:cxn ang="0">
                <a:pos x="connsiteX7543" y="connsiteY7543"/>
              </a:cxn>
              <a:cxn ang="0">
                <a:pos x="connsiteX7544" y="connsiteY7544"/>
              </a:cxn>
              <a:cxn ang="0">
                <a:pos x="connsiteX7545" y="connsiteY7545"/>
              </a:cxn>
              <a:cxn ang="0">
                <a:pos x="connsiteX7546" y="connsiteY7546"/>
              </a:cxn>
              <a:cxn ang="0">
                <a:pos x="connsiteX7547" y="connsiteY7547"/>
              </a:cxn>
              <a:cxn ang="0">
                <a:pos x="connsiteX7548" y="connsiteY7548"/>
              </a:cxn>
              <a:cxn ang="0">
                <a:pos x="connsiteX7549" y="connsiteY7549"/>
              </a:cxn>
              <a:cxn ang="0">
                <a:pos x="connsiteX7550" y="connsiteY7550"/>
              </a:cxn>
              <a:cxn ang="0">
                <a:pos x="connsiteX7551" y="connsiteY7551"/>
              </a:cxn>
              <a:cxn ang="0">
                <a:pos x="connsiteX7552" y="connsiteY7552"/>
              </a:cxn>
              <a:cxn ang="0">
                <a:pos x="connsiteX7553" y="connsiteY7553"/>
              </a:cxn>
              <a:cxn ang="0">
                <a:pos x="connsiteX7554" y="connsiteY7554"/>
              </a:cxn>
              <a:cxn ang="0">
                <a:pos x="connsiteX7555" y="connsiteY7555"/>
              </a:cxn>
              <a:cxn ang="0">
                <a:pos x="connsiteX7556" y="connsiteY7556"/>
              </a:cxn>
              <a:cxn ang="0">
                <a:pos x="connsiteX7557" y="connsiteY7557"/>
              </a:cxn>
              <a:cxn ang="0">
                <a:pos x="connsiteX7558" y="connsiteY7558"/>
              </a:cxn>
              <a:cxn ang="0">
                <a:pos x="connsiteX7559" y="connsiteY7559"/>
              </a:cxn>
              <a:cxn ang="0">
                <a:pos x="connsiteX7560" y="connsiteY7560"/>
              </a:cxn>
              <a:cxn ang="0">
                <a:pos x="connsiteX7561" y="connsiteY7561"/>
              </a:cxn>
              <a:cxn ang="0">
                <a:pos x="connsiteX7562" y="connsiteY7562"/>
              </a:cxn>
              <a:cxn ang="0">
                <a:pos x="connsiteX7563" y="connsiteY7563"/>
              </a:cxn>
              <a:cxn ang="0">
                <a:pos x="connsiteX7564" y="connsiteY7564"/>
              </a:cxn>
              <a:cxn ang="0">
                <a:pos x="connsiteX7565" y="connsiteY7565"/>
              </a:cxn>
              <a:cxn ang="0">
                <a:pos x="connsiteX7566" y="connsiteY7566"/>
              </a:cxn>
              <a:cxn ang="0">
                <a:pos x="connsiteX7567" y="connsiteY7567"/>
              </a:cxn>
              <a:cxn ang="0">
                <a:pos x="connsiteX7568" y="connsiteY7568"/>
              </a:cxn>
              <a:cxn ang="0">
                <a:pos x="connsiteX7569" y="connsiteY7569"/>
              </a:cxn>
              <a:cxn ang="0">
                <a:pos x="connsiteX7570" y="connsiteY7570"/>
              </a:cxn>
              <a:cxn ang="0">
                <a:pos x="connsiteX7571" y="connsiteY7571"/>
              </a:cxn>
              <a:cxn ang="0">
                <a:pos x="connsiteX7572" y="connsiteY7572"/>
              </a:cxn>
              <a:cxn ang="0">
                <a:pos x="connsiteX7573" y="connsiteY7573"/>
              </a:cxn>
              <a:cxn ang="0">
                <a:pos x="connsiteX7574" y="connsiteY7574"/>
              </a:cxn>
              <a:cxn ang="0">
                <a:pos x="connsiteX7575" y="connsiteY7575"/>
              </a:cxn>
              <a:cxn ang="0">
                <a:pos x="connsiteX7576" y="connsiteY7576"/>
              </a:cxn>
              <a:cxn ang="0">
                <a:pos x="connsiteX7577" y="connsiteY7577"/>
              </a:cxn>
              <a:cxn ang="0">
                <a:pos x="connsiteX7578" y="connsiteY7578"/>
              </a:cxn>
              <a:cxn ang="0">
                <a:pos x="connsiteX7579" y="connsiteY7579"/>
              </a:cxn>
              <a:cxn ang="0">
                <a:pos x="connsiteX7580" y="connsiteY7580"/>
              </a:cxn>
              <a:cxn ang="0">
                <a:pos x="connsiteX7581" y="connsiteY7581"/>
              </a:cxn>
              <a:cxn ang="0">
                <a:pos x="connsiteX7582" y="connsiteY7582"/>
              </a:cxn>
              <a:cxn ang="0">
                <a:pos x="connsiteX7583" y="connsiteY7583"/>
              </a:cxn>
              <a:cxn ang="0">
                <a:pos x="connsiteX7584" y="connsiteY7584"/>
              </a:cxn>
              <a:cxn ang="0">
                <a:pos x="connsiteX7585" y="connsiteY7585"/>
              </a:cxn>
              <a:cxn ang="0">
                <a:pos x="connsiteX7586" y="connsiteY7586"/>
              </a:cxn>
              <a:cxn ang="0">
                <a:pos x="connsiteX7587" y="connsiteY7587"/>
              </a:cxn>
              <a:cxn ang="0">
                <a:pos x="connsiteX7588" y="connsiteY7588"/>
              </a:cxn>
              <a:cxn ang="0">
                <a:pos x="connsiteX7589" y="connsiteY7589"/>
              </a:cxn>
              <a:cxn ang="0">
                <a:pos x="connsiteX7590" y="connsiteY7590"/>
              </a:cxn>
              <a:cxn ang="0">
                <a:pos x="connsiteX7591" y="connsiteY7591"/>
              </a:cxn>
              <a:cxn ang="0">
                <a:pos x="connsiteX7592" y="connsiteY7592"/>
              </a:cxn>
              <a:cxn ang="0">
                <a:pos x="connsiteX7593" y="connsiteY7593"/>
              </a:cxn>
              <a:cxn ang="0">
                <a:pos x="connsiteX7594" y="connsiteY7594"/>
              </a:cxn>
              <a:cxn ang="0">
                <a:pos x="connsiteX7595" y="connsiteY7595"/>
              </a:cxn>
              <a:cxn ang="0">
                <a:pos x="connsiteX7596" y="connsiteY7596"/>
              </a:cxn>
              <a:cxn ang="0">
                <a:pos x="connsiteX7597" y="connsiteY7597"/>
              </a:cxn>
              <a:cxn ang="0">
                <a:pos x="connsiteX7598" y="connsiteY7598"/>
              </a:cxn>
              <a:cxn ang="0">
                <a:pos x="connsiteX7599" y="connsiteY7599"/>
              </a:cxn>
              <a:cxn ang="0">
                <a:pos x="connsiteX7600" y="connsiteY7600"/>
              </a:cxn>
              <a:cxn ang="0">
                <a:pos x="connsiteX7601" y="connsiteY7601"/>
              </a:cxn>
              <a:cxn ang="0">
                <a:pos x="connsiteX7602" y="connsiteY7602"/>
              </a:cxn>
              <a:cxn ang="0">
                <a:pos x="connsiteX7603" y="connsiteY7603"/>
              </a:cxn>
              <a:cxn ang="0">
                <a:pos x="connsiteX7604" y="connsiteY7604"/>
              </a:cxn>
              <a:cxn ang="0">
                <a:pos x="connsiteX7605" y="connsiteY7605"/>
              </a:cxn>
              <a:cxn ang="0">
                <a:pos x="connsiteX7606" y="connsiteY7606"/>
              </a:cxn>
              <a:cxn ang="0">
                <a:pos x="connsiteX7607" y="connsiteY7607"/>
              </a:cxn>
              <a:cxn ang="0">
                <a:pos x="connsiteX7608" y="connsiteY7608"/>
              </a:cxn>
              <a:cxn ang="0">
                <a:pos x="connsiteX7609" y="connsiteY7609"/>
              </a:cxn>
              <a:cxn ang="0">
                <a:pos x="connsiteX7610" y="connsiteY7610"/>
              </a:cxn>
              <a:cxn ang="0">
                <a:pos x="connsiteX7611" y="connsiteY7611"/>
              </a:cxn>
              <a:cxn ang="0">
                <a:pos x="connsiteX7612" y="connsiteY7612"/>
              </a:cxn>
              <a:cxn ang="0">
                <a:pos x="connsiteX7613" y="connsiteY7613"/>
              </a:cxn>
              <a:cxn ang="0">
                <a:pos x="connsiteX7614" y="connsiteY7614"/>
              </a:cxn>
              <a:cxn ang="0">
                <a:pos x="connsiteX7615" y="connsiteY7615"/>
              </a:cxn>
              <a:cxn ang="0">
                <a:pos x="connsiteX7616" y="connsiteY7616"/>
              </a:cxn>
              <a:cxn ang="0">
                <a:pos x="connsiteX7617" y="connsiteY7617"/>
              </a:cxn>
              <a:cxn ang="0">
                <a:pos x="connsiteX7618" y="connsiteY7618"/>
              </a:cxn>
              <a:cxn ang="0">
                <a:pos x="connsiteX7619" y="connsiteY7619"/>
              </a:cxn>
              <a:cxn ang="0">
                <a:pos x="connsiteX7620" y="connsiteY7620"/>
              </a:cxn>
              <a:cxn ang="0">
                <a:pos x="connsiteX7621" y="connsiteY7621"/>
              </a:cxn>
              <a:cxn ang="0">
                <a:pos x="connsiteX7622" y="connsiteY7622"/>
              </a:cxn>
              <a:cxn ang="0">
                <a:pos x="connsiteX7623" y="connsiteY7623"/>
              </a:cxn>
              <a:cxn ang="0">
                <a:pos x="connsiteX7624" y="connsiteY7624"/>
              </a:cxn>
              <a:cxn ang="0">
                <a:pos x="connsiteX7625" y="connsiteY7625"/>
              </a:cxn>
              <a:cxn ang="0">
                <a:pos x="connsiteX7626" y="connsiteY7626"/>
              </a:cxn>
              <a:cxn ang="0">
                <a:pos x="connsiteX7627" y="connsiteY7627"/>
              </a:cxn>
              <a:cxn ang="0">
                <a:pos x="connsiteX7628" y="connsiteY7628"/>
              </a:cxn>
              <a:cxn ang="0">
                <a:pos x="connsiteX7629" y="connsiteY7629"/>
              </a:cxn>
              <a:cxn ang="0">
                <a:pos x="connsiteX7630" y="connsiteY7630"/>
              </a:cxn>
              <a:cxn ang="0">
                <a:pos x="connsiteX7631" y="connsiteY7631"/>
              </a:cxn>
              <a:cxn ang="0">
                <a:pos x="connsiteX7632" y="connsiteY7632"/>
              </a:cxn>
              <a:cxn ang="0">
                <a:pos x="connsiteX7633" y="connsiteY7633"/>
              </a:cxn>
              <a:cxn ang="0">
                <a:pos x="connsiteX7634" y="connsiteY7634"/>
              </a:cxn>
              <a:cxn ang="0">
                <a:pos x="connsiteX7635" y="connsiteY7635"/>
              </a:cxn>
              <a:cxn ang="0">
                <a:pos x="connsiteX7636" y="connsiteY7636"/>
              </a:cxn>
              <a:cxn ang="0">
                <a:pos x="connsiteX7637" y="connsiteY7637"/>
              </a:cxn>
              <a:cxn ang="0">
                <a:pos x="connsiteX7638" y="connsiteY7638"/>
              </a:cxn>
              <a:cxn ang="0">
                <a:pos x="connsiteX7639" y="connsiteY7639"/>
              </a:cxn>
              <a:cxn ang="0">
                <a:pos x="connsiteX7640" y="connsiteY7640"/>
              </a:cxn>
              <a:cxn ang="0">
                <a:pos x="connsiteX7641" y="connsiteY7641"/>
              </a:cxn>
              <a:cxn ang="0">
                <a:pos x="connsiteX7642" y="connsiteY7642"/>
              </a:cxn>
              <a:cxn ang="0">
                <a:pos x="connsiteX7643" y="connsiteY7643"/>
              </a:cxn>
              <a:cxn ang="0">
                <a:pos x="connsiteX7644" y="connsiteY7644"/>
              </a:cxn>
              <a:cxn ang="0">
                <a:pos x="connsiteX7645" y="connsiteY7645"/>
              </a:cxn>
              <a:cxn ang="0">
                <a:pos x="connsiteX7646" y="connsiteY7646"/>
              </a:cxn>
              <a:cxn ang="0">
                <a:pos x="connsiteX7647" y="connsiteY7647"/>
              </a:cxn>
              <a:cxn ang="0">
                <a:pos x="connsiteX7648" y="connsiteY7648"/>
              </a:cxn>
              <a:cxn ang="0">
                <a:pos x="connsiteX7649" y="connsiteY7649"/>
              </a:cxn>
              <a:cxn ang="0">
                <a:pos x="connsiteX7650" y="connsiteY7650"/>
              </a:cxn>
              <a:cxn ang="0">
                <a:pos x="connsiteX7651" y="connsiteY7651"/>
              </a:cxn>
              <a:cxn ang="0">
                <a:pos x="connsiteX7652" y="connsiteY7652"/>
              </a:cxn>
              <a:cxn ang="0">
                <a:pos x="connsiteX7653" y="connsiteY7653"/>
              </a:cxn>
              <a:cxn ang="0">
                <a:pos x="connsiteX7654" y="connsiteY7654"/>
              </a:cxn>
              <a:cxn ang="0">
                <a:pos x="connsiteX7655" y="connsiteY7655"/>
              </a:cxn>
              <a:cxn ang="0">
                <a:pos x="connsiteX7656" y="connsiteY7656"/>
              </a:cxn>
              <a:cxn ang="0">
                <a:pos x="connsiteX7657" y="connsiteY7657"/>
              </a:cxn>
              <a:cxn ang="0">
                <a:pos x="connsiteX7658" y="connsiteY7658"/>
              </a:cxn>
              <a:cxn ang="0">
                <a:pos x="connsiteX7659" y="connsiteY7659"/>
              </a:cxn>
              <a:cxn ang="0">
                <a:pos x="connsiteX7660" y="connsiteY7660"/>
              </a:cxn>
              <a:cxn ang="0">
                <a:pos x="connsiteX7661" y="connsiteY7661"/>
              </a:cxn>
              <a:cxn ang="0">
                <a:pos x="connsiteX7662" y="connsiteY7662"/>
              </a:cxn>
              <a:cxn ang="0">
                <a:pos x="connsiteX7663" y="connsiteY7663"/>
              </a:cxn>
              <a:cxn ang="0">
                <a:pos x="connsiteX7664" y="connsiteY7664"/>
              </a:cxn>
              <a:cxn ang="0">
                <a:pos x="connsiteX7665" y="connsiteY7665"/>
              </a:cxn>
              <a:cxn ang="0">
                <a:pos x="connsiteX7666" y="connsiteY7666"/>
              </a:cxn>
              <a:cxn ang="0">
                <a:pos x="connsiteX7667" y="connsiteY7667"/>
              </a:cxn>
              <a:cxn ang="0">
                <a:pos x="connsiteX7668" y="connsiteY7668"/>
              </a:cxn>
              <a:cxn ang="0">
                <a:pos x="connsiteX7669" y="connsiteY7669"/>
              </a:cxn>
              <a:cxn ang="0">
                <a:pos x="connsiteX7670" y="connsiteY7670"/>
              </a:cxn>
              <a:cxn ang="0">
                <a:pos x="connsiteX7671" y="connsiteY7671"/>
              </a:cxn>
              <a:cxn ang="0">
                <a:pos x="connsiteX7672" y="connsiteY7672"/>
              </a:cxn>
              <a:cxn ang="0">
                <a:pos x="connsiteX7673" y="connsiteY7673"/>
              </a:cxn>
              <a:cxn ang="0">
                <a:pos x="connsiteX7674" y="connsiteY7674"/>
              </a:cxn>
              <a:cxn ang="0">
                <a:pos x="connsiteX7675" y="connsiteY7675"/>
              </a:cxn>
              <a:cxn ang="0">
                <a:pos x="connsiteX7676" y="connsiteY7676"/>
              </a:cxn>
              <a:cxn ang="0">
                <a:pos x="connsiteX7677" y="connsiteY7677"/>
              </a:cxn>
              <a:cxn ang="0">
                <a:pos x="connsiteX7678" y="connsiteY7678"/>
              </a:cxn>
              <a:cxn ang="0">
                <a:pos x="connsiteX7679" y="connsiteY7679"/>
              </a:cxn>
              <a:cxn ang="0">
                <a:pos x="connsiteX7680" y="connsiteY7680"/>
              </a:cxn>
              <a:cxn ang="0">
                <a:pos x="connsiteX7681" y="connsiteY7681"/>
              </a:cxn>
              <a:cxn ang="0">
                <a:pos x="connsiteX7682" y="connsiteY7682"/>
              </a:cxn>
              <a:cxn ang="0">
                <a:pos x="connsiteX7683" y="connsiteY7683"/>
              </a:cxn>
              <a:cxn ang="0">
                <a:pos x="connsiteX7684" y="connsiteY7684"/>
              </a:cxn>
              <a:cxn ang="0">
                <a:pos x="connsiteX7685" y="connsiteY7685"/>
              </a:cxn>
              <a:cxn ang="0">
                <a:pos x="connsiteX7686" y="connsiteY7686"/>
              </a:cxn>
              <a:cxn ang="0">
                <a:pos x="connsiteX7687" y="connsiteY7687"/>
              </a:cxn>
              <a:cxn ang="0">
                <a:pos x="connsiteX7688" y="connsiteY7688"/>
              </a:cxn>
              <a:cxn ang="0">
                <a:pos x="connsiteX7689" y="connsiteY7689"/>
              </a:cxn>
              <a:cxn ang="0">
                <a:pos x="connsiteX7690" y="connsiteY7690"/>
              </a:cxn>
              <a:cxn ang="0">
                <a:pos x="connsiteX7691" y="connsiteY7691"/>
              </a:cxn>
              <a:cxn ang="0">
                <a:pos x="connsiteX7692" y="connsiteY7692"/>
              </a:cxn>
              <a:cxn ang="0">
                <a:pos x="connsiteX7693" y="connsiteY7693"/>
              </a:cxn>
              <a:cxn ang="0">
                <a:pos x="connsiteX7694" y="connsiteY7694"/>
              </a:cxn>
              <a:cxn ang="0">
                <a:pos x="connsiteX7695" y="connsiteY7695"/>
              </a:cxn>
              <a:cxn ang="0">
                <a:pos x="connsiteX7696" y="connsiteY7696"/>
              </a:cxn>
              <a:cxn ang="0">
                <a:pos x="connsiteX7697" y="connsiteY7697"/>
              </a:cxn>
              <a:cxn ang="0">
                <a:pos x="connsiteX7698" y="connsiteY7698"/>
              </a:cxn>
              <a:cxn ang="0">
                <a:pos x="connsiteX7699" y="connsiteY7699"/>
              </a:cxn>
              <a:cxn ang="0">
                <a:pos x="connsiteX7700" y="connsiteY7700"/>
              </a:cxn>
              <a:cxn ang="0">
                <a:pos x="connsiteX7701" y="connsiteY7701"/>
              </a:cxn>
              <a:cxn ang="0">
                <a:pos x="connsiteX7702" y="connsiteY7702"/>
              </a:cxn>
              <a:cxn ang="0">
                <a:pos x="connsiteX7703" y="connsiteY7703"/>
              </a:cxn>
              <a:cxn ang="0">
                <a:pos x="connsiteX7704" y="connsiteY7704"/>
              </a:cxn>
              <a:cxn ang="0">
                <a:pos x="connsiteX7705" y="connsiteY7705"/>
              </a:cxn>
              <a:cxn ang="0">
                <a:pos x="connsiteX7706" y="connsiteY7706"/>
              </a:cxn>
              <a:cxn ang="0">
                <a:pos x="connsiteX7707" y="connsiteY7707"/>
              </a:cxn>
              <a:cxn ang="0">
                <a:pos x="connsiteX7708" y="connsiteY7708"/>
              </a:cxn>
              <a:cxn ang="0">
                <a:pos x="connsiteX7709" y="connsiteY7709"/>
              </a:cxn>
              <a:cxn ang="0">
                <a:pos x="connsiteX7710" y="connsiteY7710"/>
              </a:cxn>
              <a:cxn ang="0">
                <a:pos x="connsiteX7711" y="connsiteY7711"/>
              </a:cxn>
              <a:cxn ang="0">
                <a:pos x="connsiteX7712" y="connsiteY7712"/>
              </a:cxn>
              <a:cxn ang="0">
                <a:pos x="connsiteX7713" y="connsiteY7713"/>
              </a:cxn>
              <a:cxn ang="0">
                <a:pos x="connsiteX7714" y="connsiteY7714"/>
              </a:cxn>
              <a:cxn ang="0">
                <a:pos x="connsiteX7715" y="connsiteY7715"/>
              </a:cxn>
              <a:cxn ang="0">
                <a:pos x="connsiteX7716" y="connsiteY7716"/>
              </a:cxn>
              <a:cxn ang="0">
                <a:pos x="connsiteX7717" y="connsiteY7717"/>
              </a:cxn>
              <a:cxn ang="0">
                <a:pos x="connsiteX7718" y="connsiteY7718"/>
              </a:cxn>
              <a:cxn ang="0">
                <a:pos x="connsiteX7719" y="connsiteY7719"/>
              </a:cxn>
              <a:cxn ang="0">
                <a:pos x="connsiteX7720" y="connsiteY7720"/>
              </a:cxn>
              <a:cxn ang="0">
                <a:pos x="connsiteX7721" y="connsiteY7721"/>
              </a:cxn>
              <a:cxn ang="0">
                <a:pos x="connsiteX7722" y="connsiteY7722"/>
              </a:cxn>
              <a:cxn ang="0">
                <a:pos x="connsiteX7723" y="connsiteY7723"/>
              </a:cxn>
              <a:cxn ang="0">
                <a:pos x="connsiteX7724" y="connsiteY7724"/>
              </a:cxn>
              <a:cxn ang="0">
                <a:pos x="connsiteX7725" y="connsiteY7725"/>
              </a:cxn>
              <a:cxn ang="0">
                <a:pos x="connsiteX7726" y="connsiteY7726"/>
              </a:cxn>
              <a:cxn ang="0">
                <a:pos x="connsiteX7727" y="connsiteY7727"/>
              </a:cxn>
              <a:cxn ang="0">
                <a:pos x="connsiteX7728" y="connsiteY7728"/>
              </a:cxn>
              <a:cxn ang="0">
                <a:pos x="connsiteX7729" y="connsiteY7729"/>
              </a:cxn>
              <a:cxn ang="0">
                <a:pos x="connsiteX7730" y="connsiteY7730"/>
              </a:cxn>
              <a:cxn ang="0">
                <a:pos x="connsiteX7731" y="connsiteY7731"/>
              </a:cxn>
              <a:cxn ang="0">
                <a:pos x="connsiteX7732" y="connsiteY7732"/>
              </a:cxn>
              <a:cxn ang="0">
                <a:pos x="connsiteX7733" y="connsiteY7733"/>
              </a:cxn>
              <a:cxn ang="0">
                <a:pos x="connsiteX7734" y="connsiteY7734"/>
              </a:cxn>
              <a:cxn ang="0">
                <a:pos x="connsiteX7735" y="connsiteY7735"/>
              </a:cxn>
              <a:cxn ang="0">
                <a:pos x="connsiteX7736" y="connsiteY7736"/>
              </a:cxn>
              <a:cxn ang="0">
                <a:pos x="connsiteX7737" y="connsiteY7737"/>
              </a:cxn>
              <a:cxn ang="0">
                <a:pos x="connsiteX7738" y="connsiteY7738"/>
              </a:cxn>
              <a:cxn ang="0">
                <a:pos x="connsiteX7739" y="connsiteY7739"/>
              </a:cxn>
              <a:cxn ang="0">
                <a:pos x="connsiteX7740" y="connsiteY7740"/>
              </a:cxn>
              <a:cxn ang="0">
                <a:pos x="connsiteX7741" y="connsiteY7741"/>
              </a:cxn>
              <a:cxn ang="0">
                <a:pos x="connsiteX7742" y="connsiteY7742"/>
              </a:cxn>
              <a:cxn ang="0">
                <a:pos x="connsiteX7743" y="connsiteY7743"/>
              </a:cxn>
              <a:cxn ang="0">
                <a:pos x="connsiteX7744" y="connsiteY7744"/>
              </a:cxn>
              <a:cxn ang="0">
                <a:pos x="connsiteX7745" y="connsiteY7745"/>
              </a:cxn>
              <a:cxn ang="0">
                <a:pos x="connsiteX7746" y="connsiteY7746"/>
              </a:cxn>
              <a:cxn ang="0">
                <a:pos x="connsiteX7747" y="connsiteY7747"/>
              </a:cxn>
              <a:cxn ang="0">
                <a:pos x="connsiteX7748" y="connsiteY7748"/>
              </a:cxn>
              <a:cxn ang="0">
                <a:pos x="connsiteX7749" y="connsiteY7749"/>
              </a:cxn>
              <a:cxn ang="0">
                <a:pos x="connsiteX7750" y="connsiteY7750"/>
              </a:cxn>
              <a:cxn ang="0">
                <a:pos x="connsiteX7751" y="connsiteY7751"/>
              </a:cxn>
              <a:cxn ang="0">
                <a:pos x="connsiteX7752" y="connsiteY7752"/>
              </a:cxn>
              <a:cxn ang="0">
                <a:pos x="connsiteX7753" y="connsiteY7753"/>
              </a:cxn>
              <a:cxn ang="0">
                <a:pos x="connsiteX7754" y="connsiteY7754"/>
              </a:cxn>
              <a:cxn ang="0">
                <a:pos x="connsiteX7755" y="connsiteY7755"/>
              </a:cxn>
              <a:cxn ang="0">
                <a:pos x="connsiteX7756" y="connsiteY7756"/>
              </a:cxn>
              <a:cxn ang="0">
                <a:pos x="connsiteX7757" y="connsiteY7757"/>
              </a:cxn>
              <a:cxn ang="0">
                <a:pos x="connsiteX7758" y="connsiteY7758"/>
              </a:cxn>
              <a:cxn ang="0">
                <a:pos x="connsiteX7759" y="connsiteY7759"/>
              </a:cxn>
              <a:cxn ang="0">
                <a:pos x="connsiteX7760" y="connsiteY7760"/>
              </a:cxn>
              <a:cxn ang="0">
                <a:pos x="connsiteX7761" y="connsiteY7761"/>
              </a:cxn>
              <a:cxn ang="0">
                <a:pos x="connsiteX7762" y="connsiteY7762"/>
              </a:cxn>
              <a:cxn ang="0">
                <a:pos x="connsiteX7763" y="connsiteY7763"/>
              </a:cxn>
              <a:cxn ang="0">
                <a:pos x="connsiteX7764" y="connsiteY7764"/>
              </a:cxn>
              <a:cxn ang="0">
                <a:pos x="connsiteX7765" y="connsiteY7765"/>
              </a:cxn>
              <a:cxn ang="0">
                <a:pos x="connsiteX7766" y="connsiteY7766"/>
              </a:cxn>
              <a:cxn ang="0">
                <a:pos x="connsiteX7767" y="connsiteY7767"/>
              </a:cxn>
              <a:cxn ang="0">
                <a:pos x="connsiteX7768" y="connsiteY7768"/>
              </a:cxn>
              <a:cxn ang="0">
                <a:pos x="connsiteX7769" y="connsiteY7769"/>
              </a:cxn>
              <a:cxn ang="0">
                <a:pos x="connsiteX7770" y="connsiteY7770"/>
              </a:cxn>
              <a:cxn ang="0">
                <a:pos x="connsiteX7771" y="connsiteY7771"/>
              </a:cxn>
              <a:cxn ang="0">
                <a:pos x="connsiteX7772" y="connsiteY7772"/>
              </a:cxn>
              <a:cxn ang="0">
                <a:pos x="connsiteX7773" y="connsiteY7773"/>
              </a:cxn>
              <a:cxn ang="0">
                <a:pos x="connsiteX7774" y="connsiteY7774"/>
              </a:cxn>
              <a:cxn ang="0">
                <a:pos x="connsiteX7775" y="connsiteY7775"/>
              </a:cxn>
              <a:cxn ang="0">
                <a:pos x="connsiteX7776" y="connsiteY7776"/>
              </a:cxn>
              <a:cxn ang="0">
                <a:pos x="connsiteX7777" y="connsiteY7777"/>
              </a:cxn>
              <a:cxn ang="0">
                <a:pos x="connsiteX7778" y="connsiteY7778"/>
              </a:cxn>
              <a:cxn ang="0">
                <a:pos x="connsiteX7779" y="connsiteY7779"/>
              </a:cxn>
              <a:cxn ang="0">
                <a:pos x="connsiteX7780" y="connsiteY7780"/>
              </a:cxn>
              <a:cxn ang="0">
                <a:pos x="connsiteX7781" y="connsiteY7781"/>
              </a:cxn>
              <a:cxn ang="0">
                <a:pos x="connsiteX7782" y="connsiteY7782"/>
              </a:cxn>
              <a:cxn ang="0">
                <a:pos x="connsiteX7783" y="connsiteY7783"/>
              </a:cxn>
              <a:cxn ang="0">
                <a:pos x="connsiteX7784" y="connsiteY7784"/>
              </a:cxn>
              <a:cxn ang="0">
                <a:pos x="connsiteX7785" y="connsiteY7785"/>
              </a:cxn>
              <a:cxn ang="0">
                <a:pos x="connsiteX7786" y="connsiteY7786"/>
              </a:cxn>
              <a:cxn ang="0">
                <a:pos x="connsiteX7787" y="connsiteY7787"/>
              </a:cxn>
              <a:cxn ang="0">
                <a:pos x="connsiteX7788" y="connsiteY7788"/>
              </a:cxn>
              <a:cxn ang="0">
                <a:pos x="connsiteX7789" y="connsiteY7789"/>
              </a:cxn>
              <a:cxn ang="0">
                <a:pos x="connsiteX7790" y="connsiteY7790"/>
              </a:cxn>
              <a:cxn ang="0">
                <a:pos x="connsiteX7791" y="connsiteY7791"/>
              </a:cxn>
              <a:cxn ang="0">
                <a:pos x="connsiteX7792" y="connsiteY7792"/>
              </a:cxn>
              <a:cxn ang="0">
                <a:pos x="connsiteX7793" y="connsiteY7793"/>
              </a:cxn>
              <a:cxn ang="0">
                <a:pos x="connsiteX7794" y="connsiteY7794"/>
              </a:cxn>
              <a:cxn ang="0">
                <a:pos x="connsiteX7795" y="connsiteY7795"/>
              </a:cxn>
              <a:cxn ang="0">
                <a:pos x="connsiteX7796" y="connsiteY7796"/>
              </a:cxn>
              <a:cxn ang="0">
                <a:pos x="connsiteX7797" y="connsiteY7797"/>
              </a:cxn>
              <a:cxn ang="0">
                <a:pos x="connsiteX7798" y="connsiteY7798"/>
              </a:cxn>
              <a:cxn ang="0">
                <a:pos x="connsiteX7799" y="connsiteY7799"/>
              </a:cxn>
              <a:cxn ang="0">
                <a:pos x="connsiteX7800" y="connsiteY7800"/>
              </a:cxn>
              <a:cxn ang="0">
                <a:pos x="connsiteX7801" y="connsiteY7801"/>
              </a:cxn>
              <a:cxn ang="0">
                <a:pos x="connsiteX7802" y="connsiteY7802"/>
              </a:cxn>
              <a:cxn ang="0">
                <a:pos x="connsiteX7803" y="connsiteY7803"/>
              </a:cxn>
              <a:cxn ang="0">
                <a:pos x="connsiteX7804" y="connsiteY7804"/>
              </a:cxn>
              <a:cxn ang="0">
                <a:pos x="connsiteX7805" y="connsiteY7805"/>
              </a:cxn>
              <a:cxn ang="0">
                <a:pos x="connsiteX7806" y="connsiteY7806"/>
              </a:cxn>
              <a:cxn ang="0">
                <a:pos x="connsiteX7807" y="connsiteY7807"/>
              </a:cxn>
              <a:cxn ang="0">
                <a:pos x="connsiteX7808" y="connsiteY7808"/>
              </a:cxn>
              <a:cxn ang="0">
                <a:pos x="connsiteX7809" y="connsiteY7809"/>
              </a:cxn>
              <a:cxn ang="0">
                <a:pos x="connsiteX7810" y="connsiteY7810"/>
              </a:cxn>
              <a:cxn ang="0">
                <a:pos x="connsiteX7811" y="connsiteY7811"/>
              </a:cxn>
              <a:cxn ang="0">
                <a:pos x="connsiteX7812" y="connsiteY7812"/>
              </a:cxn>
              <a:cxn ang="0">
                <a:pos x="connsiteX7813" y="connsiteY7813"/>
              </a:cxn>
              <a:cxn ang="0">
                <a:pos x="connsiteX7814" y="connsiteY7814"/>
              </a:cxn>
              <a:cxn ang="0">
                <a:pos x="connsiteX7815" y="connsiteY7815"/>
              </a:cxn>
              <a:cxn ang="0">
                <a:pos x="connsiteX7816" y="connsiteY7816"/>
              </a:cxn>
              <a:cxn ang="0">
                <a:pos x="connsiteX7817" y="connsiteY7817"/>
              </a:cxn>
              <a:cxn ang="0">
                <a:pos x="connsiteX7818" y="connsiteY7818"/>
              </a:cxn>
              <a:cxn ang="0">
                <a:pos x="connsiteX7819" y="connsiteY7819"/>
              </a:cxn>
              <a:cxn ang="0">
                <a:pos x="connsiteX7820" y="connsiteY7820"/>
              </a:cxn>
              <a:cxn ang="0">
                <a:pos x="connsiteX7821" y="connsiteY7821"/>
              </a:cxn>
              <a:cxn ang="0">
                <a:pos x="connsiteX7822" y="connsiteY7822"/>
              </a:cxn>
              <a:cxn ang="0">
                <a:pos x="connsiteX7823" y="connsiteY7823"/>
              </a:cxn>
              <a:cxn ang="0">
                <a:pos x="connsiteX7824" y="connsiteY7824"/>
              </a:cxn>
              <a:cxn ang="0">
                <a:pos x="connsiteX7825" y="connsiteY7825"/>
              </a:cxn>
              <a:cxn ang="0">
                <a:pos x="connsiteX7826" y="connsiteY7826"/>
              </a:cxn>
              <a:cxn ang="0">
                <a:pos x="connsiteX7827" y="connsiteY7827"/>
              </a:cxn>
              <a:cxn ang="0">
                <a:pos x="connsiteX7828" y="connsiteY7828"/>
              </a:cxn>
              <a:cxn ang="0">
                <a:pos x="connsiteX7829" y="connsiteY7829"/>
              </a:cxn>
              <a:cxn ang="0">
                <a:pos x="connsiteX7830" y="connsiteY7830"/>
              </a:cxn>
              <a:cxn ang="0">
                <a:pos x="connsiteX7831" y="connsiteY7831"/>
              </a:cxn>
              <a:cxn ang="0">
                <a:pos x="connsiteX7832" y="connsiteY7832"/>
              </a:cxn>
              <a:cxn ang="0">
                <a:pos x="connsiteX7833" y="connsiteY7833"/>
              </a:cxn>
              <a:cxn ang="0">
                <a:pos x="connsiteX7834" y="connsiteY7834"/>
              </a:cxn>
              <a:cxn ang="0">
                <a:pos x="connsiteX7835" y="connsiteY7835"/>
              </a:cxn>
              <a:cxn ang="0">
                <a:pos x="connsiteX7836" y="connsiteY7836"/>
              </a:cxn>
              <a:cxn ang="0">
                <a:pos x="connsiteX7837" y="connsiteY7837"/>
              </a:cxn>
              <a:cxn ang="0">
                <a:pos x="connsiteX7838" y="connsiteY7838"/>
              </a:cxn>
              <a:cxn ang="0">
                <a:pos x="connsiteX7839" y="connsiteY7839"/>
              </a:cxn>
              <a:cxn ang="0">
                <a:pos x="connsiteX7840" y="connsiteY7840"/>
              </a:cxn>
              <a:cxn ang="0">
                <a:pos x="connsiteX7841" y="connsiteY7841"/>
              </a:cxn>
              <a:cxn ang="0">
                <a:pos x="connsiteX7842" y="connsiteY7842"/>
              </a:cxn>
              <a:cxn ang="0">
                <a:pos x="connsiteX7843" y="connsiteY7843"/>
              </a:cxn>
              <a:cxn ang="0">
                <a:pos x="connsiteX7844" y="connsiteY7844"/>
              </a:cxn>
              <a:cxn ang="0">
                <a:pos x="connsiteX7845" y="connsiteY7845"/>
              </a:cxn>
              <a:cxn ang="0">
                <a:pos x="connsiteX7846" y="connsiteY7846"/>
              </a:cxn>
              <a:cxn ang="0">
                <a:pos x="connsiteX7847" y="connsiteY7847"/>
              </a:cxn>
              <a:cxn ang="0">
                <a:pos x="connsiteX7848" y="connsiteY7848"/>
              </a:cxn>
              <a:cxn ang="0">
                <a:pos x="connsiteX7849" y="connsiteY7849"/>
              </a:cxn>
              <a:cxn ang="0">
                <a:pos x="connsiteX7850" y="connsiteY7850"/>
              </a:cxn>
              <a:cxn ang="0">
                <a:pos x="connsiteX7851" y="connsiteY7851"/>
              </a:cxn>
              <a:cxn ang="0">
                <a:pos x="connsiteX7852" y="connsiteY7852"/>
              </a:cxn>
              <a:cxn ang="0">
                <a:pos x="connsiteX7853" y="connsiteY7853"/>
              </a:cxn>
              <a:cxn ang="0">
                <a:pos x="connsiteX7854" y="connsiteY7854"/>
              </a:cxn>
              <a:cxn ang="0">
                <a:pos x="connsiteX7855" y="connsiteY7855"/>
              </a:cxn>
              <a:cxn ang="0">
                <a:pos x="connsiteX7856" y="connsiteY7856"/>
              </a:cxn>
              <a:cxn ang="0">
                <a:pos x="connsiteX7857" y="connsiteY7857"/>
              </a:cxn>
              <a:cxn ang="0">
                <a:pos x="connsiteX7858" y="connsiteY7858"/>
              </a:cxn>
              <a:cxn ang="0">
                <a:pos x="connsiteX7859" y="connsiteY7859"/>
              </a:cxn>
              <a:cxn ang="0">
                <a:pos x="connsiteX7860" y="connsiteY7860"/>
              </a:cxn>
              <a:cxn ang="0">
                <a:pos x="connsiteX7861" y="connsiteY7861"/>
              </a:cxn>
              <a:cxn ang="0">
                <a:pos x="connsiteX7862" y="connsiteY7862"/>
              </a:cxn>
              <a:cxn ang="0">
                <a:pos x="connsiteX7863" y="connsiteY7863"/>
              </a:cxn>
              <a:cxn ang="0">
                <a:pos x="connsiteX7864" y="connsiteY7864"/>
              </a:cxn>
              <a:cxn ang="0">
                <a:pos x="connsiteX7865" y="connsiteY7865"/>
              </a:cxn>
              <a:cxn ang="0">
                <a:pos x="connsiteX7866" y="connsiteY7866"/>
              </a:cxn>
              <a:cxn ang="0">
                <a:pos x="connsiteX7867" y="connsiteY7867"/>
              </a:cxn>
              <a:cxn ang="0">
                <a:pos x="connsiteX7868" y="connsiteY7868"/>
              </a:cxn>
              <a:cxn ang="0">
                <a:pos x="connsiteX7869" y="connsiteY7869"/>
              </a:cxn>
              <a:cxn ang="0">
                <a:pos x="connsiteX7870" y="connsiteY7870"/>
              </a:cxn>
              <a:cxn ang="0">
                <a:pos x="connsiteX7871" y="connsiteY7871"/>
              </a:cxn>
              <a:cxn ang="0">
                <a:pos x="connsiteX7872" y="connsiteY7872"/>
              </a:cxn>
              <a:cxn ang="0">
                <a:pos x="connsiteX7873" y="connsiteY7873"/>
              </a:cxn>
              <a:cxn ang="0">
                <a:pos x="connsiteX7874" y="connsiteY7874"/>
              </a:cxn>
              <a:cxn ang="0">
                <a:pos x="connsiteX7875" y="connsiteY7875"/>
              </a:cxn>
              <a:cxn ang="0">
                <a:pos x="connsiteX7876" y="connsiteY7876"/>
              </a:cxn>
              <a:cxn ang="0">
                <a:pos x="connsiteX7877" y="connsiteY7877"/>
              </a:cxn>
              <a:cxn ang="0">
                <a:pos x="connsiteX7878" y="connsiteY7878"/>
              </a:cxn>
              <a:cxn ang="0">
                <a:pos x="connsiteX7879" y="connsiteY7879"/>
              </a:cxn>
              <a:cxn ang="0">
                <a:pos x="connsiteX7880" y="connsiteY7880"/>
              </a:cxn>
              <a:cxn ang="0">
                <a:pos x="connsiteX7881" y="connsiteY7881"/>
              </a:cxn>
              <a:cxn ang="0">
                <a:pos x="connsiteX7882" y="connsiteY7882"/>
              </a:cxn>
              <a:cxn ang="0">
                <a:pos x="connsiteX7883" y="connsiteY7883"/>
              </a:cxn>
              <a:cxn ang="0">
                <a:pos x="connsiteX7884" y="connsiteY7884"/>
              </a:cxn>
              <a:cxn ang="0">
                <a:pos x="connsiteX7885" y="connsiteY7885"/>
              </a:cxn>
              <a:cxn ang="0">
                <a:pos x="connsiteX7886" y="connsiteY7886"/>
              </a:cxn>
              <a:cxn ang="0">
                <a:pos x="connsiteX7887" y="connsiteY7887"/>
              </a:cxn>
              <a:cxn ang="0">
                <a:pos x="connsiteX7888" y="connsiteY7888"/>
              </a:cxn>
              <a:cxn ang="0">
                <a:pos x="connsiteX7889" y="connsiteY7889"/>
              </a:cxn>
              <a:cxn ang="0">
                <a:pos x="connsiteX7890" y="connsiteY7890"/>
              </a:cxn>
              <a:cxn ang="0">
                <a:pos x="connsiteX7891" y="connsiteY7891"/>
              </a:cxn>
              <a:cxn ang="0">
                <a:pos x="connsiteX7892" y="connsiteY7892"/>
              </a:cxn>
              <a:cxn ang="0">
                <a:pos x="connsiteX7893" y="connsiteY7893"/>
              </a:cxn>
              <a:cxn ang="0">
                <a:pos x="connsiteX7894" y="connsiteY7894"/>
              </a:cxn>
              <a:cxn ang="0">
                <a:pos x="connsiteX7895" y="connsiteY7895"/>
              </a:cxn>
              <a:cxn ang="0">
                <a:pos x="connsiteX7896" y="connsiteY7896"/>
              </a:cxn>
              <a:cxn ang="0">
                <a:pos x="connsiteX7897" y="connsiteY7897"/>
              </a:cxn>
              <a:cxn ang="0">
                <a:pos x="connsiteX7898" y="connsiteY7898"/>
              </a:cxn>
              <a:cxn ang="0">
                <a:pos x="connsiteX7899" y="connsiteY7899"/>
              </a:cxn>
              <a:cxn ang="0">
                <a:pos x="connsiteX7900" y="connsiteY7900"/>
              </a:cxn>
              <a:cxn ang="0">
                <a:pos x="connsiteX7901" y="connsiteY7901"/>
              </a:cxn>
              <a:cxn ang="0">
                <a:pos x="connsiteX7902" y="connsiteY7902"/>
              </a:cxn>
              <a:cxn ang="0">
                <a:pos x="connsiteX7903" y="connsiteY7903"/>
              </a:cxn>
              <a:cxn ang="0">
                <a:pos x="connsiteX7904" y="connsiteY7904"/>
              </a:cxn>
              <a:cxn ang="0">
                <a:pos x="connsiteX7905" y="connsiteY7905"/>
              </a:cxn>
              <a:cxn ang="0">
                <a:pos x="connsiteX7906" y="connsiteY7906"/>
              </a:cxn>
              <a:cxn ang="0">
                <a:pos x="connsiteX7907" y="connsiteY7907"/>
              </a:cxn>
              <a:cxn ang="0">
                <a:pos x="connsiteX7908" y="connsiteY7908"/>
              </a:cxn>
              <a:cxn ang="0">
                <a:pos x="connsiteX7909" y="connsiteY7909"/>
              </a:cxn>
              <a:cxn ang="0">
                <a:pos x="connsiteX7910" y="connsiteY7910"/>
              </a:cxn>
              <a:cxn ang="0">
                <a:pos x="connsiteX7911" y="connsiteY7911"/>
              </a:cxn>
              <a:cxn ang="0">
                <a:pos x="connsiteX7912" y="connsiteY7912"/>
              </a:cxn>
              <a:cxn ang="0">
                <a:pos x="connsiteX7913" y="connsiteY7913"/>
              </a:cxn>
              <a:cxn ang="0">
                <a:pos x="connsiteX7914" y="connsiteY7914"/>
              </a:cxn>
              <a:cxn ang="0">
                <a:pos x="connsiteX7915" y="connsiteY7915"/>
              </a:cxn>
              <a:cxn ang="0">
                <a:pos x="connsiteX7916" y="connsiteY7916"/>
              </a:cxn>
              <a:cxn ang="0">
                <a:pos x="connsiteX7917" y="connsiteY7917"/>
              </a:cxn>
              <a:cxn ang="0">
                <a:pos x="connsiteX7918" y="connsiteY7918"/>
              </a:cxn>
              <a:cxn ang="0">
                <a:pos x="connsiteX7919" y="connsiteY7919"/>
              </a:cxn>
              <a:cxn ang="0">
                <a:pos x="connsiteX7920" y="connsiteY7920"/>
              </a:cxn>
              <a:cxn ang="0">
                <a:pos x="connsiteX7921" y="connsiteY7921"/>
              </a:cxn>
              <a:cxn ang="0">
                <a:pos x="connsiteX7922" y="connsiteY7922"/>
              </a:cxn>
              <a:cxn ang="0">
                <a:pos x="connsiteX7923" y="connsiteY7923"/>
              </a:cxn>
              <a:cxn ang="0">
                <a:pos x="connsiteX7924" y="connsiteY7924"/>
              </a:cxn>
              <a:cxn ang="0">
                <a:pos x="connsiteX7925" y="connsiteY7925"/>
              </a:cxn>
              <a:cxn ang="0">
                <a:pos x="connsiteX7926" y="connsiteY7926"/>
              </a:cxn>
              <a:cxn ang="0">
                <a:pos x="connsiteX7927" y="connsiteY7927"/>
              </a:cxn>
              <a:cxn ang="0">
                <a:pos x="connsiteX7928" y="connsiteY7928"/>
              </a:cxn>
              <a:cxn ang="0">
                <a:pos x="connsiteX7929" y="connsiteY7929"/>
              </a:cxn>
              <a:cxn ang="0">
                <a:pos x="connsiteX7930" y="connsiteY7930"/>
              </a:cxn>
              <a:cxn ang="0">
                <a:pos x="connsiteX7931" y="connsiteY7931"/>
              </a:cxn>
              <a:cxn ang="0">
                <a:pos x="connsiteX7932" y="connsiteY7932"/>
              </a:cxn>
              <a:cxn ang="0">
                <a:pos x="connsiteX7933" y="connsiteY7933"/>
              </a:cxn>
              <a:cxn ang="0">
                <a:pos x="connsiteX7934" y="connsiteY7934"/>
              </a:cxn>
              <a:cxn ang="0">
                <a:pos x="connsiteX7935" y="connsiteY7935"/>
              </a:cxn>
              <a:cxn ang="0">
                <a:pos x="connsiteX7936" y="connsiteY7936"/>
              </a:cxn>
              <a:cxn ang="0">
                <a:pos x="connsiteX7937" y="connsiteY7937"/>
              </a:cxn>
              <a:cxn ang="0">
                <a:pos x="connsiteX7938" y="connsiteY7938"/>
              </a:cxn>
              <a:cxn ang="0">
                <a:pos x="connsiteX7939" y="connsiteY7939"/>
              </a:cxn>
              <a:cxn ang="0">
                <a:pos x="connsiteX7940" y="connsiteY7940"/>
              </a:cxn>
              <a:cxn ang="0">
                <a:pos x="connsiteX7941" y="connsiteY7941"/>
              </a:cxn>
              <a:cxn ang="0">
                <a:pos x="connsiteX7942" y="connsiteY7942"/>
              </a:cxn>
              <a:cxn ang="0">
                <a:pos x="connsiteX7943" y="connsiteY7943"/>
              </a:cxn>
              <a:cxn ang="0">
                <a:pos x="connsiteX7944" y="connsiteY7944"/>
              </a:cxn>
              <a:cxn ang="0">
                <a:pos x="connsiteX7945" y="connsiteY7945"/>
              </a:cxn>
              <a:cxn ang="0">
                <a:pos x="connsiteX7946" y="connsiteY7946"/>
              </a:cxn>
              <a:cxn ang="0">
                <a:pos x="connsiteX7947" y="connsiteY7947"/>
              </a:cxn>
              <a:cxn ang="0">
                <a:pos x="connsiteX7948" y="connsiteY7948"/>
              </a:cxn>
              <a:cxn ang="0">
                <a:pos x="connsiteX7949" y="connsiteY7949"/>
              </a:cxn>
              <a:cxn ang="0">
                <a:pos x="connsiteX7950" y="connsiteY7950"/>
              </a:cxn>
              <a:cxn ang="0">
                <a:pos x="connsiteX7951" y="connsiteY7951"/>
              </a:cxn>
              <a:cxn ang="0">
                <a:pos x="connsiteX7952" y="connsiteY7952"/>
              </a:cxn>
              <a:cxn ang="0">
                <a:pos x="connsiteX7953" y="connsiteY7953"/>
              </a:cxn>
              <a:cxn ang="0">
                <a:pos x="connsiteX7954" y="connsiteY7954"/>
              </a:cxn>
              <a:cxn ang="0">
                <a:pos x="connsiteX7955" y="connsiteY7955"/>
              </a:cxn>
              <a:cxn ang="0">
                <a:pos x="connsiteX7956" y="connsiteY7956"/>
              </a:cxn>
              <a:cxn ang="0">
                <a:pos x="connsiteX7957" y="connsiteY7957"/>
              </a:cxn>
              <a:cxn ang="0">
                <a:pos x="connsiteX7958" y="connsiteY7958"/>
              </a:cxn>
              <a:cxn ang="0">
                <a:pos x="connsiteX7959" y="connsiteY7959"/>
              </a:cxn>
              <a:cxn ang="0">
                <a:pos x="connsiteX7960" y="connsiteY7960"/>
              </a:cxn>
              <a:cxn ang="0">
                <a:pos x="connsiteX7961" y="connsiteY7961"/>
              </a:cxn>
              <a:cxn ang="0">
                <a:pos x="connsiteX7962" y="connsiteY7962"/>
              </a:cxn>
              <a:cxn ang="0">
                <a:pos x="connsiteX7963" y="connsiteY7963"/>
              </a:cxn>
              <a:cxn ang="0">
                <a:pos x="connsiteX7964" y="connsiteY7964"/>
              </a:cxn>
              <a:cxn ang="0">
                <a:pos x="connsiteX7965" y="connsiteY7965"/>
              </a:cxn>
              <a:cxn ang="0">
                <a:pos x="connsiteX7966" y="connsiteY7966"/>
              </a:cxn>
              <a:cxn ang="0">
                <a:pos x="connsiteX7967" y="connsiteY7967"/>
              </a:cxn>
              <a:cxn ang="0">
                <a:pos x="connsiteX7968" y="connsiteY7968"/>
              </a:cxn>
              <a:cxn ang="0">
                <a:pos x="connsiteX7969" y="connsiteY7969"/>
              </a:cxn>
              <a:cxn ang="0">
                <a:pos x="connsiteX7970" y="connsiteY7970"/>
              </a:cxn>
              <a:cxn ang="0">
                <a:pos x="connsiteX7971" y="connsiteY7971"/>
              </a:cxn>
              <a:cxn ang="0">
                <a:pos x="connsiteX7972" y="connsiteY7972"/>
              </a:cxn>
              <a:cxn ang="0">
                <a:pos x="connsiteX7973" y="connsiteY7973"/>
              </a:cxn>
              <a:cxn ang="0">
                <a:pos x="connsiteX7974" y="connsiteY7974"/>
              </a:cxn>
              <a:cxn ang="0">
                <a:pos x="connsiteX7975" y="connsiteY7975"/>
              </a:cxn>
              <a:cxn ang="0">
                <a:pos x="connsiteX7976" y="connsiteY7976"/>
              </a:cxn>
              <a:cxn ang="0">
                <a:pos x="connsiteX7977" y="connsiteY7977"/>
              </a:cxn>
              <a:cxn ang="0">
                <a:pos x="connsiteX7978" y="connsiteY7978"/>
              </a:cxn>
              <a:cxn ang="0">
                <a:pos x="connsiteX7979" y="connsiteY7979"/>
              </a:cxn>
              <a:cxn ang="0">
                <a:pos x="connsiteX7980" y="connsiteY7980"/>
              </a:cxn>
              <a:cxn ang="0">
                <a:pos x="connsiteX7981" y="connsiteY7981"/>
              </a:cxn>
              <a:cxn ang="0">
                <a:pos x="connsiteX7982" y="connsiteY7982"/>
              </a:cxn>
              <a:cxn ang="0">
                <a:pos x="connsiteX7983" y="connsiteY7983"/>
              </a:cxn>
              <a:cxn ang="0">
                <a:pos x="connsiteX7984" y="connsiteY7984"/>
              </a:cxn>
              <a:cxn ang="0">
                <a:pos x="connsiteX7985" y="connsiteY7985"/>
              </a:cxn>
              <a:cxn ang="0">
                <a:pos x="connsiteX7986" y="connsiteY7986"/>
              </a:cxn>
              <a:cxn ang="0">
                <a:pos x="connsiteX7987" y="connsiteY7987"/>
              </a:cxn>
              <a:cxn ang="0">
                <a:pos x="connsiteX7988" y="connsiteY7988"/>
              </a:cxn>
              <a:cxn ang="0">
                <a:pos x="connsiteX7989" y="connsiteY7989"/>
              </a:cxn>
              <a:cxn ang="0">
                <a:pos x="connsiteX7990" y="connsiteY7990"/>
              </a:cxn>
              <a:cxn ang="0">
                <a:pos x="connsiteX7991" y="connsiteY7991"/>
              </a:cxn>
              <a:cxn ang="0">
                <a:pos x="connsiteX7992" y="connsiteY7992"/>
              </a:cxn>
              <a:cxn ang="0">
                <a:pos x="connsiteX7993" y="connsiteY7993"/>
              </a:cxn>
              <a:cxn ang="0">
                <a:pos x="connsiteX7994" y="connsiteY7994"/>
              </a:cxn>
              <a:cxn ang="0">
                <a:pos x="connsiteX7995" y="connsiteY7995"/>
              </a:cxn>
              <a:cxn ang="0">
                <a:pos x="connsiteX7996" y="connsiteY7996"/>
              </a:cxn>
              <a:cxn ang="0">
                <a:pos x="connsiteX7997" y="connsiteY7997"/>
              </a:cxn>
              <a:cxn ang="0">
                <a:pos x="connsiteX7998" y="connsiteY7998"/>
              </a:cxn>
              <a:cxn ang="0">
                <a:pos x="connsiteX7999" y="connsiteY7999"/>
              </a:cxn>
              <a:cxn ang="0">
                <a:pos x="connsiteX8000" y="connsiteY8000"/>
              </a:cxn>
              <a:cxn ang="0">
                <a:pos x="connsiteX8001" y="connsiteY8001"/>
              </a:cxn>
              <a:cxn ang="0">
                <a:pos x="connsiteX8002" y="connsiteY8002"/>
              </a:cxn>
              <a:cxn ang="0">
                <a:pos x="connsiteX8003" y="connsiteY8003"/>
              </a:cxn>
              <a:cxn ang="0">
                <a:pos x="connsiteX8004" y="connsiteY8004"/>
              </a:cxn>
              <a:cxn ang="0">
                <a:pos x="connsiteX8005" y="connsiteY8005"/>
              </a:cxn>
              <a:cxn ang="0">
                <a:pos x="connsiteX8006" y="connsiteY8006"/>
              </a:cxn>
              <a:cxn ang="0">
                <a:pos x="connsiteX8007" y="connsiteY8007"/>
              </a:cxn>
              <a:cxn ang="0">
                <a:pos x="connsiteX8008" y="connsiteY8008"/>
              </a:cxn>
              <a:cxn ang="0">
                <a:pos x="connsiteX8009" y="connsiteY8009"/>
              </a:cxn>
              <a:cxn ang="0">
                <a:pos x="connsiteX8010" y="connsiteY8010"/>
              </a:cxn>
              <a:cxn ang="0">
                <a:pos x="connsiteX8011" y="connsiteY8011"/>
              </a:cxn>
              <a:cxn ang="0">
                <a:pos x="connsiteX8012" y="connsiteY8012"/>
              </a:cxn>
              <a:cxn ang="0">
                <a:pos x="connsiteX8013" y="connsiteY8013"/>
              </a:cxn>
              <a:cxn ang="0">
                <a:pos x="connsiteX8014" y="connsiteY8014"/>
              </a:cxn>
              <a:cxn ang="0">
                <a:pos x="connsiteX8015" y="connsiteY8015"/>
              </a:cxn>
              <a:cxn ang="0">
                <a:pos x="connsiteX8016" y="connsiteY8016"/>
              </a:cxn>
              <a:cxn ang="0">
                <a:pos x="connsiteX8017" y="connsiteY8017"/>
              </a:cxn>
              <a:cxn ang="0">
                <a:pos x="connsiteX8018" y="connsiteY8018"/>
              </a:cxn>
              <a:cxn ang="0">
                <a:pos x="connsiteX8019" y="connsiteY8019"/>
              </a:cxn>
              <a:cxn ang="0">
                <a:pos x="connsiteX8020" y="connsiteY8020"/>
              </a:cxn>
              <a:cxn ang="0">
                <a:pos x="connsiteX8021" y="connsiteY8021"/>
              </a:cxn>
              <a:cxn ang="0">
                <a:pos x="connsiteX8022" y="connsiteY8022"/>
              </a:cxn>
              <a:cxn ang="0">
                <a:pos x="connsiteX8023" y="connsiteY8023"/>
              </a:cxn>
              <a:cxn ang="0">
                <a:pos x="connsiteX8024" y="connsiteY8024"/>
              </a:cxn>
              <a:cxn ang="0">
                <a:pos x="connsiteX8025" y="connsiteY8025"/>
              </a:cxn>
              <a:cxn ang="0">
                <a:pos x="connsiteX8026" y="connsiteY8026"/>
              </a:cxn>
              <a:cxn ang="0">
                <a:pos x="connsiteX8027" y="connsiteY8027"/>
              </a:cxn>
              <a:cxn ang="0">
                <a:pos x="connsiteX8028" y="connsiteY8028"/>
              </a:cxn>
              <a:cxn ang="0">
                <a:pos x="connsiteX8029" y="connsiteY8029"/>
              </a:cxn>
              <a:cxn ang="0">
                <a:pos x="connsiteX8030" y="connsiteY8030"/>
              </a:cxn>
              <a:cxn ang="0">
                <a:pos x="connsiteX8031" y="connsiteY8031"/>
              </a:cxn>
              <a:cxn ang="0">
                <a:pos x="connsiteX8032" y="connsiteY8032"/>
              </a:cxn>
              <a:cxn ang="0">
                <a:pos x="connsiteX8033" y="connsiteY8033"/>
              </a:cxn>
              <a:cxn ang="0">
                <a:pos x="connsiteX8034" y="connsiteY8034"/>
              </a:cxn>
              <a:cxn ang="0">
                <a:pos x="connsiteX8035" y="connsiteY8035"/>
              </a:cxn>
              <a:cxn ang="0">
                <a:pos x="connsiteX8036" y="connsiteY8036"/>
              </a:cxn>
              <a:cxn ang="0">
                <a:pos x="connsiteX8037" y="connsiteY8037"/>
              </a:cxn>
              <a:cxn ang="0">
                <a:pos x="connsiteX8038" y="connsiteY8038"/>
              </a:cxn>
              <a:cxn ang="0">
                <a:pos x="connsiteX8039" y="connsiteY8039"/>
              </a:cxn>
              <a:cxn ang="0">
                <a:pos x="connsiteX8040" y="connsiteY8040"/>
              </a:cxn>
              <a:cxn ang="0">
                <a:pos x="connsiteX8041" y="connsiteY8041"/>
              </a:cxn>
              <a:cxn ang="0">
                <a:pos x="connsiteX8042" y="connsiteY8042"/>
              </a:cxn>
              <a:cxn ang="0">
                <a:pos x="connsiteX8043" y="connsiteY8043"/>
              </a:cxn>
              <a:cxn ang="0">
                <a:pos x="connsiteX8044" y="connsiteY8044"/>
              </a:cxn>
              <a:cxn ang="0">
                <a:pos x="connsiteX8045" y="connsiteY8045"/>
              </a:cxn>
              <a:cxn ang="0">
                <a:pos x="connsiteX8046" y="connsiteY8046"/>
              </a:cxn>
              <a:cxn ang="0">
                <a:pos x="connsiteX8047" y="connsiteY8047"/>
              </a:cxn>
              <a:cxn ang="0">
                <a:pos x="connsiteX8048" y="connsiteY8048"/>
              </a:cxn>
              <a:cxn ang="0">
                <a:pos x="connsiteX8049" y="connsiteY8049"/>
              </a:cxn>
              <a:cxn ang="0">
                <a:pos x="connsiteX8050" y="connsiteY8050"/>
              </a:cxn>
              <a:cxn ang="0">
                <a:pos x="connsiteX8051" y="connsiteY8051"/>
              </a:cxn>
              <a:cxn ang="0">
                <a:pos x="connsiteX8052" y="connsiteY8052"/>
              </a:cxn>
              <a:cxn ang="0">
                <a:pos x="connsiteX8053" y="connsiteY8053"/>
              </a:cxn>
              <a:cxn ang="0">
                <a:pos x="connsiteX8054" y="connsiteY8054"/>
              </a:cxn>
              <a:cxn ang="0">
                <a:pos x="connsiteX8055" y="connsiteY8055"/>
              </a:cxn>
              <a:cxn ang="0">
                <a:pos x="connsiteX8056" y="connsiteY8056"/>
              </a:cxn>
              <a:cxn ang="0">
                <a:pos x="connsiteX8057" y="connsiteY8057"/>
              </a:cxn>
              <a:cxn ang="0">
                <a:pos x="connsiteX8058" y="connsiteY8058"/>
              </a:cxn>
              <a:cxn ang="0">
                <a:pos x="connsiteX8059" y="connsiteY8059"/>
              </a:cxn>
              <a:cxn ang="0">
                <a:pos x="connsiteX8060" y="connsiteY8060"/>
              </a:cxn>
              <a:cxn ang="0">
                <a:pos x="connsiteX8061" y="connsiteY8061"/>
              </a:cxn>
              <a:cxn ang="0">
                <a:pos x="connsiteX8062" y="connsiteY8062"/>
              </a:cxn>
              <a:cxn ang="0">
                <a:pos x="connsiteX8063" y="connsiteY8063"/>
              </a:cxn>
              <a:cxn ang="0">
                <a:pos x="connsiteX8064" y="connsiteY8064"/>
              </a:cxn>
              <a:cxn ang="0">
                <a:pos x="connsiteX8065" y="connsiteY8065"/>
              </a:cxn>
              <a:cxn ang="0">
                <a:pos x="connsiteX8066" y="connsiteY8066"/>
              </a:cxn>
              <a:cxn ang="0">
                <a:pos x="connsiteX8067" y="connsiteY8067"/>
              </a:cxn>
              <a:cxn ang="0">
                <a:pos x="connsiteX8068" y="connsiteY8068"/>
              </a:cxn>
              <a:cxn ang="0">
                <a:pos x="connsiteX8069" y="connsiteY8069"/>
              </a:cxn>
              <a:cxn ang="0">
                <a:pos x="connsiteX8070" y="connsiteY8070"/>
              </a:cxn>
              <a:cxn ang="0">
                <a:pos x="connsiteX8071" y="connsiteY8071"/>
              </a:cxn>
              <a:cxn ang="0">
                <a:pos x="connsiteX8072" y="connsiteY8072"/>
              </a:cxn>
              <a:cxn ang="0">
                <a:pos x="connsiteX8073" y="connsiteY8073"/>
              </a:cxn>
              <a:cxn ang="0">
                <a:pos x="connsiteX8074" y="connsiteY8074"/>
              </a:cxn>
              <a:cxn ang="0">
                <a:pos x="connsiteX8075" y="connsiteY8075"/>
              </a:cxn>
              <a:cxn ang="0">
                <a:pos x="connsiteX8076" y="connsiteY8076"/>
              </a:cxn>
              <a:cxn ang="0">
                <a:pos x="connsiteX8077" y="connsiteY8077"/>
              </a:cxn>
              <a:cxn ang="0">
                <a:pos x="connsiteX8078" y="connsiteY8078"/>
              </a:cxn>
              <a:cxn ang="0">
                <a:pos x="connsiteX8079" y="connsiteY8079"/>
              </a:cxn>
              <a:cxn ang="0">
                <a:pos x="connsiteX8080" y="connsiteY8080"/>
              </a:cxn>
              <a:cxn ang="0">
                <a:pos x="connsiteX8081" y="connsiteY8081"/>
              </a:cxn>
              <a:cxn ang="0">
                <a:pos x="connsiteX8082" y="connsiteY8082"/>
              </a:cxn>
              <a:cxn ang="0">
                <a:pos x="connsiteX8083" y="connsiteY8083"/>
              </a:cxn>
              <a:cxn ang="0">
                <a:pos x="connsiteX8084" y="connsiteY8084"/>
              </a:cxn>
              <a:cxn ang="0">
                <a:pos x="connsiteX8085" y="connsiteY8085"/>
              </a:cxn>
              <a:cxn ang="0">
                <a:pos x="connsiteX8086" y="connsiteY8086"/>
              </a:cxn>
              <a:cxn ang="0">
                <a:pos x="connsiteX8087" y="connsiteY8087"/>
              </a:cxn>
              <a:cxn ang="0">
                <a:pos x="connsiteX8088" y="connsiteY8088"/>
              </a:cxn>
              <a:cxn ang="0">
                <a:pos x="connsiteX8089" y="connsiteY8089"/>
              </a:cxn>
              <a:cxn ang="0">
                <a:pos x="connsiteX8090" y="connsiteY8090"/>
              </a:cxn>
              <a:cxn ang="0">
                <a:pos x="connsiteX8091" y="connsiteY8091"/>
              </a:cxn>
              <a:cxn ang="0">
                <a:pos x="connsiteX8092" y="connsiteY8092"/>
              </a:cxn>
              <a:cxn ang="0">
                <a:pos x="connsiteX8093" y="connsiteY8093"/>
              </a:cxn>
              <a:cxn ang="0">
                <a:pos x="connsiteX8094" y="connsiteY8094"/>
              </a:cxn>
              <a:cxn ang="0">
                <a:pos x="connsiteX8095" y="connsiteY8095"/>
              </a:cxn>
              <a:cxn ang="0">
                <a:pos x="connsiteX8096" y="connsiteY8096"/>
              </a:cxn>
              <a:cxn ang="0">
                <a:pos x="connsiteX8097" y="connsiteY8097"/>
              </a:cxn>
              <a:cxn ang="0">
                <a:pos x="connsiteX8098" y="connsiteY8098"/>
              </a:cxn>
              <a:cxn ang="0">
                <a:pos x="connsiteX8099" y="connsiteY8099"/>
              </a:cxn>
              <a:cxn ang="0">
                <a:pos x="connsiteX8100" y="connsiteY8100"/>
              </a:cxn>
              <a:cxn ang="0">
                <a:pos x="connsiteX8101" y="connsiteY8101"/>
              </a:cxn>
              <a:cxn ang="0">
                <a:pos x="connsiteX8102" y="connsiteY8102"/>
              </a:cxn>
              <a:cxn ang="0">
                <a:pos x="connsiteX8103" y="connsiteY8103"/>
              </a:cxn>
              <a:cxn ang="0">
                <a:pos x="connsiteX8104" y="connsiteY8104"/>
              </a:cxn>
              <a:cxn ang="0">
                <a:pos x="connsiteX8105" y="connsiteY8105"/>
              </a:cxn>
              <a:cxn ang="0">
                <a:pos x="connsiteX8106" y="connsiteY8106"/>
              </a:cxn>
              <a:cxn ang="0">
                <a:pos x="connsiteX8107" y="connsiteY8107"/>
              </a:cxn>
              <a:cxn ang="0">
                <a:pos x="connsiteX8108" y="connsiteY8108"/>
              </a:cxn>
              <a:cxn ang="0">
                <a:pos x="connsiteX8109" y="connsiteY8109"/>
              </a:cxn>
              <a:cxn ang="0">
                <a:pos x="connsiteX8110" y="connsiteY8110"/>
              </a:cxn>
              <a:cxn ang="0">
                <a:pos x="connsiteX8111" y="connsiteY8111"/>
              </a:cxn>
              <a:cxn ang="0">
                <a:pos x="connsiteX8112" y="connsiteY8112"/>
              </a:cxn>
              <a:cxn ang="0">
                <a:pos x="connsiteX8113" y="connsiteY8113"/>
              </a:cxn>
              <a:cxn ang="0">
                <a:pos x="connsiteX8114" y="connsiteY8114"/>
              </a:cxn>
              <a:cxn ang="0">
                <a:pos x="connsiteX8115" y="connsiteY8115"/>
              </a:cxn>
              <a:cxn ang="0">
                <a:pos x="connsiteX8116" y="connsiteY8116"/>
              </a:cxn>
              <a:cxn ang="0">
                <a:pos x="connsiteX8117" y="connsiteY8117"/>
              </a:cxn>
              <a:cxn ang="0">
                <a:pos x="connsiteX8118" y="connsiteY8118"/>
              </a:cxn>
              <a:cxn ang="0">
                <a:pos x="connsiteX8119" y="connsiteY8119"/>
              </a:cxn>
              <a:cxn ang="0">
                <a:pos x="connsiteX8120" y="connsiteY8120"/>
              </a:cxn>
              <a:cxn ang="0">
                <a:pos x="connsiteX8121" y="connsiteY8121"/>
              </a:cxn>
              <a:cxn ang="0">
                <a:pos x="connsiteX8122" y="connsiteY8122"/>
              </a:cxn>
              <a:cxn ang="0">
                <a:pos x="connsiteX8123" y="connsiteY8123"/>
              </a:cxn>
              <a:cxn ang="0">
                <a:pos x="connsiteX8124" y="connsiteY8124"/>
              </a:cxn>
              <a:cxn ang="0">
                <a:pos x="connsiteX8125" y="connsiteY8125"/>
              </a:cxn>
              <a:cxn ang="0">
                <a:pos x="connsiteX8126" y="connsiteY8126"/>
              </a:cxn>
              <a:cxn ang="0">
                <a:pos x="connsiteX8127" y="connsiteY8127"/>
              </a:cxn>
              <a:cxn ang="0">
                <a:pos x="connsiteX8128" y="connsiteY8128"/>
              </a:cxn>
              <a:cxn ang="0">
                <a:pos x="connsiteX8129" y="connsiteY8129"/>
              </a:cxn>
              <a:cxn ang="0">
                <a:pos x="connsiteX8130" y="connsiteY8130"/>
              </a:cxn>
              <a:cxn ang="0">
                <a:pos x="connsiteX8131" y="connsiteY8131"/>
              </a:cxn>
              <a:cxn ang="0">
                <a:pos x="connsiteX8132" y="connsiteY8132"/>
              </a:cxn>
              <a:cxn ang="0">
                <a:pos x="connsiteX8133" y="connsiteY8133"/>
              </a:cxn>
              <a:cxn ang="0">
                <a:pos x="connsiteX8134" y="connsiteY8134"/>
              </a:cxn>
              <a:cxn ang="0">
                <a:pos x="connsiteX8135" y="connsiteY8135"/>
              </a:cxn>
              <a:cxn ang="0">
                <a:pos x="connsiteX8136" y="connsiteY8136"/>
              </a:cxn>
              <a:cxn ang="0">
                <a:pos x="connsiteX8137" y="connsiteY8137"/>
              </a:cxn>
              <a:cxn ang="0">
                <a:pos x="connsiteX8138" y="connsiteY8138"/>
              </a:cxn>
              <a:cxn ang="0">
                <a:pos x="connsiteX8139" y="connsiteY8139"/>
              </a:cxn>
              <a:cxn ang="0">
                <a:pos x="connsiteX8140" y="connsiteY8140"/>
              </a:cxn>
              <a:cxn ang="0">
                <a:pos x="connsiteX8141" y="connsiteY8141"/>
              </a:cxn>
              <a:cxn ang="0">
                <a:pos x="connsiteX8142" y="connsiteY8142"/>
              </a:cxn>
              <a:cxn ang="0">
                <a:pos x="connsiteX8143" y="connsiteY8143"/>
              </a:cxn>
              <a:cxn ang="0">
                <a:pos x="connsiteX8144" y="connsiteY8144"/>
              </a:cxn>
              <a:cxn ang="0">
                <a:pos x="connsiteX8145" y="connsiteY8145"/>
              </a:cxn>
              <a:cxn ang="0">
                <a:pos x="connsiteX8146" y="connsiteY8146"/>
              </a:cxn>
              <a:cxn ang="0">
                <a:pos x="connsiteX8147" y="connsiteY8147"/>
              </a:cxn>
              <a:cxn ang="0">
                <a:pos x="connsiteX8148" y="connsiteY8148"/>
              </a:cxn>
              <a:cxn ang="0">
                <a:pos x="connsiteX8149" y="connsiteY8149"/>
              </a:cxn>
              <a:cxn ang="0">
                <a:pos x="connsiteX8150" y="connsiteY8150"/>
              </a:cxn>
              <a:cxn ang="0">
                <a:pos x="connsiteX8151" y="connsiteY8151"/>
              </a:cxn>
              <a:cxn ang="0">
                <a:pos x="connsiteX8152" y="connsiteY8152"/>
              </a:cxn>
              <a:cxn ang="0">
                <a:pos x="connsiteX8153" y="connsiteY8153"/>
              </a:cxn>
              <a:cxn ang="0">
                <a:pos x="connsiteX8154" y="connsiteY8154"/>
              </a:cxn>
              <a:cxn ang="0">
                <a:pos x="connsiteX8155" y="connsiteY8155"/>
              </a:cxn>
              <a:cxn ang="0">
                <a:pos x="connsiteX8156" y="connsiteY8156"/>
              </a:cxn>
              <a:cxn ang="0">
                <a:pos x="connsiteX8157" y="connsiteY8157"/>
              </a:cxn>
              <a:cxn ang="0">
                <a:pos x="connsiteX8158" y="connsiteY8158"/>
              </a:cxn>
              <a:cxn ang="0">
                <a:pos x="connsiteX8159" y="connsiteY8159"/>
              </a:cxn>
              <a:cxn ang="0">
                <a:pos x="connsiteX8160" y="connsiteY8160"/>
              </a:cxn>
              <a:cxn ang="0">
                <a:pos x="connsiteX8161" y="connsiteY8161"/>
              </a:cxn>
              <a:cxn ang="0">
                <a:pos x="connsiteX8162" y="connsiteY8162"/>
              </a:cxn>
              <a:cxn ang="0">
                <a:pos x="connsiteX8163" y="connsiteY8163"/>
              </a:cxn>
              <a:cxn ang="0">
                <a:pos x="connsiteX8164" y="connsiteY8164"/>
              </a:cxn>
              <a:cxn ang="0">
                <a:pos x="connsiteX8165" y="connsiteY8165"/>
              </a:cxn>
              <a:cxn ang="0">
                <a:pos x="connsiteX8166" y="connsiteY8166"/>
              </a:cxn>
              <a:cxn ang="0">
                <a:pos x="connsiteX8167" y="connsiteY8167"/>
              </a:cxn>
              <a:cxn ang="0">
                <a:pos x="connsiteX8168" y="connsiteY8168"/>
              </a:cxn>
              <a:cxn ang="0">
                <a:pos x="connsiteX8169" y="connsiteY8169"/>
              </a:cxn>
              <a:cxn ang="0">
                <a:pos x="connsiteX8170" y="connsiteY8170"/>
              </a:cxn>
              <a:cxn ang="0">
                <a:pos x="connsiteX8171" y="connsiteY8171"/>
              </a:cxn>
              <a:cxn ang="0">
                <a:pos x="connsiteX8172" y="connsiteY8172"/>
              </a:cxn>
              <a:cxn ang="0">
                <a:pos x="connsiteX8173" y="connsiteY8173"/>
              </a:cxn>
              <a:cxn ang="0">
                <a:pos x="connsiteX8174" y="connsiteY8174"/>
              </a:cxn>
              <a:cxn ang="0">
                <a:pos x="connsiteX8175" y="connsiteY8175"/>
              </a:cxn>
              <a:cxn ang="0">
                <a:pos x="connsiteX8176" y="connsiteY8176"/>
              </a:cxn>
              <a:cxn ang="0">
                <a:pos x="connsiteX8177" y="connsiteY8177"/>
              </a:cxn>
              <a:cxn ang="0">
                <a:pos x="connsiteX8178" y="connsiteY8178"/>
              </a:cxn>
              <a:cxn ang="0">
                <a:pos x="connsiteX8179" y="connsiteY8179"/>
              </a:cxn>
              <a:cxn ang="0">
                <a:pos x="connsiteX8180" y="connsiteY8180"/>
              </a:cxn>
              <a:cxn ang="0">
                <a:pos x="connsiteX8181" y="connsiteY8181"/>
              </a:cxn>
              <a:cxn ang="0">
                <a:pos x="connsiteX8182" y="connsiteY8182"/>
              </a:cxn>
              <a:cxn ang="0">
                <a:pos x="connsiteX8183" y="connsiteY8183"/>
              </a:cxn>
              <a:cxn ang="0">
                <a:pos x="connsiteX8184" y="connsiteY8184"/>
              </a:cxn>
              <a:cxn ang="0">
                <a:pos x="connsiteX8185" y="connsiteY8185"/>
              </a:cxn>
              <a:cxn ang="0">
                <a:pos x="connsiteX8186" y="connsiteY8186"/>
              </a:cxn>
              <a:cxn ang="0">
                <a:pos x="connsiteX8187" y="connsiteY8187"/>
              </a:cxn>
              <a:cxn ang="0">
                <a:pos x="connsiteX8188" y="connsiteY8188"/>
              </a:cxn>
              <a:cxn ang="0">
                <a:pos x="connsiteX8189" y="connsiteY8189"/>
              </a:cxn>
              <a:cxn ang="0">
                <a:pos x="connsiteX8190" y="connsiteY8190"/>
              </a:cxn>
              <a:cxn ang="0">
                <a:pos x="connsiteX8191" y="connsiteY8191"/>
              </a:cxn>
              <a:cxn ang="0">
                <a:pos x="connsiteX8192" y="connsiteY8192"/>
              </a:cxn>
              <a:cxn ang="0">
                <a:pos x="connsiteX8193" y="connsiteY8193"/>
              </a:cxn>
              <a:cxn ang="0">
                <a:pos x="connsiteX8194" y="connsiteY8194"/>
              </a:cxn>
              <a:cxn ang="0">
                <a:pos x="connsiteX8195" y="connsiteY8195"/>
              </a:cxn>
              <a:cxn ang="0">
                <a:pos x="connsiteX8196" y="connsiteY8196"/>
              </a:cxn>
              <a:cxn ang="0">
                <a:pos x="connsiteX8197" y="connsiteY8197"/>
              </a:cxn>
              <a:cxn ang="0">
                <a:pos x="connsiteX8198" y="connsiteY8198"/>
              </a:cxn>
              <a:cxn ang="0">
                <a:pos x="connsiteX8199" y="connsiteY8199"/>
              </a:cxn>
              <a:cxn ang="0">
                <a:pos x="connsiteX8200" y="connsiteY8200"/>
              </a:cxn>
              <a:cxn ang="0">
                <a:pos x="connsiteX8201" y="connsiteY8201"/>
              </a:cxn>
              <a:cxn ang="0">
                <a:pos x="connsiteX8202" y="connsiteY8202"/>
              </a:cxn>
              <a:cxn ang="0">
                <a:pos x="connsiteX8203" y="connsiteY8203"/>
              </a:cxn>
              <a:cxn ang="0">
                <a:pos x="connsiteX8204" y="connsiteY8204"/>
              </a:cxn>
              <a:cxn ang="0">
                <a:pos x="connsiteX8205" y="connsiteY8205"/>
              </a:cxn>
              <a:cxn ang="0">
                <a:pos x="connsiteX8206" y="connsiteY8206"/>
              </a:cxn>
              <a:cxn ang="0">
                <a:pos x="connsiteX8207" y="connsiteY8207"/>
              </a:cxn>
              <a:cxn ang="0">
                <a:pos x="connsiteX8208" y="connsiteY8208"/>
              </a:cxn>
              <a:cxn ang="0">
                <a:pos x="connsiteX8209" y="connsiteY8209"/>
              </a:cxn>
              <a:cxn ang="0">
                <a:pos x="connsiteX8210" y="connsiteY8210"/>
              </a:cxn>
              <a:cxn ang="0">
                <a:pos x="connsiteX8211" y="connsiteY8211"/>
              </a:cxn>
              <a:cxn ang="0">
                <a:pos x="connsiteX8212" y="connsiteY8212"/>
              </a:cxn>
              <a:cxn ang="0">
                <a:pos x="connsiteX8213" y="connsiteY8213"/>
              </a:cxn>
              <a:cxn ang="0">
                <a:pos x="connsiteX8214" y="connsiteY8214"/>
              </a:cxn>
              <a:cxn ang="0">
                <a:pos x="connsiteX8215" y="connsiteY8215"/>
              </a:cxn>
              <a:cxn ang="0">
                <a:pos x="connsiteX8216" y="connsiteY8216"/>
              </a:cxn>
              <a:cxn ang="0">
                <a:pos x="connsiteX8217" y="connsiteY8217"/>
              </a:cxn>
              <a:cxn ang="0">
                <a:pos x="connsiteX8218" y="connsiteY8218"/>
              </a:cxn>
              <a:cxn ang="0">
                <a:pos x="connsiteX8219" y="connsiteY8219"/>
              </a:cxn>
              <a:cxn ang="0">
                <a:pos x="connsiteX8220" y="connsiteY8220"/>
              </a:cxn>
              <a:cxn ang="0">
                <a:pos x="connsiteX8221" y="connsiteY8221"/>
              </a:cxn>
              <a:cxn ang="0">
                <a:pos x="connsiteX8222" y="connsiteY8222"/>
              </a:cxn>
              <a:cxn ang="0">
                <a:pos x="connsiteX8223" y="connsiteY8223"/>
              </a:cxn>
              <a:cxn ang="0">
                <a:pos x="connsiteX8224" y="connsiteY8224"/>
              </a:cxn>
              <a:cxn ang="0">
                <a:pos x="connsiteX8225" y="connsiteY8225"/>
              </a:cxn>
              <a:cxn ang="0">
                <a:pos x="connsiteX8226" y="connsiteY8226"/>
              </a:cxn>
              <a:cxn ang="0">
                <a:pos x="connsiteX8227" y="connsiteY8227"/>
              </a:cxn>
              <a:cxn ang="0">
                <a:pos x="connsiteX8228" y="connsiteY8228"/>
              </a:cxn>
              <a:cxn ang="0">
                <a:pos x="connsiteX8229" y="connsiteY8229"/>
              </a:cxn>
              <a:cxn ang="0">
                <a:pos x="connsiteX8230" y="connsiteY8230"/>
              </a:cxn>
              <a:cxn ang="0">
                <a:pos x="connsiteX8231" y="connsiteY8231"/>
              </a:cxn>
              <a:cxn ang="0">
                <a:pos x="connsiteX8232" y="connsiteY8232"/>
              </a:cxn>
              <a:cxn ang="0">
                <a:pos x="connsiteX8233" y="connsiteY8233"/>
              </a:cxn>
              <a:cxn ang="0">
                <a:pos x="connsiteX8234" y="connsiteY8234"/>
              </a:cxn>
              <a:cxn ang="0">
                <a:pos x="connsiteX8235" y="connsiteY8235"/>
              </a:cxn>
              <a:cxn ang="0">
                <a:pos x="connsiteX8236" y="connsiteY8236"/>
              </a:cxn>
              <a:cxn ang="0">
                <a:pos x="connsiteX8237" y="connsiteY8237"/>
              </a:cxn>
              <a:cxn ang="0">
                <a:pos x="connsiteX8238" y="connsiteY8238"/>
              </a:cxn>
              <a:cxn ang="0">
                <a:pos x="connsiteX8239" y="connsiteY8239"/>
              </a:cxn>
              <a:cxn ang="0">
                <a:pos x="connsiteX8240" y="connsiteY8240"/>
              </a:cxn>
              <a:cxn ang="0">
                <a:pos x="connsiteX8241" y="connsiteY8241"/>
              </a:cxn>
              <a:cxn ang="0">
                <a:pos x="connsiteX8242" y="connsiteY8242"/>
              </a:cxn>
              <a:cxn ang="0">
                <a:pos x="connsiteX8243" y="connsiteY8243"/>
              </a:cxn>
              <a:cxn ang="0">
                <a:pos x="connsiteX8244" y="connsiteY8244"/>
              </a:cxn>
              <a:cxn ang="0">
                <a:pos x="connsiteX8245" y="connsiteY8245"/>
              </a:cxn>
              <a:cxn ang="0">
                <a:pos x="connsiteX8246" y="connsiteY8246"/>
              </a:cxn>
              <a:cxn ang="0">
                <a:pos x="connsiteX8247" y="connsiteY8247"/>
              </a:cxn>
              <a:cxn ang="0">
                <a:pos x="connsiteX8248" y="connsiteY8248"/>
              </a:cxn>
              <a:cxn ang="0">
                <a:pos x="connsiteX8249" y="connsiteY8249"/>
              </a:cxn>
              <a:cxn ang="0">
                <a:pos x="connsiteX8250" y="connsiteY8250"/>
              </a:cxn>
              <a:cxn ang="0">
                <a:pos x="connsiteX8251" y="connsiteY8251"/>
              </a:cxn>
              <a:cxn ang="0">
                <a:pos x="connsiteX8252" y="connsiteY8252"/>
              </a:cxn>
              <a:cxn ang="0">
                <a:pos x="connsiteX8253" y="connsiteY8253"/>
              </a:cxn>
              <a:cxn ang="0">
                <a:pos x="connsiteX8254" y="connsiteY8254"/>
              </a:cxn>
              <a:cxn ang="0">
                <a:pos x="connsiteX8255" y="connsiteY8255"/>
              </a:cxn>
              <a:cxn ang="0">
                <a:pos x="connsiteX8256" y="connsiteY8256"/>
              </a:cxn>
              <a:cxn ang="0">
                <a:pos x="connsiteX8257" y="connsiteY8257"/>
              </a:cxn>
              <a:cxn ang="0">
                <a:pos x="connsiteX8258" y="connsiteY8258"/>
              </a:cxn>
              <a:cxn ang="0">
                <a:pos x="connsiteX8259" y="connsiteY8259"/>
              </a:cxn>
              <a:cxn ang="0">
                <a:pos x="connsiteX8260" y="connsiteY8260"/>
              </a:cxn>
              <a:cxn ang="0">
                <a:pos x="connsiteX8261" y="connsiteY8261"/>
              </a:cxn>
              <a:cxn ang="0">
                <a:pos x="connsiteX8262" y="connsiteY8262"/>
              </a:cxn>
              <a:cxn ang="0">
                <a:pos x="connsiteX8263" y="connsiteY8263"/>
              </a:cxn>
              <a:cxn ang="0">
                <a:pos x="connsiteX8264" y="connsiteY8264"/>
              </a:cxn>
              <a:cxn ang="0">
                <a:pos x="connsiteX8265" y="connsiteY8265"/>
              </a:cxn>
              <a:cxn ang="0">
                <a:pos x="connsiteX8266" y="connsiteY8266"/>
              </a:cxn>
              <a:cxn ang="0">
                <a:pos x="connsiteX8267" y="connsiteY8267"/>
              </a:cxn>
              <a:cxn ang="0">
                <a:pos x="connsiteX8268" y="connsiteY8268"/>
              </a:cxn>
              <a:cxn ang="0">
                <a:pos x="connsiteX8269" y="connsiteY8269"/>
              </a:cxn>
              <a:cxn ang="0">
                <a:pos x="connsiteX8270" y="connsiteY8270"/>
              </a:cxn>
              <a:cxn ang="0">
                <a:pos x="connsiteX8271" y="connsiteY8271"/>
              </a:cxn>
              <a:cxn ang="0">
                <a:pos x="connsiteX8272" y="connsiteY8272"/>
              </a:cxn>
              <a:cxn ang="0">
                <a:pos x="connsiteX8273" y="connsiteY8273"/>
              </a:cxn>
              <a:cxn ang="0">
                <a:pos x="connsiteX8274" y="connsiteY8274"/>
              </a:cxn>
              <a:cxn ang="0">
                <a:pos x="connsiteX8275" y="connsiteY8275"/>
              </a:cxn>
              <a:cxn ang="0">
                <a:pos x="connsiteX8276" y="connsiteY8276"/>
              </a:cxn>
              <a:cxn ang="0">
                <a:pos x="connsiteX8277" y="connsiteY8277"/>
              </a:cxn>
              <a:cxn ang="0">
                <a:pos x="connsiteX8278" y="connsiteY8278"/>
              </a:cxn>
              <a:cxn ang="0">
                <a:pos x="connsiteX8279" y="connsiteY8279"/>
              </a:cxn>
              <a:cxn ang="0">
                <a:pos x="connsiteX8280" y="connsiteY8280"/>
              </a:cxn>
              <a:cxn ang="0">
                <a:pos x="connsiteX8281" y="connsiteY8281"/>
              </a:cxn>
              <a:cxn ang="0">
                <a:pos x="connsiteX8282" y="connsiteY8282"/>
              </a:cxn>
              <a:cxn ang="0">
                <a:pos x="connsiteX8283" y="connsiteY8283"/>
              </a:cxn>
              <a:cxn ang="0">
                <a:pos x="connsiteX8284" y="connsiteY8284"/>
              </a:cxn>
              <a:cxn ang="0">
                <a:pos x="connsiteX8285" y="connsiteY8285"/>
              </a:cxn>
              <a:cxn ang="0">
                <a:pos x="connsiteX8286" y="connsiteY8286"/>
              </a:cxn>
              <a:cxn ang="0">
                <a:pos x="connsiteX8287" y="connsiteY8287"/>
              </a:cxn>
              <a:cxn ang="0">
                <a:pos x="connsiteX8288" y="connsiteY8288"/>
              </a:cxn>
              <a:cxn ang="0">
                <a:pos x="connsiteX8289" y="connsiteY8289"/>
              </a:cxn>
              <a:cxn ang="0">
                <a:pos x="connsiteX8290" y="connsiteY8290"/>
              </a:cxn>
              <a:cxn ang="0">
                <a:pos x="connsiteX8291" y="connsiteY8291"/>
              </a:cxn>
              <a:cxn ang="0">
                <a:pos x="connsiteX8292" y="connsiteY8292"/>
              </a:cxn>
              <a:cxn ang="0">
                <a:pos x="connsiteX8293" y="connsiteY8293"/>
              </a:cxn>
              <a:cxn ang="0">
                <a:pos x="connsiteX8294" y="connsiteY8294"/>
              </a:cxn>
              <a:cxn ang="0">
                <a:pos x="connsiteX8295" y="connsiteY8295"/>
              </a:cxn>
              <a:cxn ang="0">
                <a:pos x="connsiteX8296" y="connsiteY8296"/>
              </a:cxn>
              <a:cxn ang="0">
                <a:pos x="connsiteX8297" y="connsiteY8297"/>
              </a:cxn>
              <a:cxn ang="0">
                <a:pos x="connsiteX8298" y="connsiteY8298"/>
              </a:cxn>
              <a:cxn ang="0">
                <a:pos x="connsiteX8299" y="connsiteY8299"/>
              </a:cxn>
              <a:cxn ang="0">
                <a:pos x="connsiteX8300" y="connsiteY8300"/>
              </a:cxn>
              <a:cxn ang="0">
                <a:pos x="connsiteX8301" y="connsiteY8301"/>
              </a:cxn>
              <a:cxn ang="0">
                <a:pos x="connsiteX8302" y="connsiteY8302"/>
              </a:cxn>
              <a:cxn ang="0">
                <a:pos x="connsiteX8303" y="connsiteY8303"/>
              </a:cxn>
              <a:cxn ang="0">
                <a:pos x="connsiteX8304" y="connsiteY8304"/>
              </a:cxn>
              <a:cxn ang="0">
                <a:pos x="connsiteX8305" y="connsiteY8305"/>
              </a:cxn>
              <a:cxn ang="0">
                <a:pos x="connsiteX8306" y="connsiteY8306"/>
              </a:cxn>
              <a:cxn ang="0">
                <a:pos x="connsiteX8307" y="connsiteY8307"/>
              </a:cxn>
              <a:cxn ang="0">
                <a:pos x="connsiteX8308" y="connsiteY8308"/>
              </a:cxn>
              <a:cxn ang="0">
                <a:pos x="connsiteX8309" y="connsiteY8309"/>
              </a:cxn>
              <a:cxn ang="0">
                <a:pos x="connsiteX8310" y="connsiteY8310"/>
              </a:cxn>
              <a:cxn ang="0">
                <a:pos x="connsiteX8311" y="connsiteY8311"/>
              </a:cxn>
              <a:cxn ang="0">
                <a:pos x="connsiteX8312" y="connsiteY8312"/>
              </a:cxn>
              <a:cxn ang="0">
                <a:pos x="connsiteX8313" y="connsiteY8313"/>
              </a:cxn>
              <a:cxn ang="0">
                <a:pos x="connsiteX8314" y="connsiteY8314"/>
              </a:cxn>
              <a:cxn ang="0">
                <a:pos x="connsiteX8315" y="connsiteY8315"/>
              </a:cxn>
              <a:cxn ang="0">
                <a:pos x="connsiteX8316" y="connsiteY8316"/>
              </a:cxn>
              <a:cxn ang="0">
                <a:pos x="connsiteX8317" y="connsiteY8317"/>
              </a:cxn>
              <a:cxn ang="0">
                <a:pos x="connsiteX8318" y="connsiteY8318"/>
              </a:cxn>
              <a:cxn ang="0">
                <a:pos x="connsiteX8319" y="connsiteY8319"/>
              </a:cxn>
              <a:cxn ang="0">
                <a:pos x="connsiteX8320" y="connsiteY8320"/>
              </a:cxn>
              <a:cxn ang="0">
                <a:pos x="connsiteX8321" y="connsiteY8321"/>
              </a:cxn>
              <a:cxn ang="0">
                <a:pos x="connsiteX8322" y="connsiteY8322"/>
              </a:cxn>
              <a:cxn ang="0">
                <a:pos x="connsiteX8323" y="connsiteY8323"/>
              </a:cxn>
              <a:cxn ang="0">
                <a:pos x="connsiteX8324" y="connsiteY8324"/>
              </a:cxn>
              <a:cxn ang="0">
                <a:pos x="connsiteX8325" y="connsiteY8325"/>
              </a:cxn>
              <a:cxn ang="0">
                <a:pos x="connsiteX8326" y="connsiteY8326"/>
              </a:cxn>
              <a:cxn ang="0">
                <a:pos x="connsiteX8327" y="connsiteY8327"/>
              </a:cxn>
              <a:cxn ang="0">
                <a:pos x="connsiteX8328" y="connsiteY8328"/>
              </a:cxn>
              <a:cxn ang="0">
                <a:pos x="connsiteX8329" y="connsiteY8329"/>
              </a:cxn>
              <a:cxn ang="0">
                <a:pos x="connsiteX8330" y="connsiteY8330"/>
              </a:cxn>
              <a:cxn ang="0">
                <a:pos x="connsiteX8331" y="connsiteY8331"/>
              </a:cxn>
              <a:cxn ang="0">
                <a:pos x="connsiteX8332" y="connsiteY8332"/>
              </a:cxn>
              <a:cxn ang="0">
                <a:pos x="connsiteX8333" y="connsiteY8333"/>
              </a:cxn>
              <a:cxn ang="0">
                <a:pos x="connsiteX8334" y="connsiteY8334"/>
              </a:cxn>
              <a:cxn ang="0">
                <a:pos x="connsiteX8335" y="connsiteY8335"/>
              </a:cxn>
              <a:cxn ang="0">
                <a:pos x="connsiteX8336" y="connsiteY8336"/>
              </a:cxn>
              <a:cxn ang="0">
                <a:pos x="connsiteX8337" y="connsiteY8337"/>
              </a:cxn>
              <a:cxn ang="0">
                <a:pos x="connsiteX8338" y="connsiteY8338"/>
              </a:cxn>
              <a:cxn ang="0">
                <a:pos x="connsiteX8339" y="connsiteY8339"/>
              </a:cxn>
              <a:cxn ang="0">
                <a:pos x="connsiteX8340" y="connsiteY8340"/>
              </a:cxn>
              <a:cxn ang="0">
                <a:pos x="connsiteX8341" y="connsiteY8341"/>
              </a:cxn>
              <a:cxn ang="0">
                <a:pos x="connsiteX8342" y="connsiteY8342"/>
              </a:cxn>
              <a:cxn ang="0">
                <a:pos x="connsiteX8343" y="connsiteY8343"/>
              </a:cxn>
              <a:cxn ang="0">
                <a:pos x="connsiteX8344" y="connsiteY8344"/>
              </a:cxn>
              <a:cxn ang="0">
                <a:pos x="connsiteX8345" y="connsiteY8345"/>
              </a:cxn>
              <a:cxn ang="0">
                <a:pos x="connsiteX8346" y="connsiteY8346"/>
              </a:cxn>
              <a:cxn ang="0">
                <a:pos x="connsiteX8347" y="connsiteY8347"/>
              </a:cxn>
              <a:cxn ang="0">
                <a:pos x="connsiteX8348" y="connsiteY8348"/>
              </a:cxn>
              <a:cxn ang="0">
                <a:pos x="connsiteX8349" y="connsiteY8349"/>
              </a:cxn>
              <a:cxn ang="0">
                <a:pos x="connsiteX8350" y="connsiteY8350"/>
              </a:cxn>
              <a:cxn ang="0">
                <a:pos x="connsiteX8351" y="connsiteY8351"/>
              </a:cxn>
              <a:cxn ang="0">
                <a:pos x="connsiteX8352" y="connsiteY8352"/>
              </a:cxn>
              <a:cxn ang="0">
                <a:pos x="connsiteX8353" y="connsiteY8353"/>
              </a:cxn>
              <a:cxn ang="0">
                <a:pos x="connsiteX8354" y="connsiteY8354"/>
              </a:cxn>
              <a:cxn ang="0">
                <a:pos x="connsiteX8355" y="connsiteY8355"/>
              </a:cxn>
              <a:cxn ang="0">
                <a:pos x="connsiteX8356" y="connsiteY8356"/>
              </a:cxn>
              <a:cxn ang="0">
                <a:pos x="connsiteX8357" y="connsiteY8357"/>
              </a:cxn>
              <a:cxn ang="0">
                <a:pos x="connsiteX8358" y="connsiteY8358"/>
              </a:cxn>
              <a:cxn ang="0">
                <a:pos x="connsiteX8359" y="connsiteY8359"/>
              </a:cxn>
              <a:cxn ang="0">
                <a:pos x="connsiteX8360" y="connsiteY8360"/>
              </a:cxn>
              <a:cxn ang="0">
                <a:pos x="connsiteX8361" y="connsiteY8361"/>
              </a:cxn>
              <a:cxn ang="0">
                <a:pos x="connsiteX8362" y="connsiteY8362"/>
              </a:cxn>
              <a:cxn ang="0">
                <a:pos x="connsiteX8363" y="connsiteY8363"/>
              </a:cxn>
              <a:cxn ang="0">
                <a:pos x="connsiteX8364" y="connsiteY8364"/>
              </a:cxn>
              <a:cxn ang="0">
                <a:pos x="connsiteX8365" y="connsiteY8365"/>
              </a:cxn>
              <a:cxn ang="0">
                <a:pos x="connsiteX8366" y="connsiteY8366"/>
              </a:cxn>
              <a:cxn ang="0">
                <a:pos x="connsiteX8367" y="connsiteY8367"/>
              </a:cxn>
              <a:cxn ang="0">
                <a:pos x="connsiteX8368" y="connsiteY8368"/>
              </a:cxn>
              <a:cxn ang="0">
                <a:pos x="connsiteX8369" y="connsiteY8369"/>
              </a:cxn>
              <a:cxn ang="0">
                <a:pos x="connsiteX8370" y="connsiteY8370"/>
              </a:cxn>
              <a:cxn ang="0">
                <a:pos x="connsiteX8371" y="connsiteY8371"/>
              </a:cxn>
              <a:cxn ang="0">
                <a:pos x="connsiteX8372" y="connsiteY8372"/>
              </a:cxn>
              <a:cxn ang="0">
                <a:pos x="connsiteX8373" y="connsiteY8373"/>
              </a:cxn>
              <a:cxn ang="0">
                <a:pos x="connsiteX8374" y="connsiteY8374"/>
              </a:cxn>
              <a:cxn ang="0">
                <a:pos x="connsiteX8375" y="connsiteY8375"/>
              </a:cxn>
              <a:cxn ang="0">
                <a:pos x="connsiteX8376" y="connsiteY8376"/>
              </a:cxn>
              <a:cxn ang="0">
                <a:pos x="connsiteX8377" y="connsiteY8377"/>
              </a:cxn>
              <a:cxn ang="0">
                <a:pos x="connsiteX8378" y="connsiteY8378"/>
              </a:cxn>
              <a:cxn ang="0">
                <a:pos x="connsiteX8379" y="connsiteY8379"/>
              </a:cxn>
              <a:cxn ang="0">
                <a:pos x="connsiteX8380" y="connsiteY8380"/>
              </a:cxn>
              <a:cxn ang="0">
                <a:pos x="connsiteX8381" y="connsiteY8381"/>
              </a:cxn>
              <a:cxn ang="0">
                <a:pos x="connsiteX8382" y="connsiteY8382"/>
              </a:cxn>
              <a:cxn ang="0">
                <a:pos x="connsiteX8383" y="connsiteY8383"/>
              </a:cxn>
              <a:cxn ang="0">
                <a:pos x="connsiteX8384" y="connsiteY8384"/>
              </a:cxn>
              <a:cxn ang="0">
                <a:pos x="connsiteX8385" y="connsiteY8385"/>
              </a:cxn>
              <a:cxn ang="0">
                <a:pos x="connsiteX8386" y="connsiteY8386"/>
              </a:cxn>
              <a:cxn ang="0">
                <a:pos x="connsiteX8387" y="connsiteY8387"/>
              </a:cxn>
              <a:cxn ang="0">
                <a:pos x="connsiteX8388" y="connsiteY8388"/>
              </a:cxn>
              <a:cxn ang="0">
                <a:pos x="connsiteX8389" y="connsiteY8389"/>
              </a:cxn>
              <a:cxn ang="0">
                <a:pos x="connsiteX8390" y="connsiteY8390"/>
              </a:cxn>
              <a:cxn ang="0">
                <a:pos x="connsiteX8391" y="connsiteY8391"/>
              </a:cxn>
              <a:cxn ang="0">
                <a:pos x="connsiteX8392" y="connsiteY8392"/>
              </a:cxn>
              <a:cxn ang="0">
                <a:pos x="connsiteX8393" y="connsiteY8393"/>
              </a:cxn>
              <a:cxn ang="0">
                <a:pos x="connsiteX8394" y="connsiteY8394"/>
              </a:cxn>
              <a:cxn ang="0">
                <a:pos x="connsiteX8395" y="connsiteY8395"/>
              </a:cxn>
              <a:cxn ang="0">
                <a:pos x="connsiteX8396" y="connsiteY8396"/>
              </a:cxn>
              <a:cxn ang="0">
                <a:pos x="connsiteX8397" y="connsiteY8397"/>
              </a:cxn>
              <a:cxn ang="0">
                <a:pos x="connsiteX8398" y="connsiteY8398"/>
              </a:cxn>
              <a:cxn ang="0">
                <a:pos x="connsiteX8399" y="connsiteY8399"/>
              </a:cxn>
              <a:cxn ang="0">
                <a:pos x="connsiteX8400" y="connsiteY8400"/>
              </a:cxn>
              <a:cxn ang="0">
                <a:pos x="connsiteX8401" y="connsiteY8401"/>
              </a:cxn>
              <a:cxn ang="0">
                <a:pos x="connsiteX8402" y="connsiteY8402"/>
              </a:cxn>
              <a:cxn ang="0">
                <a:pos x="connsiteX8403" y="connsiteY8403"/>
              </a:cxn>
              <a:cxn ang="0">
                <a:pos x="connsiteX8404" y="connsiteY8404"/>
              </a:cxn>
              <a:cxn ang="0">
                <a:pos x="connsiteX8405" y="connsiteY8405"/>
              </a:cxn>
              <a:cxn ang="0">
                <a:pos x="connsiteX8406" y="connsiteY8406"/>
              </a:cxn>
              <a:cxn ang="0">
                <a:pos x="connsiteX8407" y="connsiteY8407"/>
              </a:cxn>
              <a:cxn ang="0">
                <a:pos x="connsiteX8408" y="connsiteY8408"/>
              </a:cxn>
              <a:cxn ang="0">
                <a:pos x="connsiteX8409" y="connsiteY8409"/>
              </a:cxn>
              <a:cxn ang="0">
                <a:pos x="connsiteX8410" y="connsiteY8410"/>
              </a:cxn>
              <a:cxn ang="0">
                <a:pos x="connsiteX8411" y="connsiteY8411"/>
              </a:cxn>
              <a:cxn ang="0">
                <a:pos x="connsiteX8412" y="connsiteY8412"/>
              </a:cxn>
              <a:cxn ang="0">
                <a:pos x="connsiteX8413" y="connsiteY8413"/>
              </a:cxn>
              <a:cxn ang="0">
                <a:pos x="connsiteX8414" y="connsiteY8414"/>
              </a:cxn>
              <a:cxn ang="0">
                <a:pos x="connsiteX8415" y="connsiteY8415"/>
              </a:cxn>
              <a:cxn ang="0">
                <a:pos x="connsiteX8416" y="connsiteY8416"/>
              </a:cxn>
              <a:cxn ang="0">
                <a:pos x="connsiteX8417" y="connsiteY8417"/>
              </a:cxn>
              <a:cxn ang="0">
                <a:pos x="connsiteX8418" y="connsiteY8418"/>
              </a:cxn>
              <a:cxn ang="0">
                <a:pos x="connsiteX8419" y="connsiteY8419"/>
              </a:cxn>
              <a:cxn ang="0">
                <a:pos x="connsiteX8420" y="connsiteY8420"/>
              </a:cxn>
              <a:cxn ang="0">
                <a:pos x="connsiteX8421" y="connsiteY8421"/>
              </a:cxn>
              <a:cxn ang="0">
                <a:pos x="connsiteX8422" y="connsiteY8422"/>
              </a:cxn>
              <a:cxn ang="0">
                <a:pos x="connsiteX8423" y="connsiteY8423"/>
              </a:cxn>
              <a:cxn ang="0">
                <a:pos x="connsiteX8424" y="connsiteY8424"/>
              </a:cxn>
              <a:cxn ang="0">
                <a:pos x="connsiteX8425" y="connsiteY8425"/>
              </a:cxn>
              <a:cxn ang="0">
                <a:pos x="connsiteX8426" y="connsiteY8426"/>
              </a:cxn>
              <a:cxn ang="0">
                <a:pos x="connsiteX8427" y="connsiteY8427"/>
              </a:cxn>
              <a:cxn ang="0">
                <a:pos x="connsiteX8428" y="connsiteY8428"/>
              </a:cxn>
              <a:cxn ang="0">
                <a:pos x="connsiteX8429" y="connsiteY8429"/>
              </a:cxn>
              <a:cxn ang="0">
                <a:pos x="connsiteX8430" y="connsiteY8430"/>
              </a:cxn>
              <a:cxn ang="0">
                <a:pos x="connsiteX8431" y="connsiteY8431"/>
              </a:cxn>
              <a:cxn ang="0">
                <a:pos x="connsiteX8432" y="connsiteY8432"/>
              </a:cxn>
              <a:cxn ang="0">
                <a:pos x="connsiteX8433" y="connsiteY8433"/>
              </a:cxn>
              <a:cxn ang="0">
                <a:pos x="connsiteX8434" y="connsiteY8434"/>
              </a:cxn>
              <a:cxn ang="0">
                <a:pos x="connsiteX8435" y="connsiteY8435"/>
              </a:cxn>
              <a:cxn ang="0">
                <a:pos x="connsiteX8436" y="connsiteY8436"/>
              </a:cxn>
              <a:cxn ang="0">
                <a:pos x="connsiteX8437" y="connsiteY8437"/>
              </a:cxn>
              <a:cxn ang="0">
                <a:pos x="connsiteX8438" y="connsiteY8438"/>
              </a:cxn>
              <a:cxn ang="0">
                <a:pos x="connsiteX8439" y="connsiteY8439"/>
              </a:cxn>
              <a:cxn ang="0">
                <a:pos x="connsiteX8440" y="connsiteY8440"/>
              </a:cxn>
              <a:cxn ang="0">
                <a:pos x="connsiteX8441" y="connsiteY8441"/>
              </a:cxn>
              <a:cxn ang="0">
                <a:pos x="connsiteX8442" y="connsiteY8442"/>
              </a:cxn>
              <a:cxn ang="0">
                <a:pos x="connsiteX8443" y="connsiteY8443"/>
              </a:cxn>
              <a:cxn ang="0">
                <a:pos x="connsiteX8444" y="connsiteY8444"/>
              </a:cxn>
              <a:cxn ang="0">
                <a:pos x="connsiteX8445" y="connsiteY8445"/>
              </a:cxn>
              <a:cxn ang="0">
                <a:pos x="connsiteX8446" y="connsiteY8446"/>
              </a:cxn>
              <a:cxn ang="0">
                <a:pos x="connsiteX8447" y="connsiteY8447"/>
              </a:cxn>
              <a:cxn ang="0">
                <a:pos x="connsiteX8448" y="connsiteY8448"/>
              </a:cxn>
              <a:cxn ang="0">
                <a:pos x="connsiteX8449" y="connsiteY8449"/>
              </a:cxn>
              <a:cxn ang="0">
                <a:pos x="connsiteX8450" y="connsiteY8450"/>
              </a:cxn>
              <a:cxn ang="0">
                <a:pos x="connsiteX8451" y="connsiteY8451"/>
              </a:cxn>
              <a:cxn ang="0">
                <a:pos x="connsiteX8452" y="connsiteY8452"/>
              </a:cxn>
              <a:cxn ang="0">
                <a:pos x="connsiteX8453" y="connsiteY8453"/>
              </a:cxn>
              <a:cxn ang="0">
                <a:pos x="connsiteX8454" y="connsiteY8454"/>
              </a:cxn>
              <a:cxn ang="0">
                <a:pos x="connsiteX8455" y="connsiteY8455"/>
              </a:cxn>
              <a:cxn ang="0">
                <a:pos x="connsiteX8456" y="connsiteY8456"/>
              </a:cxn>
              <a:cxn ang="0">
                <a:pos x="connsiteX8457" y="connsiteY8457"/>
              </a:cxn>
              <a:cxn ang="0">
                <a:pos x="connsiteX8458" y="connsiteY8458"/>
              </a:cxn>
              <a:cxn ang="0">
                <a:pos x="connsiteX8459" y="connsiteY8459"/>
              </a:cxn>
              <a:cxn ang="0">
                <a:pos x="connsiteX8460" y="connsiteY8460"/>
              </a:cxn>
              <a:cxn ang="0">
                <a:pos x="connsiteX8461" y="connsiteY8461"/>
              </a:cxn>
              <a:cxn ang="0">
                <a:pos x="connsiteX8462" y="connsiteY8462"/>
              </a:cxn>
              <a:cxn ang="0">
                <a:pos x="connsiteX8463" y="connsiteY8463"/>
              </a:cxn>
              <a:cxn ang="0">
                <a:pos x="connsiteX8464" y="connsiteY8464"/>
              </a:cxn>
              <a:cxn ang="0">
                <a:pos x="connsiteX8465" y="connsiteY8465"/>
              </a:cxn>
              <a:cxn ang="0">
                <a:pos x="connsiteX8466" y="connsiteY8466"/>
              </a:cxn>
              <a:cxn ang="0">
                <a:pos x="connsiteX8467" y="connsiteY8467"/>
              </a:cxn>
              <a:cxn ang="0">
                <a:pos x="connsiteX8468" y="connsiteY8468"/>
              </a:cxn>
              <a:cxn ang="0">
                <a:pos x="connsiteX8469" y="connsiteY8469"/>
              </a:cxn>
              <a:cxn ang="0">
                <a:pos x="connsiteX8470" y="connsiteY8470"/>
              </a:cxn>
              <a:cxn ang="0">
                <a:pos x="connsiteX8471" y="connsiteY8471"/>
              </a:cxn>
              <a:cxn ang="0">
                <a:pos x="connsiteX8472" y="connsiteY8472"/>
              </a:cxn>
              <a:cxn ang="0">
                <a:pos x="connsiteX8473" y="connsiteY8473"/>
              </a:cxn>
              <a:cxn ang="0">
                <a:pos x="connsiteX8474" y="connsiteY8474"/>
              </a:cxn>
              <a:cxn ang="0">
                <a:pos x="connsiteX8475" y="connsiteY8475"/>
              </a:cxn>
              <a:cxn ang="0">
                <a:pos x="connsiteX8476" y="connsiteY8476"/>
              </a:cxn>
              <a:cxn ang="0">
                <a:pos x="connsiteX8477" y="connsiteY8477"/>
              </a:cxn>
              <a:cxn ang="0">
                <a:pos x="connsiteX8478" y="connsiteY8478"/>
              </a:cxn>
              <a:cxn ang="0">
                <a:pos x="connsiteX8479" y="connsiteY8479"/>
              </a:cxn>
              <a:cxn ang="0">
                <a:pos x="connsiteX8480" y="connsiteY8480"/>
              </a:cxn>
              <a:cxn ang="0">
                <a:pos x="connsiteX8481" y="connsiteY8481"/>
              </a:cxn>
              <a:cxn ang="0">
                <a:pos x="connsiteX8482" y="connsiteY8482"/>
              </a:cxn>
              <a:cxn ang="0">
                <a:pos x="connsiteX8483" y="connsiteY8483"/>
              </a:cxn>
              <a:cxn ang="0">
                <a:pos x="connsiteX8484" y="connsiteY8484"/>
              </a:cxn>
              <a:cxn ang="0">
                <a:pos x="connsiteX8485" y="connsiteY8485"/>
              </a:cxn>
              <a:cxn ang="0">
                <a:pos x="connsiteX8486" y="connsiteY8486"/>
              </a:cxn>
              <a:cxn ang="0">
                <a:pos x="connsiteX8487" y="connsiteY8487"/>
              </a:cxn>
              <a:cxn ang="0">
                <a:pos x="connsiteX8488" y="connsiteY8488"/>
              </a:cxn>
              <a:cxn ang="0">
                <a:pos x="connsiteX8489" y="connsiteY8489"/>
              </a:cxn>
              <a:cxn ang="0">
                <a:pos x="connsiteX8490" y="connsiteY8490"/>
              </a:cxn>
              <a:cxn ang="0">
                <a:pos x="connsiteX8491" y="connsiteY8491"/>
              </a:cxn>
              <a:cxn ang="0">
                <a:pos x="connsiteX8492" y="connsiteY8492"/>
              </a:cxn>
              <a:cxn ang="0">
                <a:pos x="connsiteX8493" y="connsiteY8493"/>
              </a:cxn>
              <a:cxn ang="0">
                <a:pos x="connsiteX8494" y="connsiteY8494"/>
              </a:cxn>
              <a:cxn ang="0">
                <a:pos x="connsiteX8495" y="connsiteY8495"/>
              </a:cxn>
              <a:cxn ang="0">
                <a:pos x="connsiteX8496" y="connsiteY8496"/>
              </a:cxn>
              <a:cxn ang="0">
                <a:pos x="connsiteX8497" y="connsiteY8497"/>
              </a:cxn>
              <a:cxn ang="0">
                <a:pos x="connsiteX8498" y="connsiteY8498"/>
              </a:cxn>
              <a:cxn ang="0">
                <a:pos x="connsiteX8499" y="connsiteY8499"/>
              </a:cxn>
              <a:cxn ang="0">
                <a:pos x="connsiteX8500" y="connsiteY8500"/>
              </a:cxn>
              <a:cxn ang="0">
                <a:pos x="connsiteX8501" y="connsiteY8501"/>
              </a:cxn>
              <a:cxn ang="0">
                <a:pos x="connsiteX8502" y="connsiteY8502"/>
              </a:cxn>
              <a:cxn ang="0">
                <a:pos x="connsiteX8503" y="connsiteY8503"/>
              </a:cxn>
              <a:cxn ang="0">
                <a:pos x="connsiteX8504" y="connsiteY8504"/>
              </a:cxn>
              <a:cxn ang="0">
                <a:pos x="connsiteX8505" y="connsiteY8505"/>
              </a:cxn>
              <a:cxn ang="0">
                <a:pos x="connsiteX8506" y="connsiteY8506"/>
              </a:cxn>
              <a:cxn ang="0">
                <a:pos x="connsiteX8507" y="connsiteY8507"/>
              </a:cxn>
              <a:cxn ang="0">
                <a:pos x="connsiteX8508" y="connsiteY8508"/>
              </a:cxn>
              <a:cxn ang="0">
                <a:pos x="connsiteX8509" y="connsiteY8509"/>
              </a:cxn>
              <a:cxn ang="0">
                <a:pos x="connsiteX8510" y="connsiteY8510"/>
              </a:cxn>
              <a:cxn ang="0">
                <a:pos x="connsiteX8511" y="connsiteY8511"/>
              </a:cxn>
              <a:cxn ang="0">
                <a:pos x="connsiteX8512" y="connsiteY8512"/>
              </a:cxn>
              <a:cxn ang="0">
                <a:pos x="connsiteX8513" y="connsiteY8513"/>
              </a:cxn>
              <a:cxn ang="0">
                <a:pos x="connsiteX8514" y="connsiteY8514"/>
              </a:cxn>
              <a:cxn ang="0">
                <a:pos x="connsiteX8515" y="connsiteY8515"/>
              </a:cxn>
              <a:cxn ang="0">
                <a:pos x="connsiteX8516" y="connsiteY8516"/>
              </a:cxn>
              <a:cxn ang="0">
                <a:pos x="connsiteX8517" y="connsiteY8517"/>
              </a:cxn>
              <a:cxn ang="0">
                <a:pos x="connsiteX8518" y="connsiteY8518"/>
              </a:cxn>
              <a:cxn ang="0">
                <a:pos x="connsiteX8519" y="connsiteY8519"/>
              </a:cxn>
              <a:cxn ang="0">
                <a:pos x="connsiteX8520" y="connsiteY8520"/>
              </a:cxn>
              <a:cxn ang="0">
                <a:pos x="connsiteX8521" y="connsiteY8521"/>
              </a:cxn>
              <a:cxn ang="0">
                <a:pos x="connsiteX8522" y="connsiteY8522"/>
              </a:cxn>
              <a:cxn ang="0">
                <a:pos x="connsiteX8523" y="connsiteY8523"/>
              </a:cxn>
              <a:cxn ang="0">
                <a:pos x="connsiteX8524" y="connsiteY8524"/>
              </a:cxn>
              <a:cxn ang="0">
                <a:pos x="connsiteX8525" y="connsiteY8525"/>
              </a:cxn>
              <a:cxn ang="0">
                <a:pos x="connsiteX8526" y="connsiteY8526"/>
              </a:cxn>
              <a:cxn ang="0">
                <a:pos x="connsiteX8527" y="connsiteY8527"/>
              </a:cxn>
              <a:cxn ang="0">
                <a:pos x="connsiteX8528" y="connsiteY8528"/>
              </a:cxn>
              <a:cxn ang="0">
                <a:pos x="connsiteX8529" y="connsiteY8529"/>
              </a:cxn>
              <a:cxn ang="0">
                <a:pos x="connsiteX8530" y="connsiteY8530"/>
              </a:cxn>
              <a:cxn ang="0">
                <a:pos x="connsiteX8531" y="connsiteY8531"/>
              </a:cxn>
              <a:cxn ang="0">
                <a:pos x="connsiteX8532" y="connsiteY8532"/>
              </a:cxn>
              <a:cxn ang="0">
                <a:pos x="connsiteX8533" y="connsiteY8533"/>
              </a:cxn>
              <a:cxn ang="0">
                <a:pos x="connsiteX8534" y="connsiteY8534"/>
              </a:cxn>
              <a:cxn ang="0">
                <a:pos x="connsiteX8535" y="connsiteY8535"/>
              </a:cxn>
              <a:cxn ang="0">
                <a:pos x="connsiteX8536" y="connsiteY8536"/>
              </a:cxn>
              <a:cxn ang="0">
                <a:pos x="connsiteX8537" y="connsiteY8537"/>
              </a:cxn>
              <a:cxn ang="0">
                <a:pos x="connsiteX8538" y="connsiteY8538"/>
              </a:cxn>
              <a:cxn ang="0">
                <a:pos x="connsiteX8539" y="connsiteY8539"/>
              </a:cxn>
              <a:cxn ang="0">
                <a:pos x="connsiteX8540" y="connsiteY8540"/>
              </a:cxn>
              <a:cxn ang="0">
                <a:pos x="connsiteX8541" y="connsiteY8541"/>
              </a:cxn>
              <a:cxn ang="0">
                <a:pos x="connsiteX8542" y="connsiteY8542"/>
              </a:cxn>
              <a:cxn ang="0">
                <a:pos x="connsiteX8543" y="connsiteY8543"/>
              </a:cxn>
              <a:cxn ang="0">
                <a:pos x="connsiteX8544" y="connsiteY8544"/>
              </a:cxn>
              <a:cxn ang="0">
                <a:pos x="connsiteX8545" y="connsiteY8545"/>
              </a:cxn>
              <a:cxn ang="0">
                <a:pos x="connsiteX8546" y="connsiteY8546"/>
              </a:cxn>
              <a:cxn ang="0">
                <a:pos x="connsiteX8547" y="connsiteY8547"/>
              </a:cxn>
              <a:cxn ang="0">
                <a:pos x="connsiteX8548" y="connsiteY8548"/>
              </a:cxn>
              <a:cxn ang="0">
                <a:pos x="connsiteX8549" y="connsiteY8549"/>
              </a:cxn>
              <a:cxn ang="0">
                <a:pos x="connsiteX8550" y="connsiteY8550"/>
              </a:cxn>
              <a:cxn ang="0">
                <a:pos x="connsiteX8551" y="connsiteY8551"/>
              </a:cxn>
              <a:cxn ang="0">
                <a:pos x="connsiteX8552" y="connsiteY8552"/>
              </a:cxn>
              <a:cxn ang="0">
                <a:pos x="connsiteX8553" y="connsiteY8553"/>
              </a:cxn>
              <a:cxn ang="0">
                <a:pos x="connsiteX8554" y="connsiteY8554"/>
              </a:cxn>
              <a:cxn ang="0">
                <a:pos x="connsiteX8555" y="connsiteY8555"/>
              </a:cxn>
              <a:cxn ang="0">
                <a:pos x="connsiteX8556" y="connsiteY8556"/>
              </a:cxn>
              <a:cxn ang="0">
                <a:pos x="connsiteX8557" y="connsiteY8557"/>
              </a:cxn>
              <a:cxn ang="0">
                <a:pos x="connsiteX8558" y="connsiteY8558"/>
              </a:cxn>
              <a:cxn ang="0">
                <a:pos x="connsiteX8559" y="connsiteY8559"/>
              </a:cxn>
              <a:cxn ang="0">
                <a:pos x="connsiteX8560" y="connsiteY8560"/>
              </a:cxn>
              <a:cxn ang="0">
                <a:pos x="connsiteX8561" y="connsiteY8561"/>
              </a:cxn>
              <a:cxn ang="0">
                <a:pos x="connsiteX8562" y="connsiteY8562"/>
              </a:cxn>
              <a:cxn ang="0">
                <a:pos x="connsiteX8563" y="connsiteY8563"/>
              </a:cxn>
              <a:cxn ang="0">
                <a:pos x="connsiteX8564" y="connsiteY8564"/>
              </a:cxn>
              <a:cxn ang="0">
                <a:pos x="connsiteX8565" y="connsiteY8565"/>
              </a:cxn>
              <a:cxn ang="0">
                <a:pos x="connsiteX8566" y="connsiteY8566"/>
              </a:cxn>
              <a:cxn ang="0">
                <a:pos x="connsiteX8567" y="connsiteY8567"/>
              </a:cxn>
              <a:cxn ang="0">
                <a:pos x="connsiteX8568" y="connsiteY8568"/>
              </a:cxn>
              <a:cxn ang="0">
                <a:pos x="connsiteX8569" y="connsiteY8569"/>
              </a:cxn>
              <a:cxn ang="0">
                <a:pos x="connsiteX8570" y="connsiteY8570"/>
              </a:cxn>
              <a:cxn ang="0">
                <a:pos x="connsiteX8571" y="connsiteY8571"/>
              </a:cxn>
              <a:cxn ang="0">
                <a:pos x="connsiteX8572" y="connsiteY8572"/>
              </a:cxn>
              <a:cxn ang="0">
                <a:pos x="connsiteX8573" y="connsiteY8573"/>
              </a:cxn>
              <a:cxn ang="0">
                <a:pos x="connsiteX8574" y="connsiteY8574"/>
              </a:cxn>
              <a:cxn ang="0">
                <a:pos x="connsiteX8575" y="connsiteY8575"/>
              </a:cxn>
              <a:cxn ang="0">
                <a:pos x="connsiteX8576" y="connsiteY8576"/>
              </a:cxn>
              <a:cxn ang="0">
                <a:pos x="connsiteX8577" y="connsiteY8577"/>
              </a:cxn>
              <a:cxn ang="0">
                <a:pos x="connsiteX8578" y="connsiteY8578"/>
              </a:cxn>
              <a:cxn ang="0">
                <a:pos x="connsiteX8579" y="connsiteY8579"/>
              </a:cxn>
              <a:cxn ang="0">
                <a:pos x="connsiteX8580" y="connsiteY8580"/>
              </a:cxn>
              <a:cxn ang="0">
                <a:pos x="connsiteX8581" y="connsiteY8581"/>
              </a:cxn>
              <a:cxn ang="0">
                <a:pos x="connsiteX8582" y="connsiteY8582"/>
              </a:cxn>
              <a:cxn ang="0">
                <a:pos x="connsiteX8583" y="connsiteY8583"/>
              </a:cxn>
              <a:cxn ang="0">
                <a:pos x="connsiteX8584" y="connsiteY8584"/>
              </a:cxn>
              <a:cxn ang="0">
                <a:pos x="connsiteX8585" y="connsiteY8585"/>
              </a:cxn>
              <a:cxn ang="0">
                <a:pos x="connsiteX8586" y="connsiteY8586"/>
              </a:cxn>
              <a:cxn ang="0">
                <a:pos x="connsiteX8587" y="connsiteY8587"/>
              </a:cxn>
              <a:cxn ang="0">
                <a:pos x="connsiteX8588" y="connsiteY8588"/>
              </a:cxn>
              <a:cxn ang="0">
                <a:pos x="connsiteX8589" y="connsiteY8589"/>
              </a:cxn>
              <a:cxn ang="0">
                <a:pos x="connsiteX8590" y="connsiteY8590"/>
              </a:cxn>
              <a:cxn ang="0">
                <a:pos x="connsiteX8591" y="connsiteY8591"/>
              </a:cxn>
              <a:cxn ang="0">
                <a:pos x="connsiteX8592" y="connsiteY8592"/>
              </a:cxn>
              <a:cxn ang="0">
                <a:pos x="connsiteX8593" y="connsiteY8593"/>
              </a:cxn>
              <a:cxn ang="0">
                <a:pos x="connsiteX8594" y="connsiteY8594"/>
              </a:cxn>
              <a:cxn ang="0">
                <a:pos x="connsiteX8595" y="connsiteY8595"/>
              </a:cxn>
              <a:cxn ang="0">
                <a:pos x="connsiteX8596" y="connsiteY8596"/>
              </a:cxn>
              <a:cxn ang="0">
                <a:pos x="connsiteX8597" y="connsiteY8597"/>
              </a:cxn>
              <a:cxn ang="0">
                <a:pos x="connsiteX8598" y="connsiteY8598"/>
              </a:cxn>
              <a:cxn ang="0">
                <a:pos x="connsiteX8599" y="connsiteY8599"/>
              </a:cxn>
              <a:cxn ang="0">
                <a:pos x="connsiteX8600" y="connsiteY8600"/>
              </a:cxn>
              <a:cxn ang="0">
                <a:pos x="connsiteX8601" y="connsiteY8601"/>
              </a:cxn>
              <a:cxn ang="0">
                <a:pos x="connsiteX8602" y="connsiteY8602"/>
              </a:cxn>
              <a:cxn ang="0">
                <a:pos x="connsiteX8603" y="connsiteY8603"/>
              </a:cxn>
              <a:cxn ang="0">
                <a:pos x="connsiteX8604" y="connsiteY8604"/>
              </a:cxn>
              <a:cxn ang="0">
                <a:pos x="connsiteX8605" y="connsiteY8605"/>
              </a:cxn>
              <a:cxn ang="0">
                <a:pos x="connsiteX8606" y="connsiteY8606"/>
              </a:cxn>
              <a:cxn ang="0">
                <a:pos x="connsiteX8607" y="connsiteY8607"/>
              </a:cxn>
              <a:cxn ang="0">
                <a:pos x="connsiteX8608" y="connsiteY8608"/>
              </a:cxn>
              <a:cxn ang="0">
                <a:pos x="connsiteX8609" y="connsiteY8609"/>
              </a:cxn>
              <a:cxn ang="0">
                <a:pos x="connsiteX8610" y="connsiteY8610"/>
              </a:cxn>
              <a:cxn ang="0">
                <a:pos x="connsiteX8611" y="connsiteY8611"/>
              </a:cxn>
              <a:cxn ang="0">
                <a:pos x="connsiteX8612" y="connsiteY8612"/>
              </a:cxn>
              <a:cxn ang="0">
                <a:pos x="connsiteX8613" y="connsiteY8613"/>
              </a:cxn>
              <a:cxn ang="0">
                <a:pos x="connsiteX8614" y="connsiteY8614"/>
              </a:cxn>
              <a:cxn ang="0">
                <a:pos x="connsiteX8615" y="connsiteY8615"/>
              </a:cxn>
              <a:cxn ang="0">
                <a:pos x="connsiteX8616" y="connsiteY8616"/>
              </a:cxn>
              <a:cxn ang="0">
                <a:pos x="connsiteX8617" y="connsiteY8617"/>
              </a:cxn>
              <a:cxn ang="0">
                <a:pos x="connsiteX8618" y="connsiteY8618"/>
              </a:cxn>
              <a:cxn ang="0">
                <a:pos x="connsiteX8619" y="connsiteY8619"/>
              </a:cxn>
              <a:cxn ang="0">
                <a:pos x="connsiteX8620" y="connsiteY8620"/>
              </a:cxn>
              <a:cxn ang="0">
                <a:pos x="connsiteX8621" y="connsiteY8621"/>
              </a:cxn>
              <a:cxn ang="0">
                <a:pos x="connsiteX8622" y="connsiteY8622"/>
              </a:cxn>
              <a:cxn ang="0">
                <a:pos x="connsiteX8623" y="connsiteY8623"/>
              </a:cxn>
              <a:cxn ang="0">
                <a:pos x="connsiteX8624" y="connsiteY8624"/>
              </a:cxn>
              <a:cxn ang="0">
                <a:pos x="connsiteX8625" y="connsiteY8625"/>
              </a:cxn>
              <a:cxn ang="0">
                <a:pos x="connsiteX8626" y="connsiteY8626"/>
              </a:cxn>
              <a:cxn ang="0">
                <a:pos x="connsiteX8627" y="connsiteY8627"/>
              </a:cxn>
              <a:cxn ang="0">
                <a:pos x="connsiteX8628" y="connsiteY8628"/>
              </a:cxn>
              <a:cxn ang="0">
                <a:pos x="connsiteX8629" y="connsiteY8629"/>
              </a:cxn>
              <a:cxn ang="0">
                <a:pos x="connsiteX8630" y="connsiteY8630"/>
              </a:cxn>
              <a:cxn ang="0">
                <a:pos x="connsiteX8631" y="connsiteY8631"/>
              </a:cxn>
              <a:cxn ang="0">
                <a:pos x="connsiteX8632" y="connsiteY8632"/>
              </a:cxn>
              <a:cxn ang="0">
                <a:pos x="connsiteX8633" y="connsiteY8633"/>
              </a:cxn>
              <a:cxn ang="0">
                <a:pos x="connsiteX8634" y="connsiteY8634"/>
              </a:cxn>
              <a:cxn ang="0">
                <a:pos x="connsiteX8635" y="connsiteY8635"/>
              </a:cxn>
              <a:cxn ang="0">
                <a:pos x="connsiteX8636" y="connsiteY8636"/>
              </a:cxn>
              <a:cxn ang="0">
                <a:pos x="connsiteX8637" y="connsiteY8637"/>
              </a:cxn>
              <a:cxn ang="0">
                <a:pos x="connsiteX8638" y="connsiteY8638"/>
              </a:cxn>
              <a:cxn ang="0">
                <a:pos x="connsiteX8639" y="connsiteY8639"/>
              </a:cxn>
              <a:cxn ang="0">
                <a:pos x="connsiteX8640" y="connsiteY8640"/>
              </a:cxn>
              <a:cxn ang="0">
                <a:pos x="connsiteX8641" y="connsiteY8641"/>
              </a:cxn>
              <a:cxn ang="0">
                <a:pos x="connsiteX8642" y="connsiteY8642"/>
              </a:cxn>
              <a:cxn ang="0">
                <a:pos x="connsiteX8643" y="connsiteY8643"/>
              </a:cxn>
              <a:cxn ang="0">
                <a:pos x="connsiteX8644" y="connsiteY8644"/>
              </a:cxn>
              <a:cxn ang="0">
                <a:pos x="connsiteX8645" y="connsiteY8645"/>
              </a:cxn>
              <a:cxn ang="0">
                <a:pos x="connsiteX8646" y="connsiteY8646"/>
              </a:cxn>
              <a:cxn ang="0">
                <a:pos x="connsiteX8647" y="connsiteY8647"/>
              </a:cxn>
              <a:cxn ang="0">
                <a:pos x="connsiteX8648" y="connsiteY8648"/>
              </a:cxn>
              <a:cxn ang="0">
                <a:pos x="connsiteX8649" y="connsiteY8649"/>
              </a:cxn>
              <a:cxn ang="0">
                <a:pos x="connsiteX8650" y="connsiteY8650"/>
              </a:cxn>
              <a:cxn ang="0">
                <a:pos x="connsiteX8651" y="connsiteY8651"/>
              </a:cxn>
              <a:cxn ang="0">
                <a:pos x="connsiteX8652" y="connsiteY8652"/>
              </a:cxn>
              <a:cxn ang="0">
                <a:pos x="connsiteX8653" y="connsiteY8653"/>
              </a:cxn>
              <a:cxn ang="0">
                <a:pos x="connsiteX8654" y="connsiteY8654"/>
              </a:cxn>
              <a:cxn ang="0">
                <a:pos x="connsiteX8655" y="connsiteY8655"/>
              </a:cxn>
              <a:cxn ang="0">
                <a:pos x="connsiteX8656" y="connsiteY8656"/>
              </a:cxn>
              <a:cxn ang="0">
                <a:pos x="connsiteX8657" y="connsiteY8657"/>
              </a:cxn>
              <a:cxn ang="0">
                <a:pos x="connsiteX8658" y="connsiteY8658"/>
              </a:cxn>
              <a:cxn ang="0">
                <a:pos x="connsiteX8659" y="connsiteY8659"/>
              </a:cxn>
              <a:cxn ang="0">
                <a:pos x="connsiteX8660" y="connsiteY8660"/>
              </a:cxn>
              <a:cxn ang="0">
                <a:pos x="connsiteX8661" y="connsiteY8661"/>
              </a:cxn>
              <a:cxn ang="0">
                <a:pos x="connsiteX8662" y="connsiteY8662"/>
              </a:cxn>
              <a:cxn ang="0">
                <a:pos x="connsiteX8663" y="connsiteY8663"/>
              </a:cxn>
              <a:cxn ang="0">
                <a:pos x="connsiteX8664" y="connsiteY8664"/>
              </a:cxn>
              <a:cxn ang="0">
                <a:pos x="connsiteX8665" y="connsiteY8665"/>
              </a:cxn>
              <a:cxn ang="0">
                <a:pos x="connsiteX8666" y="connsiteY8666"/>
              </a:cxn>
              <a:cxn ang="0">
                <a:pos x="connsiteX8667" y="connsiteY8667"/>
              </a:cxn>
              <a:cxn ang="0">
                <a:pos x="connsiteX8668" y="connsiteY8668"/>
              </a:cxn>
              <a:cxn ang="0">
                <a:pos x="connsiteX8669" y="connsiteY8669"/>
              </a:cxn>
              <a:cxn ang="0">
                <a:pos x="connsiteX8670" y="connsiteY8670"/>
              </a:cxn>
              <a:cxn ang="0">
                <a:pos x="connsiteX8671" y="connsiteY8671"/>
              </a:cxn>
              <a:cxn ang="0">
                <a:pos x="connsiteX8672" y="connsiteY8672"/>
              </a:cxn>
              <a:cxn ang="0">
                <a:pos x="connsiteX8673" y="connsiteY8673"/>
              </a:cxn>
              <a:cxn ang="0">
                <a:pos x="connsiteX8674" y="connsiteY8674"/>
              </a:cxn>
              <a:cxn ang="0">
                <a:pos x="connsiteX8675" y="connsiteY8675"/>
              </a:cxn>
              <a:cxn ang="0">
                <a:pos x="connsiteX8676" y="connsiteY8676"/>
              </a:cxn>
              <a:cxn ang="0">
                <a:pos x="connsiteX8677" y="connsiteY8677"/>
              </a:cxn>
              <a:cxn ang="0">
                <a:pos x="connsiteX8678" y="connsiteY8678"/>
              </a:cxn>
              <a:cxn ang="0">
                <a:pos x="connsiteX8679" y="connsiteY8679"/>
              </a:cxn>
              <a:cxn ang="0">
                <a:pos x="connsiteX8680" y="connsiteY8680"/>
              </a:cxn>
              <a:cxn ang="0">
                <a:pos x="connsiteX8681" y="connsiteY8681"/>
              </a:cxn>
              <a:cxn ang="0">
                <a:pos x="connsiteX8682" y="connsiteY8682"/>
              </a:cxn>
              <a:cxn ang="0">
                <a:pos x="connsiteX8683" y="connsiteY8683"/>
              </a:cxn>
              <a:cxn ang="0">
                <a:pos x="connsiteX8684" y="connsiteY8684"/>
              </a:cxn>
              <a:cxn ang="0">
                <a:pos x="connsiteX8685" y="connsiteY8685"/>
              </a:cxn>
              <a:cxn ang="0">
                <a:pos x="connsiteX8686" y="connsiteY8686"/>
              </a:cxn>
              <a:cxn ang="0">
                <a:pos x="connsiteX8687" y="connsiteY8687"/>
              </a:cxn>
              <a:cxn ang="0">
                <a:pos x="connsiteX8688" y="connsiteY8688"/>
              </a:cxn>
              <a:cxn ang="0">
                <a:pos x="connsiteX8689" y="connsiteY8689"/>
              </a:cxn>
              <a:cxn ang="0">
                <a:pos x="connsiteX8690" y="connsiteY8690"/>
              </a:cxn>
              <a:cxn ang="0">
                <a:pos x="connsiteX8691" y="connsiteY8691"/>
              </a:cxn>
              <a:cxn ang="0">
                <a:pos x="connsiteX8692" y="connsiteY8692"/>
              </a:cxn>
              <a:cxn ang="0">
                <a:pos x="connsiteX8693" y="connsiteY8693"/>
              </a:cxn>
              <a:cxn ang="0">
                <a:pos x="connsiteX8694" y="connsiteY8694"/>
              </a:cxn>
              <a:cxn ang="0">
                <a:pos x="connsiteX8695" y="connsiteY8695"/>
              </a:cxn>
              <a:cxn ang="0">
                <a:pos x="connsiteX8696" y="connsiteY8696"/>
              </a:cxn>
              <a:cxn ang="0">
                <a:pos x="connsiteX8697" y="connsiteY8697"/>
              </a:cxn>
              <a:cxn ang="0">
                <a:pos x="connsiteX8698" y="connsiteY8698"/>
              </a:cxn>
              <a:cxn ang="0">
                <a:pos x="connsiteX8699" y="connsiteY8699"/>
              </a:cxn>
              <a:cxn ang="0">
                <a:pos x="connsiteX8700" y="connsiteY8700"/>
              </a:cxn>
              <a:cxn ang="0">
                <a:pos x="connsiteX8701" y="connsiteY8701"/>
              </a:cxn>
              <a:cxn ang="0">
                <a:pos x="connsiteX8702" y="connsiteY8702"/>
              </a:cxn>
              <a:cxn ang="0">
                <a:pos x="connsiteX8703" y="connsiteY8703"/>
              </a:cxn>
              <a:cxn ang="0">
                <a:pos x="connsiteX8704" y="connsiteY8704"/>
              </a:cxn>
            </a:cxnLst>
            <a:rect l="l" t="t" r="r" b="b"/>
            <a:pathLst>
              <a:path w="8938307" h="2993922">
                <a:moveTo>
                  <a:pt x="6841406" y="2962151"/>
                </a:moveTo>
                <a:cubicBezTo>
                  <a:pt x="6883766" y="2969212"/>
                  <a:pt x="6912008" y="2979803"/>
                  <a:pt x="6926129" y="2993922"/>
                </a:cubicBezTo>
                <a:lnTo>
                  <a:pt x="6862587" y="2983332"/>
                </a:lnTo>
                <a:cubicBezTo>
                  <a:pt x="6855525" y="2976272"/>
                  <a:pt x="6848466" y="2969212"/>
                  <a:pt x="6841406" y="2962151"/>
                </a:cubicBezTo>
                <a:close/>
                <a:moveTo>
                  <a:pt x="7961341" y="2893314"/>
                </a:moveTo>
                <a:cubicBezTo>
                  <a:pt x="7963107" y="2893314"/>
                  <a:pt x="7963990" y="2895079"/>
                  <a:pt x="7963990" y="2898609"/>
                </a:cubicBezTo>
                <a:lnTo>
                  <a:pt x="7953398" y="2898609"/>
                </a:lnTo>
                <a:cubicBezTo>
                  <a:pt x="7956929" y="2895079"/>
                  <a:pt x="7959576" y="2893314"/>
                  <a:pt x="7961341" y="2893314"/>
                </a:cubicBezTo>
                <a:close/>
                <a:moveTo>
                  <a:pt x="7625096" y="2845657"/>
                </a:moveTo>
                <a:lnTo>
                  <a:pt x="7667457" y="2845657"/>
                </a:lnTo>
                <a:lnTo>
                  <a:pt x="7667457" y="2856247"/>
                </a:lnTo>
                <a:cubicBezTo>
                  <a:pt x="7660396" y="2856247"/>
                  <a:pt x="7653338" y="2856247"/>
                  <a:pt x="7646278" y="2856247"/>
                </a:cubicBezTo>
                <a:cubicBezTo>
                  <a:pt x="7639216" y="2849187"/>
                  <a:pt x="7632156" y="2845657"/>
                  <a:pt x="7625096" y="2845657"/>
                </a:cubicBezTo>
                <a:close/>
                <a:moveTo>
                  <a:pt x="7572144" y="2835066"/>
                </a:moveTo>
                <a:lnTo>
                  <a:pt x="7593326" y="2835066"/>
                </a:lnTo>
                <a:lnTo>
                  <a:pt x="7593326" y="2845657"/>
                </a:lnTo>
                <a:close/>
                <a:moveTo>
                  <a:pt x="7752182" y="2750343"/>
                </a:moveTo>
                <a:lnTo>
                  <a:pt x="7773361" y="2760933"/>
                </a:lnTo>
                <a:lnTo>
                  <a:pt x="7815724" y="2771524"/>
                </a:lnTo>
                <a:cubicBezTo>
                  <a:pt x="7829844" y="2778585"/>
                  <a:pt x="7845729" y="2787410"/>
                  <a:pt x="7863380" y="2798000"/>
                </a:cubicBezTo>
                <a:cubicBezTo>
                  <a:pt x="7881031" y="2808591"/>
                  <a:pt x="7907508" y="2820947"/>
                  <a:pt x="7942808" y="2835066"/>
                </a:cubicBezTo>
                <a:cubicBezTo>
                  <a:pt x="7985171" y="2856247"/>
                  <a:pt x="8020471" y="2873899"/>
                  <a:pt x="8048712" y="2888018"/>
                </a:cubicBezTo>
                <a:cubicBezTo>
                  <a:pt x="8062833" y="2888018"/>
                  <a:pt x="8078719" y="2895080"/>
                  <a:pt x="8096369" y="2909199"/>
                </a:cubicBezTo>
                <a:cubicBezTo>
                  <a:pt x="8114020" y="2923320"/>
                  <a:pt x="8124610" y="2930380"/>
                  <a:pt x="8128141" y="2930380"/>
                </a:cubicBezTo>
                <a:cubicBezTo>
                  <a:pt x="8131671" y="2930380"/>
                  <a:pt x="8133435" y="2933911"/>
                  <a:pt x="8133435" y="2940970"/>
                </a:cubicBezTo>
                <a:cubicBezTo>
                  <a:pt x="8133435" y="2948032"/>
                  <a:pt x="8133435" y="2955091"/>
                  <a:pt x="8133435" y="2962151"/>
                </a:cubicBezTo>
                <a:lnTo>
                  <a:pt x="8122846" y="2951561"/>
                </a:lnTo>
                <a:cubicBezTo>
                  <a:pt x="8115785" y="2951561"/>
                  <a:pt x="8110490" y="2949797"/>
                  <a:pt x="8106960" y="2946266"/>
                </a:cubicBezTo>
                <a:cubicBezTo>
                  <a:pt x="8103431" y="2942736"/>
                  <a:pt x="8101664" y="2940970"/>
                  <a:pt x="8101664" y="2940970"/>
                </a:cubicBezTo>
                <a:lnTo>
                  <a:pt x="8080483" y="2940970"/>
                </a:lnTo>
                <a:cubicBezTo>
                  <a:pt x="8080483" y="2933911"/>
                  <a:pt x="8073423" y="2926851"/>
                  <a:pt x="8059302" y="2919791"/>
                </a:cubicBezTo>
                <a:cubicBezTo>
                  <a:pt x="8045183" y="2912730"/>
                  <a:pt x="8036356" y="2909199"/>
                  <a:pt x="8032827" y="2909199"/>
                </a:cubicBezTo>
                <a:cubicBezTo>
                  <a:pt x="8029298" y="2909199"/>
                  <a:pt x="8029298" y="2910965"/>
                  <a:pt x="8032827" y="2914495"/>
                </a:cubicBezTo>
                <a:cubicBezTo>
                  <a:pt x="8036356" y="2918024"/>
                  <a:pt x="8038123" y="2921555"/>
                  <a:pt x="8038123" y="2925085"/>
                </a:cubicBezTo>
                <a:cubicBezTo>
                  <a:pt x="8038123" y="2928616"/>
                  <a:pt x="8029298" y="2923320"/>
                  <a:pt x="8011646" y="2909199"/>
                </a:cubicBezTo>
                <a:cubicBezTo>
                  <a:pt x="7993994" y="2895080"/>
                  <a:pt x="7985171" y="2884489"/>
                  <a:pt x="7985171" y="2877428"/>
                </a:cubicBezTo>
                <a:cubicBezTo>
                  <a:pt x="7985171" y="2870368"/>
                  <a:pt x="7963990" y="2859778"/>
                  <a:pt x="7921627" y="2845657"/>
                </a:cubicBezTo>
                <a:lnTo>
                  <a:pt x="7889856" y="2824476"/>
                </a:lnTo>
                <a:cubicBezTo>
                  <a:pt x="7889856" y="2824476"/>
                  <a:pt x="7886327" y="2824476"/>
                  <a:pt x="7879267" y="2824476"/>
                </a:cubicBezTo>
                <a:cubicBezTo>
                  <a:pt x="7872205" y="2824476"/>
                  <a:pt x="7868675" y="2824476"/>
                  <a:pt x="7868675" y="2824476"/>
                </a:cubicBezTo>
                <a:lnTo>
                  <a:pt x="7847494" y="2813885"/>
                </a:lnTo>
                <a:lnTo>
                  <a:pt x="7836904" y="2813885"/>
                </a:lnTo>
                <a:lnTo>
                  <a:pt x="7826313" y="2803295"/>
                </a:lnTo>
                <a:cubicBezTo>
                  <a:pt x="7826313" y="2803295"/>
                  <a:pt x="7822784" y="2803295"/>
                  <a:pt x="7815724" y="2803295"/>
                </a:cubicBezTo>
                <a:lnTo>
                  <a:pt x="7783952" y="2782114"/>
                </a:lnTo>
                <a:close/>
                <a:moveTo>
                  <a:pt x="6068305" y="2739753"/>
                </a:moveTo>
                <a:lnTo>
                  <a:pt x="6089486" y="2750343"/>
                </a:lnTo>
                <a:cubicBezTo>
                  <a:pt x="6082426" y="2750343"/>
                  <a:pt x="6077130" y="2748578"/>
                  <a:pt x="6073601" y="2745048"/>
                </a:cubicBezTo>
                <a:cubicBezTo>
                  <a:pt x="6070072" y="2741518"/>
                  <a:pt x="6068305" y="2739753"/>
                  <a:pt x="6068305" y="2739753"/>
                </a:cubicBezTo>
                <a:close/>
                <a:moveTo>
                  <a:pt x="7709820" y="2729162"/>
                </a:moveTo>
                <a:lnTo>
                  <a:pt x="7731000" y="2739753"/>
                </a:lnTo>
                <a:cubicBezTo>
                  <a:pt x="7738060" y="2746814"/>
                  <a:pt x="7738060" y="2750343"/>
                  <a:pt x="7731000" y="2750343"/>
                </a:cubicBezTo>
                <a:lnTo>
                  <a:pt x="7720409" y="2739753"/>
                </a:lnTo>
                <a:cubicBezTo>
                  <a:pt x="7720409" y="2739753"/>
                  <a:pt x="7718644" y="2737989"/>
                  <a:pt x="7715115" y="2734458"/>
                </a:cubicBezTo>
                <a:cubicBezTo>
                  <a:pt x="7711586" y="2730928"/>
                  <a:pt x="7709820" y="2729162"/>
                  <a:pt x="7709820" y="2729162"/>
                </a:cubicBezTo>
                <a:close/>
                <a:moveTo>
                  <a:pt x="7699230" y="2707981"/>
                </a:moveTo>
                <a:lnTo>
                  <a:pt x="7709820" y="2718572"/>
                </a:lnTo>
                <a:lnTo>
                  <a:pt x="7699230" y="2718572"/>
                </a:lnTo>
                <a:close/>
                <a:moveTo>
                  <a:pt x="5983582" y="2707981"/>
                </a:moveTo>
                <a:lnTo>
                  <a:pt x="5994172" y="2707981"/>
                </a:lnTo>
                <a:lnTo>
                  <a:pt x="6068305" y="2739753"/>
                </a:lnTo>
                <a:cubicBezTo>
                  <a:pt x="6061245" y="2746814"/>
                  <a:pt x="6033005" y="2736224"/>
                  <a:pt x="5983582" y="2707981"/>
                </a:cubicBezTo>
                <a:close/>
                <a:moveTo>
                  <a:pt x="7656867" y="2697391"/>
                </a:moveTo>
                <a:cubicBezTo>
                  <a:pt x="7663928" y="2697391"/>
                  <a:pt x="7667457" y="2699157"/>
                  <a:pt x="7667457" y="2702687"/>
                </a:cubicBezTo>
                <a:cubicBezTo>
                  <a:pt x="7667457" y="2706216"/>
                  <a:pt x="7669223" y="2707981"/>
                  <a:pt x="7672752" y="2707981"/>
                </a:cubicBezTo>
                <a:cubicBezTo>
                  <a:pt x="7676282" y="2707981"/>
                  <a:pt x="7681578" y="2711512"/>
                  <a:pt x="7688638" y="2718572"/>
                </a:cubicBezTo>
                <a:lnTo>
                  <a:pt x="7688638" y="2729162"/>
                </a:lnTo>
                <a:cubicBezTo>
                  <a:pt x="7688638" y="2729162"/>
                  <a:pt x="7686874" y="2729162"/>
                  <a:pt x="7683344" y="2729162"/>
                </a:cubicBezTo>
                <a:cubicBezTo>
                  <a:pt x="7679813" y="2729162"/>
                  <a:pt x="7678048" y="2725633"/>
                  <a:pt x="7678048" y="2718572"/>
                </a:cubicBezTo>
                <a:cubicBezTo>
                  <a:pt x="7670986" y="2718572"/>
                  <a:pt x="7663928" y="2715043"/>
                  <a:pt x="7656867" y="2707981"/>
                </a:cubicBezTo>
                <a:close/>
                <a:moveTo>
                  <a:pt x="6290704" y="2665620"/>
                </a:moveTo>
                <a:lnTo>
                  <a:pt x="6301294" y="2665620"/>
                </a:lnTo>
                <a:cubicBezTo>
                  <a:pt x="6315414" y="2672681"/>
                  <a:pt x="6322476" y="2676210"/>
                  <a:pt x="6322476" y="2676210"/>
                </a:cubicBezTo>
                <a:lnTo>
                  <a:pt x="6311884" y="2676210"/>
                </a:lnTo>
                <a:lnTo>
                  <a:pt x="6290704" y="2676210"/>
                </a:lnTo>
                <a:close/>
                <a:moveTo>
                  <a:pt x="6555464" y="2602077"/>
                </a:moveTo>
                <a:lnTo>
                  <a:pt x="6555464" y="2612668"/>
                </a:lnTo>
                <a:cubicBezTo>
                  <a:pt x="6548403" y="2612668"/>
                  <a:pt x="6544874" y="2612668"/>
                  <a:pt x="6544874" y="2612668"/>
                </a:cubicBezTo>
                <a:cubicBezTo>
                  <a:pt x="6544874" y="2605608"/>
                  <a:pt x="6548403" y="2602077"/>
                  <a:pt x="6555464" y="2602077"/>
                </a:cubicBezTo>
                <a:close/>
                <a:moveTo>
                  <a:pt x="7434468" y="2591487"/>
                </a:moveTo>
                <a:lnTo>
                  <a:pt x="7445059" y="2591487"/>
                </a:lnTo>
                <a:cubicBezTo>
                  <a:pt x="7452120" y="2598548"/>
                  <a:pt x="7453884" y="2602077"/>
                  <a:pt x="7450355" y="2602077"/>
                </a:cubicBezTo>
                <a:cubicBezTo>
                  <a:pt x="7446824" y="2602077"/>
                  <a:pt x="7441530" y="2598548"/>
                  <a:pt x="7434468" y="2591487"/>
                </a:cubicBezTo>
                <a:close/>
                <a:moveTo>
                  <a:pt x="6904948" y="2591487"/>
                </a:moveTo>
                <a:cubicBezTo>
                  <a:pt x="6912008" y="2591487"/>
                  <a:pt x="6922600" y="2595018"/>
                  <a:pt x="6936718" y="2602077"/>
                </a:cubicBezTo>
                <a:cubicBezTo>
                  <a:pt x="6943780" y="2602077"/>
                  <a:pt x="6949074" y="2602077"/>
                  <a:pt x="6952604" y="2602077"/>
                </a:cubicBezTo>
                <a:cubicBezTo>
                  <a:pt x="6956135" y="2602077"/>
                  <a:pt x="6957900" y="2602077"/>
                  <a:pt x="6957900" y="2602077"/>
                </a:cubicBezTo>
                <a:lnTo>
                  <a:pt x="6957900" y="2612668"/>
                </a:lnTo>
                <a:lnTo>
                  <a:pt x="6968491" y="2612668"/>
                </a:lnTo>
                <a:cubicBezTo>
                  <a:pt x="6968491" y="2612668"/>
                  <a:pt x="6973785" y="2612668"/>
                  <a:pt x="6984376" y="2612668"/>
                </a:cubicBezTo>
                <a:cubicBezTo>
                  <a:pt x="6994966" y="2612668"/>
                  <a:pt x="7003792" y="2612668"/>
                  <a:pt x="7010852" y="2612668"/>
                </a:cubicBezTo>
                <a:lnTo>
                  <a:pt x="7053214" y="2633849"/>
                </a:lnTo>
                <a:lnTo>
                  <a:pt x="7084985" y="2633849"/>
                </a:lnTo>
                <a:cubicBezTo>
                  <a:pt x="7092045" y="2633849"/>
                  <a:pt x="7095574" y="2637379"/>
                  <a:pt x="7095574" y="2644439"/>
                </a:cubicBezTo>
                <a:lnTo>
                  <a:pt x="7116756" y="2644439"/>
                </a:lnTo>
                <a:cubicBezTo>
                  <a:pt x="7123818" y="2644439"/>
                  <a:pt x="7127347" y="2647970"/>
                  <a:pt x="7127347" y="2655029"/>
                </a:cubicBezTo>
                <a:lnTo>
                  <a:pt x="7116756" y="2655029"/>
                </a:lnTo>
                <a:lnTo>
                  <a:pt x="7053214" y="2644439"/>
                </a:lnTo>
                <a:lnTo>
                  <a:pt x="7063804" y="2655029"/>
                </a:lnTo>
                <a:lnTo>
                  <a:pt x="7053214" y="2655029"/>
                </a:lnTo>
                <a:lnTo>
                  <a:pt x="7063804" y="2665620"/>
                </a:lnTo>
                <a:cubicBezTo>
                  <a:pt x="7084985" y="2665620"/>
                  <a:pt x="7095574" y="2663856"/>
                  <a:pt x="7095574" y="2660325"/>
                </a:cubicBezTo>
                <a:cubicBezTo>
                  <a:pt x="7095574" y="2656795"/>
                  <a:pt x="7097341" y="2655029"/>
                  <a:pt x="7100870" y="2655029"/>
                </a:cubicBezTo>
                <a:cubicBezTo>
                  <a:pt x="7104400" y="2655029"/>
                  <a:pt x="7102636" y="2658560"/>
                  <a:pt x="7095574" y="2665620"/>
                </a:cubicBezTo>
                <a:lnTo>
                  <a:pt x="7106166" y="2676210"/>
                </a:lnTo>
                <a:lnTo>
                  <a:pt x="7063804" y="2676210"/>
                </a:lnTo>
                <a:cubicBezTo>
                  <a:pt x="7035562" y="2676210"/>
                  <a:pt x="7017914" y="2672681"/>
                  <a:pt x="7010852" y="2665620"/>
                </a:cubicBezTo>
                <a:cubicBezTo>
                  <a:pt x="7010852" y="2665620"/>
                  <a:pt x="7010852" y="2662091"/>
                  <a:pt x="7010852" y="2655029"/>
                </a:cubicBezTo>
                <a:lnTo>
                  <a:pt x="7021443" y="2644439"/>
                </a:lnTo>
                <a:cubicBezTo>
                  <a:pt x="7021443" y="2644439"/>
                  <a:pt x="7019677" y="2644439"/>
                  <a:pt x="7016148" y="2644439"/>
                </a:cubicBezTo>
                <a:cubicBezTo>
                  <a:pt x="7012618" y="2644439"/>
                  <a:pt x="7007322" y="2644439"/>
                  <a:pt x="7000262" y="2644439"/>
                </a:cubicBezTo>
                <a:lnTo>
                  <a:pt x="6989670" y="2644439"/>
                </a:lnTo>
                <a:lnTo>
                  <a:pt x="6989670" y="2655029"/>
                </a:lnTo>
                <a:lnTo>
                  <a:pt x="6979081" y="2644439"/>
                </a:lnTo>
                <a:cubicBezTo>
                  <a:pt x="6979081" y="2630318"/>
                  <a:pt x="6975552" y="2626789"/>
                  <a:pt x="6968491" y="2633849"/>
                </a:cubicBezTo>
                <a:lnTo>
                  <a:pt x="6947310" y="2644439"/>
                </a:lnTo>
                <a:lnTo>
                  <a:pt x="6936718" y="2633849"/>
                </a:lnTo>
                <a:lnTo>
                  <a:pt x="6904948" y="2633849"/>
                </a:lnTo>
                <a:cubicBezTo>
                  <a:pt x="6904948" y="2633849"/>
                  <a:pt x="6903183" y="2633849"/>
                  <a:pt x="6899652" y="2633849"/>
                </a:cubicBezTo>
                <a:cubicBezTo>
                  <a:pt x="6896122" y="2633849"/>
                  <a:pt x="6890828" y="2633849"/>
                  <a:pt x="6883766" y="2633849"/>
                </a:cubicBezTo>
                <a:cubicBezTo>
                  <a:pt x="6869648" y="2633849"/>
                  <a:pt x="6862587" y="2637379"/>
                  <a:pt x="6862587" y="2644439"/>
                </a:cubicBezTo>
                <a:lnTo>
                  <a:pt x="6873177" y="2644439"/>
                </a:lnTo>
                <a:cubicBezTo>
                  <a:pt x="6880237" y="2644439"/>
                  <a:pt x="6880237" y="2646205"/>
                  <a:pt x="6873177" y="2649735"/>
                </a:cubicBezTo>
                <a:cubicBezTo>
                  <a:pt x="6866116" y="2653264"/>
                  <a:pt x="6857292" y="2653264"/>
                  <a:pt x="6846700" y="2649735"/>
                </a:cubicBezTo>
                <a:cubicBezTo>
                  <a:pt x="6836110" y="2646205"/>
                  <a:pt x="6820224" y="2640910"/>
                  <a:pt x="6799044" y="2633849"/>
                </a:cubicBezTo>
                <a:cubicBezTo>
                  <a:pt x="6777862" y="2626789"/>
                  <a:pt x="6767272" y="2619727"/>
                  <a:pt x="6767272" y="2612668"/>
                </a:cubicBezTo>
                <a:lnTo>
                  <a:pt x="6799044" y="2623258"/>
                </a:lnTo>
                <a:cubicBezTo>
                  <a:pt x="6806104" y="2630318"/>
                  <a:pt x="6811400" y="2632083"/>
                  <a:pt x="6814929" y="2628554"/>
                </a:cubicBezTo>
                <a:cubicBezTo>
                  <a:pt x="6818458" y="2625024"/>
                  <a:pt x="6823754" y="2626789"/>
                  <a:pt x="6830814" y="2633849"/>
                </a:cubicBezTo>
                <a:cubicBezTo>
                  <a:pt x="6837876" y="2626789"/>
                  <a:pt x="6841406" y="2623258"/>
                  <a:pt x="6841406" y="2623258"/>
                </a:cubicBezTo>
                <a:cubicBezTo>
                  <a:pt x="6841406" y="2623258"/>
                  <a:pt x="6844936" y="2623258"/>
                  <a:pt x="6851996" y="2623258"/>
                </a:cubicBezTo>
                <a:cubicBezTo>
                  <a:pt x="6859056" y="2623258"/>
                  <a:pt x="6862587" y="2623258"/>
                  <a:pt x="6862587" y="2623258"/>
                </a:cubicBezTo>
                <a:cubicBezTo>
                  <a:pt x="6876706" y="2623258"/>
                  <a:pt x="6883766" y="2621493"/>
                  <a:pt x="6883766" y="2617962"/>
                </a:cubicBezTo>
                <a:cubicBezTo>
                  <a:pt x="6883766" y="2614433"/>
                  <a:pt x="6885532" y="2609137"/>
                  <a:pt x="6889062" y="2602077"/>
                </a:cubicBezTo>
                <a:cubicBezTo>
                  <a:pt x="6892592" y="2595018"/>
                  <a:pt x="6897888" y="2591487"/>
                  <a:pt x="6904948" y="2591487"/>
                </a:cubicBezTo>
                <a:close/>
                <a:moveTo>
                  <a:pt x="6230187" y="2586949"/>
                </a:moveTo>
                <a:lnTo>
                  <a:pt x="6237752" y="2602077"/>
                </a:lnTo>
                <a:cubicBezTo>
                  <a:pt x="6237752" y="2602077"/>
                  <a:pt x="6234222" y="2598548"/>
                  <a:pt x="6227161" y="2591487"/>
                </a:cubicBezTo>
                <a:close/>
                <a:moveTo>
                  <a:pt x="7265022" y="2580897"/>
                </a:moveTo>
                <a:lnTo>
                  <a:pt x="7275612" y="2580897"/>
                </a:lnTo>
                <a:lnTo>
                  <a:pt x="7286203" y="2591487"/>
                </a:lnTo>
                <a:lnTo>
                  <a:pt x="7307384" y="2591487"/>
                </a:lnTo>
                <a:cubicBezTo>
                  <a:pt x="7314444" y="2591487"/>
                  <a:pt x="7317974" y="2595018"/>
                  <a:pt x="7317974" y="2602077"/>
                </a:cubicBezTo>
                <a:cubicBezTo>
                  <a:pt x="7317974" y="2602077"/>
                  <a:pt x="7314444" y="2602077"/>
                  <a:pt x="7307384" y="2602077"/>
                </a:cubicBezTo>
                <a:lnTo>
                  <a:pt x="7275612" y="2591487"/>
                </a:lnTo>
                <a:close/>
                <a:moveTo>
                  <a:pt x="6227161" y="2580897"/>
                </a:moveTo>
                <a:cubicBezTo>
                  <a:pt x="6230692" y="2580897"/>
                  <a:pt x="6232457" y="2581780"/>
                  <a:pt x="6232457" y="2583544"/>
                </a:cubicBezTo>
                <a:lnTo>
                  <a:pt x="6230187" y="2586949"/>
                </a:lnTo>
                <a:close/>
                <a:moveTo>
                  <a:pt x="7529782" y="2570306"/>
                </a:moveTo>
                <a:cubicBezTo>
                  <a:pt x="7529782" y="2577366"/>
                  <a:pt x="7533312" y="2580897"/>
                  <a:pt x="7540374" y="2580897"/>
                </a:cubicBezTo>
                <a:cubicBezTo>
                  <a:pt x="7547434" y="2580897"/>
                  <a:pt x="7550963" y="2580897"/>
                  <a:pt x="7550963" y="2580897"/>
                </a:cubicBezTo>
                <a:lnTo>
                  <a:pt x="7540374" y="2591487"/>
                </a:lnTo>
                <a:lnTo>
                  <a:pt x="7540374" y="2602077"/>
                </a:lnTo>
                <a:lnTo>
                  <a:pt x="7529782" y="2602077"/>
                </a:lnTo>
                <a:lnTo>
                  <a:pt x="7519192" y="2591487"/>
                </a:lnTo>
                <a:lnTo>
                  <a:pt x="7508601" y="2591487"/>
                </a:lnTo>
                <a:cubicBezTo>
                  <a:pt x="7515663" y="2591487"/>
                  <a:pt x="7519192" y="2587956"/>
                  <a:pt x="7519192" y="2580897"/>
                </a:cubicBezTo>
                <a:close/>
                <a:moveTo>
                  <a:pt x="7455649" y="2570306"/>
                </a:moveTo>
                <a:cubicBezTo>
                  <a:pt x="7455649" y="2570306"/>
                  <a:pt x="7459178" y="2573837"/>
                  <a:pt x="7466240" y="2580897"/>
                </a:cubicBezTo>
                <a:lnTo>
                  <a:pt x="7455649" y="2580897"/>
                </a:lnTo>
                <a:close/>
                <a:moveTo>
                  <a:pt x="6979081" y="2570306"/>
                </a:moveTo>
                <a:cubicBezTo>
                  <a:pt x="6986141" y="2577366"/>
                  <a:pt x="7000262" y="2582662"/>
                  <a:pt x="7021443" y="2586192"/>
                </a:cubicBezTo>
                <a:cubicBezTo>
                  <a:pt x="7042622" y="2589722"/>
                  <a:pt x="7053214" y="2591487"/>
                  <a:pt x="7053214" y="2591487"/>
                </a:cubicBezTo>
                <a:lnTo>
                  <a:pt x="6989670" y="2591487"/>
                </a:lnTo>
                <a:close/>
                <a:moveTo>
                  <a:pt x="5994172" y="2570306"/>
                </a:moveTo>
                <a:cubicBezTo>
                  <a:pt x="6001234" y="2570306"/>
                  <a:pt x="6008293" y="2572071"/>
                  <a:pt x="6015353" y="2575602"/>
                </a:cubicBezTo>
                <a:cubicBezTo>
                  <a:pt x="6022414" y="2579131"/>
                  <a:pt x="6027709" y="2579131"/>
                  <a:pt x="6031238" y="2575602"/>
                </a:cubicBezTo>
                <a:cubicBezTo>
                  <a:pt x="6034768" y="2572071"/>
                  <a:pt x="6052420" y="2575602"/>
                  <a:pt x="6084190" y="2586192"/>
                </a:cubicBezTo>
                <a:cubicBezTo>
                  <a:pt x="6115962" y="2596783"/>
                  <a:pt x="6135378" y="2605608"/>
                  <a:pt x="6142438" y="2612668"/>
                </a:cubicBezTo>
                <a:cubicBezTo>
                  <a:pt x="6149498" y="2619727"/>
                  <a:pt x="6156558" y="2623258"/>
                  <a:pt x="6163620" y="2623258"/>
                </a:cubicBezTo>
                <a:cubicBezTo>
                  <a:pt x="6163620" y="2623258"/>
                  <a:pt x="6167149" y="2623258"/>
                  <a:pt x="6174209" y="2623258"/>
                </a:cubicBezTo>
                <a:cubicBezTo>
                  <a:pt x="6181270" y="2623258"/>
                  <a:pt x="6184800" y="2626789"/>
                  <a:pt x="6184800" y="2633849"/>
                </a:cubicBezTo>
                <a:cubicBezTo>
                  <a:pt x="6198920" y="2633849"/>
                  <a:pt x="6211276" y="2637379"/>
                  <a:pt x="6221866" y="2644439"/>
                </a:cubicBezTo>
                <a:cubicBezTo>
                  <a:pt x="6232457" y="2651500"/>
                  <a:pt x="6237752" y="2655029"/>
                  <a:pt x="6237752" y="2655029"/>
                </a:cubicBezTo>
                <a:cubicBezTo>
                  <a:pt x="6230690" y="2655029"/>
                  <a:pt x="6216572" y="2651500"/>
                  <a:pt x="6195390" y="2644439"/>
                </a:cubicBezTo>
                <a:cubicBezTo>
                  <a:pt x="6174209" y="2637379"/>
                  <a:pt x="6158324" y="2632083"/>
                  <a:pt x="6147734" y="2628554"/>
                </a:cubicBezTo>
                <a:cubicBezTo>
                  <a:pt x="6137142" y="2625024"/>
                  <a:pt x="6128318" y="2623258"/>
                  <a:pt x="6121257" y="2623258"/>
                </a:cubicBezTo>
                <a:cubicBezTo>
                  <a:pt x="6114197" y="2623258"/>
                  <a:pt x="6110668" y="2623258"/>
                  <a:pt x="6110668" y="2623258"/>
                </a:cubicBezTo>
                <a:lnTo>
                  <a:pt x="6100076" y="2612668"/>
                </a:lnTo>
                <a:lnTo>
                  <a:pt x="6078895" y="2602077"/>
                </a:lnTo>
                <a:cubicBezTo>
                  <a:pt x="6078895" y="2595018"/>
                  <a:pt x="6061245" y="2591487"/>
                  <a:pt x="6025943" y="2591487"/>
                </a:cubicBezTo>
                <a:close/>
                <a:moveTo>
                  <a:pt x="5983582" y="2570306"/>
                </a:moveTo>
                <a:lnTo>
                  <a:pt x="5994172" y="2580897"/>
                </a:lnTo>
                <a:cubicBezTo>
                  <a:pt x="5987112" y="2580897"/>
                  <a:pt x="5983582" y="2579131"/>
                  <a:pt x="5983582" y="2575602"/>
                </a:cubicBezTo>
                <a:cubicBezTo>
                  <a:pt x="5983582" y="2572071"/>
                  <a:pt x="5983582" y="2570306"/>
                  <a:pt x="5983582" y="2570306"/>
                </a:cubicBezTo>
                <a:close/>
                <a:moveTo>
                  <a:pt x="7159118" y="2559716"/>
                </a:moveTo>
                <a:lnTo>
                  <a:pt x="7176327" y="2561040"/>
                </a:lnTo>
                <a:cubicBezTo>
                  <a:pt x="7194861" y="2563687"/>
                  <a:pt x="7217366" y="2570306"/>
                  <a:pt x="7243841" y="2580897"/>
                </a:cubicBezTo>
                <a:lnTo>
                  <a:pt x="7222660" y="2580897"/>
                </a:lnTo>
                <a:cubicBezTo>
                  <a:pt x="7205010" y="2577366"/>
                  <a:pt x="7189124" y="2572953"/>
                  <a:pt x="7175004" y="2567659"/>
                </a:cubicBezTo>
                <a:close/>
                <a:moveTo>
                  <a:pt x="7688638" y="2538535"/>
                </a:moveTo>
                <a:lnTo>
                  <a:pt x="7699230" y="2538535"/>
                </a:lnTo>
                <a:lnTo>
                  <a:pt x="7688638" y="2549125"/>
                </a:lnTo>
                <a:close/>
                <a:moveTo>
                  <a:pt x="7275612" y="2538535"/>
                </a:moveTo>
                <a:cubicBezTo>
                  <a:pt x="7282674" y="2538535"/>
                  <a:pt x="7289732" y="2538535"/>
                  <a:pt x="7296793" y="2538535"/>
                </a:cubicBezTo>
                <a:lnTo>
                  <a:pt x="7360336" y="2549125"/>
                </a:lnTo>
                <a:cubicBezTo>
                  <a:pt x="7360336" y="2549125"/>
                  <a:pt x="7363866" y="2545596"/>
                  <a:pt x="7370926" y="2538535"/>
                </a:cubicBezTo>
                <a:lnTo>
                  <a:pt x="7381516" y="2549125"/>
                </a:lnTo>
                <a:lnTo>
                  <a:pt x="7402697" y="2559716"/>
                </a:lnTo>
                <a:cubicBezTo>
                  <a:pt x="7416818" y="2566775"/>
                  <a:pt x="7423878" y="2568541"/>
                  <a:pt x="7423878" y="2565010"/>
                </a:cubicBezTo>
                <a:cubicBezTo>
                  <a:pt x="7423878" y="2561481"/>
                  <a:pt x="7427408" y="2559716"/>
                  <a:pt x="7434468" y="2559716"/>
                </a:cubicBezTo>
                <a:cubicBezTo>
                  <a:pt x="7434468" y="2566775"/>
                  <a:pt x="7434468" y="2570306"/>
                  <a:pt x="7434468" y="2570306"/>
                </a:cubicBezTo>
                <a:cubicBezTo>
                  <a:pt x="7434468" y="2577366"/>
                  <a:pt x="7430938" y="2580897"/>
                  <a:pt x="7423878" y="2580897"/>
                </a:cubicBezTo>
                <a:cubicBezTo>
                  <a:pt x="7416818" y="2580897"/>
                  <a:pt x="7406226" y="2577366"/>
                  <a:pt x="7392107" y="2570306"/>
                </a:cubicBezTo>
                <a:cubicBezTo>
                  <a:pt x="7370926" y="2570306"/>
                  <a:pt x="7360336" y="2570306"/>
                  <a:pt x="7360336" y="2570306"/>
                </a:cubicBezTo>
                <a:close/>
                <a:moveTo>
                  <a:pt x="7116756" y="2538535"/>
                </a:moveTo>
                <a:cubicBezTo>
                  <a:pt x="7123818" y="2538535"/>
                  <a:pt x="7129112" y="2540300"/>
                  <a:pt x="7132641" y="2543831"/>
                </a:cubicBezTo>
                <a:cubicBezTo>
                  <a:pt x="7134406" y="2545596"/>
                  <a:pt x="7137496" y="2547801"/>
                  <a:pt x="7141909" y="2550449"/>
                </a:cubicBezTo>
                <a:lnTo>
                  <a:pt x="7159116" y="2559715"/>
                </a:lnTo>
                <a:lnTo>
                  <a:pt x="7137937" y="2549125"/>
                </a:lnTo>
                <a:lnTo>
                  <a:pt x="7116756" y="2549125"/>
                </a:lnTo>
                <a:close/>
                <a:moveTo>
                  <a:pt x="6629598" y="2538535"/>
                </a:moveTo>
                <a:lnTo>
                  <a:pt x="6650778" y="2549125"/>
                </a:lnTo>
                <a:lnTo>
                  <a:pt x="6682550" y="2549125"/>
                </a:lnTo>
                <a:cubicBezTo>
                  <a:pt x="6668429" y="2542066"/>
                  <a:pt x="6671958" y="2538535"/>
                  <a:pt x="6693140" y="2538535"/>
                </a:cubicBezTo>
                <a:lnTo>
                  <a:pt x="6703730" y="2538535"/>
                </a:lnTo>
                <a:cubicBezTo>
                  <a:pt x="6696669" y="2538535"/>
                  <a:pt x="6696669" y="2542066"/>
                  <a:pt x="6703730" y="2549125"/>
                </a:cubicBezTo>
                <a:lnTo>
                  <a:pt x="6777862" y="2570306"/>
                </a:lnTo>
                <a:cubicBezTo>
                  <a:pt x="6806104" y="2577366"/>
                  <a:pt x="6816696" y="2584427"/>
                  <a:pt x="6809634" y="2591487"/>
                </a:cubicBezTo>
                <a:lnTo>
                  <a:pt x="6820224" y="2591487"/>
                </a:lnTo>
                <a:cubicBezTo>
                  <a:pt x="6820224" y="2584427"/>
                  <a:pt x="6829050" y="2584427"/>
                  <a:pt x="6846700" y="2591487"/>
                </a:cubicBezTo>
                <a:cubicBezTo>
                  <a:pt x="6864352" y="2598548"/>
                  <a:pt x="6873177" y="2602077"/>
                  <a:pt x="6873177" y="2602077"/>
                </a:cubicBezTo>
                <a:lnTo>
                  <a:pt x="6809634" y="2602077"/>
                </a:lnTo>
                <a:cubicBezTo>
                  <a:pt x="6802573" y="2595018"/>
                  <a:pt x="6793748" y="2591487"/>
                  <a:pt x="6783158" y="2591487"/>
                </a:cubicBezTo>
                <a:cubicBezTo>
                  <a:pt x="6772568" y="2591487"/>
                  <a:pt x="6763743" y="2595018"/>
                  <a:pt x="6756682" y="2602077"/>
                </a:cubicBezTo>
                <a:cubicBezTo>
                  <a:pt x="6749621" y="2602077"/>
                  <a:pt x="6742562" y="2602077"/>
                  <a:pt x="6735502" y="2602077"/>
                </a:cubicBezTo>
                <a:cubicBezTo>
                  <a:pt x="6721381" y="2602077"/>
                  <a:pt x="6714320" y="2603842"/>
                  <a:pt x="6714320" y="2607373"/>
                </a:cubicBezTo>
                <a:cubicBezTo>
                  <a:pt x="6714320" y="2610904"/>
                  <a:pt x="6710791" y="2612668"/>
                  <a:pt x="6703730" y="2612668"/>
                </a:cubicBezTo>
                <a:lnTo>
                  <a:pt x="6693140" y="2602077"/>
                </a:lnTo>
                <a:cubicBezTo>
                  <a:pt x="6693140" y="2595018"/>
                  <a:pt x="6689610" y="2591487"/>
                  <a:pt x="6682550" y="2591487"/>
                </a:cubicBezTo>
                <a:lnTo>
                  <a:pt x="6682550" y="2580897"/>
                </a:lnTo>
                <a:cubicBezTo>
                  <a:pt x="6675488" y="2580897"/>
                  <a:pt x="6671958" y="2577366"/>
                  <a:pt x="6671958" y="2570306"/>
                </a:cubicBezTo>
                <a:cubicBezTo>
                  <a:pt x="6671958" y="2570306"/>
                  <a:pt x="6668429" y="2570306"/>
                  <a:pt x="6661368" y="2570306"/>
                </a:cubicBezTo>
                <a:lnTo>
                  <a:pt x="6640188" y="2549125"/>
                </a:lnTo>
                <a:close/>
                <a:moveTo>
                  <a:pt x="6078895" y="2538535"/>
                </a:moveTo>
                <a:lnTo>
                  <a:pt x="6110668" y="2559716"/>
                </a:lnTo>
                <a:cubicBezTo>
                  <a:pt x="6124786" y="2573837"/>
                  <a:pt x="6131847" y="2573837"/>
                  <a:pt x="6131847" y="2559716"/>
                </a:cubicBezTo>
                <a:cubicBezTo>
                  <a:pt x="6131847" y="2559716"/>
                  <a:pt x="6137142" y="2559716"/>
                  <a:pt x="6147734" y="2559716"/>
                </a:cubicBezTo>
                <a:cubicBezTo>
                  <a:pt x="6158324" y="2559716"/>
                  <a:pt x="6167149" y="2559716"/>
                  <a:pt x="6174209" y="2559716"/>
                </a:cubicBezTo>
                <a:lnTo>
                  <a:pt x="6163620" y="2570306"/>
                </a:lnTo>
                <a:cubicBezTo>
                  <a:pt x="6156558" y="2570306"/>
                  <a:pt x="6151264" y="2572071"/>
                  <a:pt x="6147734" y="2575602"/>
                </a:cubicBezTo>
                <a:cubicBezTo>
                  <a:pt x="6144204" y="2579131"/>
                  <a:pt x="6142438" y="2580897"/>
                  <a:pt x="6142438" y="2580897"/>
                </a:cubicBezTo>
                <a:cubicBezTo>
                  <a:pt x="6135378" y="2573837"/>
                  <a:pt x="6131847" y="2573837"/>
                  <a:pt x="6131847" y="2580897"/>
                </a:cubicBezTo>
                <a:lnTo>
                  <a:pt x="6110668" y="2570306"/>
                </a:lnTo>
                <a:cubicBezTo>
                  <a:pt x="6103606" y="2563246"/>
                  <a:pt x="6100076" y="2559716"/>
                  <a:pt x="6100076" y="2559716"/>
                </a:cubicBezTo>
                <a:close/>
                <a:moveTo>
                  <a:pt x="5326977" y="2538535"/>
                </a:moveTo>
                <a:lnTo>
                  <a:pt x="5337566" y="2538535"/>
                </a:lnTo>
                <a:lnTo>
                  <a:pt x="5358748" y="2549125"/>
                </a:lnTo>
                <a:cubicBezTo>
                  <a:pt x="5344627" y="2549125"/>
                  <a:pt x="5334037" y="2545596"/>
                  <a:pt x="5326977" y="2538535"/>
                </a:cubicBezTo>
                <a:close/>
                <a:moveTo>
                  <a:pt x="6280114" y="2527944"/>
                </a:moveTo>
                <a:lnTo>
                  <a:pt x="6311884" y="2538535"/>
                </a:lnTo>
                <a:cubicBezTo>
                  <a:pt x="6304824" y="2545596"/>
                  <a:pt x="6297765" y="2545596"/>
                  <a:pt x="6290704" y="2538535"/>
                </a:cubicBezTo>
                <a:close/>
                <a:moveTo>
                  <a:pt x="7434468" y="2517354"/>
                </a:moveTo>
                <a:cubicBezTo>
                  <a:pt x="7448588" y="2517354"/>
                  <a:pt x="7448588" y="2524414"/>
                  <a:pt x="7434468" y="2538535"/>
                </a:cubicBezTo>
                <a:cubicBezTo>
                  <a:pt x="7427408" y="2538535"/>
                  <a:pt x="7423878" y="2535004"/>
                  <a:pt x="7423878" y="2527944"/>
                </a:cubicBezTo>
                <a:cubicBezTo>
                  <a:pt x="7423878" y="2520885"/>
                  <a:pt x="7427408" y="2517354"/>
                  <a:pt x="7434468" y="2517354"/>
                </a:cubicBezTo>
                <a:close/>
                <a:moveTo>
                  <a:pt x="6343656" y="2517354"/>
                </a:moveTo>
                <a:lnTo>
                  <a:pt x="6354246" y="2527944"/>
                </a:lnTo>
                <a:cubicBezTo>
                  <a:pt x="6354246" y="2527944"/>
                  <a:pt x="6350717" y="2527944"/>
                  <a:pt x="6343656" y="2527944"/>
                </a:cubicBezTo>
                <a:cubicBezTo>
                  <a:pt x="6343656" y="2520885"/>
                  <a:pt x="6343656" y="2517354"/>
                  <a:pt x="6343656" y="2517354"/>
                </a:cubicBezTo>
                <a:close/>
                <a:moveTo>
                  <a:pt x="7159118" y="2506764"/>
                </a:moveTo>
                <a:cubicBezTo>
                  <a:pt x="7166178" y="2506764"/>
                  <a:pt x="7169708" y="2506764"/>
                  <a:pt x="7169708" y="2506764"/>
                </a:cubicBezTo>
                <a:cubicBezTo>
                  <a:pt x="7169708" y="2506764"/>
                  <a:pt x="7173238" y="2506764"/>
                  <a:pt x="7180299" y="2506764"/>
                </a:cubicBezTo>
                <a:lnTo>
                  <a:pt x="7169708" y="2517354"/>
                </a:lnTo>
                <a:close/>
                <a:moveTo>
                  <a:pt x="7053214" y="2506764"/>
                </a:moveTo>
                <a:lnTo>
                  <a:pt x="7074395" y="2517354"/>
                </a:lnTo>
                <a:cubicBezTo>
                  <a:pt x="7074395" y="2517354"/>
                  <a:pt x="7077924" y="2520885"/>
                  <a:pt x="7084985" y="2527944"/>
                </a:cubicBezTo>
                <a:lnTo>
                  <a:pt x="7074395" y="2527944"/>
                </a:lnTo>
                <a:lnTo>
                  <a:pt x="7063804" y="2527944"/>
                </a:lnTo>
                <a:cubicBezTo>
                  <a:pt x="7056744" y="2527944"/>
                  <a:pt x="7049684" y="2527944"/>
                  <a:pt x="7042622" y="2527944"/>
                </a:cubicBezTo>
                <a:cubicBezTo>
                  <a:pt x="7035562" y="2527944"/>
                  <a:pt x="7032033" y="2527944"/>
                  <a:pt x="7032033" y="2527944"/>
                </a:cubicBezTo>
                <a:lnTo>
                  <a:pt x="7021443" y="2538535"/>
                </a:lnTo>
                <a:lnTo>
                  <a:pt x="7010852" y="2527944"/>
                </a:lnTo>
                <a:cubicBezTo>
                  <a:pt x="7010852" y="2527944"/>
                  <a:pt x="7014381" y="2527944"/>
                  <a:pt x="7021443" y="2527944"/>
                </a:cubicBezTo>
                <a:cubicBezTo>
                  <a:pt x="7028504" y="2527944"/>
                  <a:pt x="7035562" y="2524414"/>
                  <a:pt x="7042622" y="2517354"/>
                </a:cubicBezTo>
                <a:cubicBezTo>
                  <a:pt x="7049684" y="2510294"/>
                  <a:pt x="7053214" y="2506764"/>
                  <a:pt x="7053214" y="2506764"/>
                </a:cubicBezTo>
                <a:close/>
                <a:moveTo>
                  <a:pt x="6830814" y="2506764"/>
                </a:moveTo>
                <a:cubicBezTo>
                  <a:pt x="6837876" y="2506764"/>
                  <a:pt x="6844936" y="2506764"/>
                  <a:pt x="6851996" y="2506764"/>
                </a:cubicBezTo>
                <a:lnTo>
                  <a:pt x="6851996" y="2517354"/>
                </a:lnTo>
                <a:cubicBezTo>
                  <a:pt x="6844936" y="2517354"/>
                  <a:pt x="6837876" y="2513823"/>
                  <a:pt x="6830814" y="2506764"/>
                </a:cubicBezTo>
                <a:close/>
                <a:moveTo>
                  <a:pt x="6205980" y="2506764"/>
                </a:moveTo>
                <a:lnTo>
                  <a:pt x="6216572" y="2506764"/>
                </a:lnTo>
                <a:cubicBezTo>
                  <a:pt x="6230690" y="2506764"/>
                  <a:pt x="6237752" y="2510294"/>
                  <a:pt x="6237752" y="2517354"/>
                </a:cubicBezTo>
                <a:cubicBezTo>
                  <a:pt x="6223632" y="2517354"/>
                  <a:pt x="6213042" y="2513823"/>
                  <a:pt x="6205980" y="2506764"/>
                </a:cubicBezTo>
                <a:close/>
                <a:moveTo>
                  <a:pt x="8080483" y="2496173"/>
                </a:moveTo>
                <a:lnTo>
                  <a:pt x="8091075" y="2506764"/>
                </a:lnTo>
                <a:lnTo>
                  <a:pt x="8080483" y="2506764"/>
                </a:lnTo>
                <a:close/>
                <a:moveTo>
                  <a:pt x="7095574" y="2496173"/>
                </a:moveTo>
                <a:lnTo>
                  <a:pt x="7148526" y="2506764"/>
                </a:lnTo>
                <a:lnTo>
                  <a:pt x="7116756" y="2506764"/>
                </a:lnTo>
                <a:close/>
                <a:moveTo>
                  <a:pt x="6703730" y="2496173"/>
                </a:moveTo>
                <a:cubicBezTo>
                  <a:pt x="6710791" y="2496173"/>
                  <a:pt x="6714320" y="2497938"/>
                  <a:pt x="6714320" y="2501469"/>
                </a:cubicBezTo>
                <a:cubicBezTo>
                  <a:pt x="6714320" y="2504999"/>
                  <a:pt x="6712554" y="2506764"/>
                  <a:pt x="6709025" y="2506764"/>
                </a:cubicBezTo>
                <a:cubicBezTo>
                  <a:pt x="6705496" y="2506764"/>
                  <a:pt x="6703730" y="2503233"/>
                  <a:pt x="6703730" y="2496173"/>
                </a:cubicBezTo>
                <a:close/>
                <a:moveTo>
                  <a:pt x="5263434" y="2496173"/>
                </a:moveTo>
                <a:cubicBezTo>
                  <a:pt x="5270494" y="2503233"/>
                  <a:pt x="5274025" y="2510294"/>
                  <a:pt x="5274025" y="2517354"/>
                </a:cubicBezTo>
                <a:lnTo>
                  <a:pt x="5252844" y="2517354"/>
                </a:lnTo>
                <a:cubicBezTo>
                  <a:pt x="5245784" y="2517354"/>
                  <a:pt x="5242254" y="2513823"/>
                  <a:pt x="5242254" y="2506764"/>
                </a:cubicBezTo>
                <a:close/>
                <a:moveTo>
                  <a:pt x="7137937" y="2485583"/>
                </a:moveTo>
                <a:cubicBezTo>
                  <a:pt x="7144997" y="2485583"/>
                  <a:pt x="7152058" y="2487348"/>
                  <a:pt x="7159118" y="2490879"/>
                </a:cubicBezTo>
                <a:cubicBezTo>
                  <a:pt x="7166178" y="2494408"/>
                  <a:pt x="7169708" y="2496173"/>
                  <a:pt x="7169708" y="2496173"/>
                </a:cubicBezTo>
                <a:cubicBezTo>
                  <a:pt x="7162648" y="2503233"/>
                  <a:pt x="7159118" y="2506764"/>
                  <a:pt x="7159118" y="2506764"/>
                </a:cubicBezTo>
                <a:cubicBezTo>
                  <a:pt x="7159118" y="2506764"/>
                  <a:pt x="7159118" y="2503233"/>
                  <a:pt x="7159118" y="2496173"/>
                </a:cubicBezTo>
                <a:close/>
                <a:moveTo>
                  <a:pt x="6947310" y="2485583"/>
                </a:moveTo>
                <a:cubicBezTo>
                  <a:pt x="6954370" y="2485583"/>
                  <a:pt x="6959666" y="2485583"/>
                  <a:pt x="6963196" y="2485583"/>
                </a:cubicBezTo>
                <a:cubicBezTo>
                  <a:pt x="6966725" y="2485583"/>
                  <a:pt x="6968491" y="2485583"/>
                  <a:pt x="6968491" y="2485583"/>
                </a:cubicBezTo>
                <a:cubicBezTo>
                  <a:pt x="6968491" y="2492643"/>
                  <a:pt x="6961429" y="2496173"/>
                  <a:pt x="6947310" y="2496173"/>
                </a:cubicBezTo>
                <a:lnTo>
                  <a:pt x="6936718" y="2496173"/>
                </a:lnTo>
                <a:cubicBezTo>
                  <a:pt x="6936718" y="2489114"/>
                  <a:pt x="6940248" y="2485583"/>
                  <a:pt x="6947310" y="2485583"/>
                </a:cubicBezTo>
                <a:close/>
                <a:moveTo>
                  <a:pt x="5721469" y="2482273"/>
                </a:moveTo>
                <a:cubicBezTo>
                  <a:pt x="5742650" y="2480949"/>
                  <a:pt x="5755888" y="2485583"/>
                  <a:pt x="5761183" y="2496173"/>
                </a:cubicBezTo>
                <a:cubicBezTo>
                  <a:pt x="5747064" y="2496173"/>
                  <a:pt x="5736472" y="2496173"/>
                  <a:pt x="5729412" y="2496173"/>
                </a:cubicBezTo>
                <a:cubicBezTo>
                  <a:pt x="5715292" y="2489114"/>
                  <a:pt x="5704702" y="2485583"/>
                  <a:pt x="5697641" y="2485583"/>
                </a:cubicBezTo>
                <a:cubicBezTo>
                  <a:pt x="5706466" y="2483818"/>
                  <a:pt x="5714409" y="2482714"/>
                  <a:pt x="5721469" y="2482273"/>
                </a:cubicBezTo>
                <a:close/>
                <a:moveTo>
                  <a:pt x="5665870" y="2474992"/>
                </a:moveTo>
                <a:lnTo>
                  <a:pt x="5676460" y="2474992"/>
                </a:lnTo>
                <a:cubicBezTo>
                  <a:pt x="5676460" y="2482052"/>
                  <a:pt x="5674695" y="2485583"/>
                  <a:pt x="5671166" y="2485583"/>
                </a:cubicBezTo>
                <a:cubicBezTo>
                  <a:pt x="5667635" y="2485583"/>
                  <a:pt x="5665870" y="2482052"/>
                  <a:pt x="5665870" y="2474992"/>
                </a:cubicBezTo>
                <a:close/>
                <a:moveTo>
                  <a:pt x="7443736" y="2469698"/>
                </a:moveTo>
                <a:cubicBezTo>
                  <a:pt x="7444616" y="2469698"/>
                  <a:pt x="7445059" y="2471462"/>
                  <a:pt x="7445059" y="2474992"/>
                </a:cubicBezTo>
                <a:cubicBezTo>
                  <a:pt x="7452120" y="2474992"/>
                  <a:pt x="7452120" y="2478523"/>
                  <a:pt x="7445059" y="2485583"/>
                </a:cubicBezTo>
                <a:cubicBezTo>
                  <a:pt x="7437999" y="2485583"/>
                  <a:pt x="7436234" y="2482052"/>
                  <a:pt x="7439764" y="2474992"/>
                </a:cubicBezTo>
                <a:cubicBezTo>
                  <a:pt x="7441528" y="2471462"/>
                  <a:pt x="7442852" y="2469698"/>
                  <a:pt x="7443736" y="2469698"/>
                </a:cubicBezTo>
                <a:close/>
                <a:moveTo>
                  <a:pt x="7111462" y="2469698"/>
                </a:moveTo>
                <a:lnTo>
                  <a:pt x="7120728" y="2476317"/>
                </a:lnTo>
                <a:cubicBezTo>
                  <a:pt x="7125140" y="2478964"/>
                  <a:pt x="7130876" y="2482052"/>
                  <a:pt x="7137937" y="2485583"/>
                </a:cubicBezTo>
                <a:cubicBezTo>
                  <a:pt x="7130876" y="2485583"/>
                  <a:pt x="7125581" y="2485583"/>
                  <a:pt x="7122052" y="2485583"/>
                </a:cubicBezTo>
                <a:cubicBezTo>
                  <a:pt x="7118522" y="2485583"/>
                  <a:pt x="7116756" y="2482052"/>
                  <a:pt x="7116756" y="2474992"/>
                </a:cubicBezTo>
                <a:close/>
                <a:moveTo>
                  <a:pt x="6947310" y="2464402"/>
                </a:moveTo>
                <a:lnTo>
                  <a:pt x="6957900" y="2464402"/>
                </a:lnTo>
                <a:cubicBezTo>
                  <a:pt x="6957900" y="2471462"/>
                  <a:pt x="6956135" y="2474992"/>
                  <a:pt x="6952604" y="2474992"/>
                </a:cubicBezTo>
                <a:cubicBezTo>
                  <a:pt x="6949074" y="2474992"/>
                  <a:pt x="6947310" y="2471462"/>
                  <a:pt x="6947310" y="2464402"/>
                </a:cubicBezTo>
                <a:close/>
                <a:moveTo>
                  <a:pt x="6364836" y="2464402"/>
                </a:moveTo>
                <a:lnTo>
                  <a:pt x="6343656" y="2474992"/>
                </a:lnTo>
                <a:cubicBezTo>
                  <a:pt x="6357776" y="2474992"/>
                  <a:pt x="6364836" y="2474992"/>
                  <a:pt x="6364836" y="2474992"/>
                </a:cubicBezTo>
                <a:lnTo>
                  <a:pt x="6386018" y="2485583"/>
                </a:lnTo>
                <a:cubicBezTo>
                  <a:pt x="6386018" y="2492643"/>
                  <a:pt x="6384252" y="2496173"/>
                  <a:pt x="6380723" y="2496173"/>
                </a:cubicBezTo>
                <a:lnTo>
                  <a:pt x="6396608" y="2496173"/>
                </a:lnTo>
                <a:lnTo>
                  <a:pt x="6396608" y="2474992"/>
                </a:lnTo>
                <a:lnTo>
                  <a:pt x="6386018" y="2474992"/>
                </a:lnTo>
                <a:close/>
                <a:moveTo>
                  <a:pt x="6248342" y="2464402"/>
                </a:moveTo>
                <a:lnTo>
                  <a:pt x="6248342" y="2474992"/>
                </a:lnTo>
                <a:cubicBezTo>
                  <a:pt x="6248342" y="2474992"/>
                  <a:pt x="6244813" y="2474992"/>
                  <a:pt x="6237752" y="2474992"/>
                </a:cubicBezTo>
                <a:close/>
                <a:moveTo>
                  <a:pt x="6785806" y="2459106"/>
                </a:moveTo>
                <a:cubicBezTo>
                  <a:pt x="6787570" y="2459106"/>
                  <a:pt x="6788454" y="2460873"/>
                  <a:pt x="6788454" y="2464402"/>
                </a:cubicBezTo>
                <a:lnTo>
                  <a:pt x="6777862" y="2464402"/>
                </a:lnTo>
                <a:cubicBezTo>
                  <a:pt x="6781394" y="2460873"/>
                  <a:pt x="6784040" y="2459106"/>
                  <a:pt x="6785806" y="2459106"/>
                </a:cubicBezTo>
                <a:close/>
                <a:moveTo>
                  <a:pt x="6513102" y="2453812"/>
                </a:moveTo>
                <a:lnTo>
                  <a:pt x="6555464" y="2464402"/>
                </a:lnTo>
                <a:cubicBezTo>
                  <a:pt x="6548403" y="2464402"/>
                  <a:pt x="6541344" y="2464402"/>
                  <a:pt x="6534284" y="2464402"/>
                </a:cubicBezTo>
                <a:cubicBezTo>
                  <a:pt x="6527223" y="2464402"/>
                  <a:pt x="6520163" y="2460871"/>
                  <a:pt x="6513102" y="2453812"/>
                </a:cubicBezTo>
                <a:close/>
                <a:moveTo>
                  <a:pt x="6025943" y="2453812"/>
                </a:moveTo>
                <a:lnTo>
                  <a:pt x="6036534" y="2453812"/>
                </a:lnTo>
                <a:cubicBezTo>
                  <a:pt x="6050654" y="2453812"/>
                  <a:pt x="6061245" y="2457342"/>
                  <a:pt x="6068305" y="2464402"/>
                </a:cubicBezTo>
                <a:cubicBezTo>
                  <a:pt x="6054186" y="2464402"/>
                  <a:pt x="6043594" y="2464402"/>
                  <a:pt x="6036534" y="2464402"/>
                </a:cubicBezTo>
                <a:close/>
                <a:moveTo>
                  <a:pt x="7701876" y="2436602"/>
                </a:moveTo>
                <a:cubicBezTo>
                  <a:pt x="7703642" y="2435719"/>
                  <a:pt x="7706288" y="2436161"/>
                  <a:pt x="7709820" y="2437927"/>
                </a:cubicBezTo>
                <a:cubicBezTo>
                  <a:pt x="7716880" y="2441456"/>
                  <a:pt x="7731000" y="2443221"/>
                  <a:pt x="7752182" y="2443221"/>
                </a:cubicBezTo>
                <a:lnTo>
                  <a:pt x="7794542" y="2453812"/>
                </a:lnTo>
                <a:cubicBezTo>
                  <a:pt x="7794542" y="2460871"/>
                  <a:pt x="7791012" y="2464402"/>
                  <a:pt x="7783952" y="2464402"/>
                </a:cubicBezTo>
                <a:lnTo>
                  <a:pt x="7741590" y="2453812"/>
                </a:lnTo>
                <a:lnTo>
                  <a:pt x="7699230" y="2443221"/>
                </a:lnTo>
                <a:cubicBezTo>
                  <a:pt x="7699230" y="2439691"/>
                  <a:pt x="7700110" y="2437486"/>
                  <a:pt x="7701876" y="2436602"/>
                </a:cubicBezTo>
                <a:close/>
                <a:moveTo>
                  <a:pt x="7286203" y="2432631"/>
                </a:moveTo>
                <a:lnTo>
                  <a:pt x="7307384" y="2432631"/>
                </a:lnTo>
                <a:lnTo>
                  <a:pt x="7307384" y="2443221"/>
                </a:lnTo>
                <a:cubicBezTo>
                  <a:pt x="7300322" y="2443221"/>
                  <a:pt x="7295028" y="2443221"/>
                  <a:pt x="7291498" y="2443221"/>
                </a:cubicBezTo>
                <a:cubicBezTo>
                  <a:pt x="7287968" y="2443221"/>
                  <a:pt x="7286203" y="2439691"/>
                  <a:pt x="7286203" y="2432631"/>
                </a:cubicBezTo>
                <a:close/>
                <a:moveTo>
                  <a:pt x="7116756" y="2432631"/>
                </a:moveTo>
                <a:cubicBezTo>
                  <a:pt x="7116756" y="2432631"/>
                  <a:pt x="7120285" y="2436161"/>
                  <a:pt x="7127347" y="2443221"/>
                </a:cubicBezTo>
                <a:lnTo>
                  <a:pt x="7116756" y="2443221"/>
                </a:lnTo>
                <a:lnTo>
                  <a:pt x="7106166" y="2443221"/>
                </a:lnTo>
                <a:cubicBezTo>
                  <a:pt x="7113226" y="2436161"/>
                  <a:pt x="7116756" y="2432631"/>
                  <a:pt x="7116756" y="2432631"/>
                </a:cubicBezTo>
                <a:close/>
                <a:moveTo>
                  <a:pt x="5920039" y="2432631"/>
                </a:moveTo>
                <a:lnTo>
                  <a:pt x="5930630" y="2432631"/>
                </a:lnTo>
                <a:lnTo>
                  <a:pt x="6015353" y="2453812"/>
                </a:lnTo>
                <a:cubicBezTo>
                  <a:pt x="6001234" y="2453812"/>
                  <a:pt x="5994172" y="2453812"/>
                  <a:pt x="5994172" y="2453812"/>
                </a:cubicBezTo>
                <a:cubicBezTo>
                  <a:pt x="5980053" y="2446752"/>
                  <a:pt x="5965930" y="2443221"/>
                  <a:pt x="5951812" y="2443221"/>
                </a:cubicBezTo>
                <a:cubicBezTo>
                  <a:pt x="5944750" y="2443221"/>
                  <a:pt x="5937690" y="2441456"/>
                  <a:pt x="5930630" y="2437927"/>
                </a:cubicBezTo>
                <a:cubicBezTo>
                  <a:pt x="5923568" y="2434396"/>
                  <a:pt x="5920039" y="2432631"/>
                  <a:pt x="5920039" y="2432631"/>
                </a:cubicBezTo>
                <a:close/>
                <a:moveTo>
                  <a:pt x="6354246" y="2422040"/>
                </a:moveTo>
                <a:cubicBezTo>
                  <a:pt x="6361306" y="2429100"/>
                  <a:pt x="6364836" y="2432631"/>
                  <a:pt x="6364836" y="2432631"/>
                </a:cubicBezTo>
                <a:cubicBezTo>
                  <a:pt x="6364836" y="2432631"/>
                  <a:pt x="6364836" y="2434396"/>
                  <a:pt x="6364836" y="2437927"/>
                </a:cubicBezTo>
                <a:cubicBezTo>
                  <a:pt x="6364836" y="2441456"/>
                  <a:pt x="6368367" y="2443221"/>
                  <a:pt x="6375428" y="2443221"/>
                </a:cubicBezTo>
                <a:cubicBezTo>
                  <a:pt x="6382488" y="2443221"/>
                  <a:pt x="6386018" y="2446752"/>
                  <a:pt x="6386018" y="2453812"/>
                </a:cubicBezTo>
                <a:cubicBezTo>
                  <a:pt x="6393079" y="2460871"/>
                  <a:pt x="6414259" y="2467933"/>
                  <a:pt x="6449560" y="2474992"/>
                </a:cubicBezTo>
                <a:lnTo>
                  <a:pt x="6460150" y="2485583"/>
                </a:lnTo>
                <a:lnTo>
                  <a:pt x="6481332" y="2485583"/>
                </a:lnTo>
                <a:cubicBezTo>
                  <a:pt x="6495451" y="2485583"/>
                  <a:pt x="6513102" y="2489114"/>
                  <a:pt x="6534284" y="2496173"/>
                </a:cubicBezTo>
                <a:cubicBezTo>
                  <a:pt x="6555464" y="2503233"/>
                  <a:pt x="6573115" y="2506764"/>
                  <a:pt x="6587236" y="2506764"/>
                </a:cubicBezTo>
                <a:cubicBezTo>
                  <a:pt x="6594296" y="2513823"/>
                  <a:pt x="6601355" y="2517354"/>
                  <a:pt x="6608416" y="2517354"/>
                </a:cubicBezTo>
                <a:cubicBezTo>
                  <a:pt x="6608416" y="2517354"/>
                  <a:pt x="6611946" y="2517354"/>
                  <a:pt x="6619006" y="2517354"/>
                </a:cubicBezTo>
                <a:cubicBezTo>
                  <a:pt x="6626067" y="2517354"/>
                  <a:pt x="6633127" y="2520885"/>
                  <a:pt x="6640188" y="2527944"/>
                </a:cubicBezTo>
                <a:lnTo>
                  <a:pt x="6650778" y="2538535"/>
                </a:lnTo>
                <a:lnTo>
                  <a:pt x="6640188" y="2538535"/>
                </a:lnTo>
                <a:lnTo>
                  <a:pt x="6629598" y="2538535"/>
                </a:lnTo>
                <a:lnTo>
                  <a:pt x="6619006" y="2538535"/>
                </a:lnTo>
                <a:cubicBezTo>
                  <a:pt x="6626067" y="2545596"/>
                  <a:pt x="6627832" y="2550890"/>
                  <a:pt x="6624302" y="2554421"/>
                </a:cubicBezTo>
                <a:cubicBezTo>
                  <a:pt x="6620772" y="2557952"/>
                  <a:pt x="6617242" y="2559716"/>
                  <a:pt x="6613711" y="2559716"/>
                </a:cubicBezTo>
                <a:cubicBezTo>
                  <a:pt x="6610182" y="2559716"/>
                  <a:pt x="6608416" y="2556185"/>
                  <a:pt x="6608416" y="2549125"/>
                </a:cubicBezTo>
                <a:lnTo>
                  <a:pt x="6576646" y="2538535"/>
                </a:lnTo>
                <a:lnTo>
                  <a:pt x="6513102" y="2517354"/>
                </a:lnTo>
                <a:lnTo>
                  <a:pt x="6460150" y="2506764"/>
                </a:lnTo>
                <a:cubicBezTo>
                  <a:pt x="6460150" y="2506764"/>
                  <a:pt x="6458384" y="2503233"/>
                  <a:pt x="6454855" y="2496173"/>
                </a:cubicBezTo>
                <a:cubicBezTo>
                  <a:pt x="6451326" y="2489114"/>
                  <a:pt x="6449560" y="2483818"/>
                  <a:pt x="6449560" y="2480287"/>
                </a:cubicBezTo>
                <a:cubicBezTo>
                  <a:pt x="6449560" y="2476757"/>
                  <a:pt x="6446031" y="2474992"/>
                  <a:pt x="6438970" y="2474992"/>
                </a:cubicBezTo>
                <a:cubicBezTo>
                  <a:pt x="6431909" y="2474992"/>
                  <a:pt x="6430144" y="2478523"/>
                  <a:pt x="6433675" y="2485583"/>
                </a:cubicBezTo>
                <a:cubicBezTo>
                  <a:pt x="6437204" y="2492643"/>
                  <a:pt x="6433675" y="2497938"/>
                  <a:pt x="6423084" y="2501469"/>
                </a:cubicBezTo>
                <a:cubicBezTo>
                  <a:pt x="6412494" y="2504999"/>
                  <a:pt x="6407198" y="2506764"/>
                  <a:pt x="6407198" y="2506764"/>
                </a:cubicBezTo>
                <a:cubicBezTo>
                  <a:pt x="6400138" y="2506764"/>
                  <a:pt x="6396608" y="2510294"/>
                  <a:pt x="6396608" y="2517354"/>
                </a:cubicBezTo>
                <a:cubicBezTo>
                  <a:pt x="6389547" y="2524414"/>
                  <a:pt x="6382488" y="2524414"/>
                  <a:pt x="6375428" y="2517354"/>
                </a:cubicBezTo>
                <a:cubicBezTo>
                  <a:pt x="6368367" y="2517354"/>
                  <a:pt x="6364836" y="2517354"/>
                  <a:pt x="6364836" y="2517354"/>
                </a:cubicBezTo>
                <a:cubicBezTo>
                  <a:pt x="6364836" y="2517354"/>
                  <a:pt x="6363072" y="2515589"/>
                  <a:pt x="6359542" y="2512058"/>
                </a:cubicBezTo>
                <a:cubicBezTo>
                  <a:pt x="6356012" y="2508529"/>
                  <a:pt x="6354246" y="2506764"/>
                  <a:pt x="6354246" y="2506764"/>
                </a:cubicBezTo>
                <a:cubicBezTo>
                  <a:pt x="6354246" y="2499704"/>
                  <a:pt x="6352480" y="2496173"/>
                  <a:pt x="6348950" y="2496173"/>
                </a:cubicBezTo>
                <a:cubicBezTo>
                  <a:pt x="6345422" y="2496173"/>
                  <a:pt x="6343656" y="2496173"/>
                  <a:pt x="6343656" y="2496173"/>
                </a:cubicBezTo>
                <a:lnTo>
                  <a:pt x="6333066" y="2485583"/>
                </a:lnTo>
                <a:cubicBezTo>
                  <a:pt x="6333066" y="2478523"/>
                  <a:pt x="6333066" y="2471462"/>
                  <a:pt x="6333066" y="2464402"/>
                </a:cubicBezTo>
                <a:cubicBezTo>
                  <a:pt x="6333066" y="2450281"/>
                  <a:pt x="6322476" y="2443221"/>
                  <a:pt x="6301294" y="2443221"/>
                </a:cubicBezTo>
                <a:cubicBezTo>
                  <a:pt x="6294234" y="2443221"/>
                  <a:pt x="6287174" y="2439691"/>
                  <a:pt x="6280114" y="2432631"/>
                </a:cubicBezTo>
                <a:lnTo>
                  <a:pt x="6285409" y="2432631"/>
                </a:lnTo>
                <a:cubicBezTo>
                  <a:pt x="6288938" y="2432631"/>
                  <a:pt x="6290704" y="2432631"/>
                  <a:pt x="6290704" y="2432631"/>
                </a:cubicBezTo>
                <a:cubicBezTo>
                  <a:pt x="6297765" y="2432631"/>
                  <a:pt x="6311884" y="2432631"/>
                  <a:pt x="6333066" y="2432631"/>
                </a:cubicBezTo>
                <a:close/>
                <a:moveTo>
                  <a:pt x="6333066" y="2416746"/>
                </a:moveTo>
                <a:cubicBezTo>
                  <a:pt x="6336595" y="2416746"/>
                  <a:pt x="6340126" y="2418510"/>
                  <a:pt x="6343656" y="2422040"/>
                </a:cubicBezTo>
                <a:lnTo>
                  <a:pt x="6333066" y="2422040"/>
                </a:lnTo>
                <a:lnTo>
                  <a:pt x="6322476" y="2422040"/>
                </a:lnTo>
                <a:cubicBezTo>
                  <a:pt x="6326005" y="2418510"/>
                  <a:pt x="6329536" y="2416746"/>
                  <a:pt x="6333066" y="2416746"/>
                </a:cubicBezTo>
                <a:close/>
                <a:moveTo>
                  <a:pt x="6926129" y="2411450"/>
                </a:moveTo>
                <a:cubicBezTo>
                  <a:pt x="6933189" y="2411450"/>
                  <a:pt x="6943780" y="2413215"/>
                  <a:pt x="6957900" y="2416746"/>
                </a:cubicBezTo>
                <a:cubicBezTo>
                  <a:pt x="6972020" y="2420275"/>
                  <a:pt x="6982610" y="2422040"/>
                  <a:pt x="6989670" y="2422040"/>
                </a:cubicBezTo>
                <a:lnTo>
                  <a:pt x="6957900" y="2422040"/>
                </a:lnTo>
                <a:lnTo>
                  <a:pt x="6936718" y="2422040"/>
                </a:lnTo>
                <a:close/>
                <a:moveTo>
                  <a:pt x="6724910" y="2411450"/>
                </a:moveTo>
                <a:cubicBezTo>
                  <a:pt x="6724910" y="2418510"/>
                  <a:pt x="6726676" y="2422040"/>
                  <a:pt x="6730206" y="2422040"/>
                </a:cubicBezTo>
                <a:cubicBezTo>
                  <a:pt x="6733736" y="2422040"/>
                  <a:pt x="6735502" y="2422040"/>
                  <a:pt x="6735502" y="2422040"/>
                </a:cubicBezTo>
                <a:cubicBezTo>
                  <a:pt x="6735502" y="2429100"/>
                  <a:pt x="6733736" y="2432631"/>
                  <a:pt x="6730206" y="2432631"/>
                </a:cubicBezTo>
                <a:cubicBezTo>
                  <a:pt x="6726676" y="2432631"/>
                  <a:pt x="6724910" y="2432631"/>
                  <a:pt x="6724910" y="2432631"/>
                </a:cubicBezTo>
                <a:lnTo>
                  <a:pt x="6724910" y="2422040"/>
                </a:lnTo>
                <a:close/>
                <a:moveTo>
                  <a:pt x="6068305" y="2411450"/>
                </a:moveTo>
                <a:cubicBezTo>
                  <a:pt x="6068305" y="2411450"/>
                  <a:pt x="6073601" y="2411450"/>
                  <a:pt x="6084190" y="2411450"/>
                </a:cubicBezTo>
                <a:cubicBezTo>
                  <a:pt x="6094782" y="2411450"/>
                  <a:pt x="6103606" y="2411450"/>
                  <a:pt x="6110668" y="2411450"/>
                </a:cubicBezTo>
                <a:cubicBezTo>
                  <a:pt x="6124786" y="2418510"/>
                  <a:pt x="6135378" y="2422040"/>
                  <a:pt x="6142438" y="2422040"/>
                </a:cubicBezTo>
                <a:lnTo>
                  <a:pt x="6078895" y="2422040"/>
                </a:lnTo>
                <a:close/>
                <a:moveTo>
                  <a:pt x="5644689" y="2411450"/>
                </a:moveTo>
                <a:cubicBezTo>
                  <a:pt x="5651750" y="2411450"/>
                  <a:pt x="5655279" y="2414981"/>
                  <a:pt x="5655279" y="2422040"/>
                </a:cubicBezTo>
                <a:cubicBezTo>
                  <a:pt x="5655279" y="2422040"/>
                  <a:pt x="5653514" y="2423805"/>
                  <a:pt x="5649984" y="2427335"/>
                </a:cubicBezTo>
                <a:cubicBezTo>
                  <a:pt x="5646454" y="2430866"/>
                  <a:pt x="5641160" y="2429100"/>
                  <a:pt x="5634099" y="2422040"/>
                </a:cubicBezTo>
                <a:close/>
                <a:moveTo>
                  <a:pt x="7193536" y="2406154"/>
                </a:moveTo>
                <a:cubicBezTo>
                  <a:pt x="7195302" y="2406154"/>
                  <a:pt x="7197949" y="2407919"/>
                  <a:pt x="7201480" y="2411450"/>
                </a:cubicBezTo>
                <a:lnTo>
                  <a:pt x="7190889" y="2411450"/>
                </a:lnTo>
                <a:cubicBezTo>
                  <a:pt x="7190889" y="2407919"/>
                  <a:pt x="7191771" y="2406154"/>
                  <a:pt x="7193536" y="2406154"/>
                </a:cubicBezTo>
                <a:close/>
                <a:moveTo>
                  <a:pt x="6796396" y="2406154"/>
                </a:moveTo>
                <a:cubicBezTo>
                  <a:pt x="6798162" y="2406154"/>
                  <a:pt x="6799044" y="2407919"/>
                  <a:pt x="6799044" y="2411450"/>
                </a:cubicBezTo>
                <a:cubicBezTo>
                  <a:pt x="6799044" y="2411450"/>
                  <a:pt x="6795514" y="2411450"/>
                  <a:pt x="6788454" y="2411450"/>
                </a:cubicBezTo>
                <a:cubicBezTo>
                  <a:pt x="6791984" y="2407919"/>
                  <a:pt x="6794632" y="2406154"/>
                  <a:pt x="6796396" y="2406154"/>
                </a:cubicBezTo>
                <a:close/>
                <a:moveTo>
                  <a:pt x="6904948" y="2400860"/>
                </a:moveTo>
                <a:lnTo>
                  <a:pt x="6904948" y="2411450"/>
                </a:lnTo>
                <a:lnTo>
                  <a:pt x="6883766" y="2411450"/>
                </a:lnTo>
                <a:cubicBezTo>
                  <a:pt x="6890828" y="2404390"/>
                  <a:pt x="6897888" y="2400860"/>
                  <a:pt x="6904948" y="2400860"/>
                </a:cubicBezTo>
                <a:close/>
                <a:moveTo>
                  <a:pt x="6269524" y="2400860"/>
                </a:moveTo>
                <a:cubicBezTo>
                  <a:pt x="6276584" y="2400860"/>
                  <a:pt x="6280114" y="2402625"/>
                  <a:pt x="6280114" y="2406154"/>
                </a:cubicBezTo>
                <a:cubicBezTo>
                  <a:pt x="6280114" y="2409685"/>
                  <a:pt x="6276584" y="2411450"/>
                  <a:pt x="6269524" y="2411450"/>
                </a:cubicBezTo>
                <a:cubicBezTo>
                  <a:pt x="6269524" y="2404390"/>
                  <a:pt x="6269524" y="2400860"/>
                  <a:pt x="6269524" y="2400860"/>
                </a:cubicBezTo>
                <a:close/>
                <a:moveTo>
                  <a:pt x="6243046" y="2400860"/>
                </a:moveTo>
                <a:cubicBezTo>
                  <a:pt x="6246576" y="2400860"/>
                  <a:pt x="6250108" y="2400860"/>
                  <a:pt x="6253638" y="2400860"/>
                </a:cubicBezTo>
                <a:cubicBezTo>
                  <a:pt x="6257168" y="2400860"/>
                  <a:pt x="6255402" y="2404390"/>
                  <a:pt x="6248342" y="2411450"/>
                </a:cubicBezTo>
                <a:cubicBezTo>
                  <a:pt x="6241282" y="2418510"/>
                  <a:pt x="6237752" y="2418510"/>
                  <a:pt x="6237752" y="2411450"/>
                </a:cubicBezTo>
                <a:cubicBezTo>
                  <a:pt x="6237752" y="2404390"/>
                  <a:pt x="6239517" y="2400860"/>
                  <a:pt x="6243046" y="2400860"/>
                </a:cubicBezTo>
                <a:close/>
                <a:moveTo>
                  <a:pt x="6098752" y="2394241"/>
                </a:moveTo>
                <a:cubicBezTo>
                  <a:pt x="6099635" y="2395123"/>
                  <a:pt x="6100076" y="2397329"/>
                  <a:pt x="6100076" y="2400860"/>
                </a:cubicBezTo>
                <a:cubicBezTo>
                  <a:pt x="6093016" y="2400860"/>
                  <a:pt x="6089486" y="2400860"/>
                  <a:pt x="6089486" y="2400860"/>
                </a:cubicBezTo>
                <a:cubicBezTo>
                  <a:pt x="6089486" y="2400860"/>
                  <a:pt x="6091251" y="2399095"/>
                  <a:pt x="6094782" y="2395565"/>
                </a:cubicBezTo>
                <a:cubicBezTo>
                  <a:pt x="6096546" y="2393800"/>
                  <a:pt x="6097870" y="2393357"/>
                  <a:pt x="6098752" y="2394241"/>
                </a:cubicBezTo>
                <a:close/>
                <a:moveTo>
                  <a:pt x="6597826" y="2379679"/>
                </a:moveTo>
                <a:lnTo>
                  <a:pt x="6619006" y="2379679"/>
                </a:lnTo>
                <a:lnTo>
                  <a:pt x="6629598" y="2400860"/>
                </a:lnTo>
                <a:cubicBezTo>
                  <a:pt x="6629598" y="2400860"/>
                  <a:pt x="6631362" y="2400860"/>
                  <a:pt x="6634892" y="2400860"/>
                </a:cubicBezTo>
                <a:cubicBezTo>
                  <a:pt x="6638422" y="2400860"/>
                  <a:pt x="6643717" y="2400860"/>
                  <a:pt x="6650778" y="2400860"/>
                </a:cubicBezTo>
                <a:cubicBezTo>
                  <a:pt x="6657839" y="2400860"/>
                  <a:pt x="6661368" y="2400860"/>
                  <a:pt x="6661368" y="2400860"/>
                </a:cubicBezTo>
                <a:cubicBezTo>
                  <a:pt x="6661368" y="2400860"/>
                  <a:pt x="6661368" y="2397329"/>
                  <a:pt x="6661368" y="2390269"/>
                </a:cubicBezTo>
                <a:cubicBezTo>
                  <a:pt x="6661368" y="2390269"/>
                  <a:pt x="6664898" y="2390269"/>
                  <a:pt x="6671958" y="2390269"/>
                </a:cubicBezTo>
                <a:cubicBezTo>
                  <a:pt x="6679020" y="2390269"/>
                  <a:pt x="6679020" y="2393800"/>
                  <a:pt x="6671958" y="2400860"/>
                </a:cubicBezTo>
                <a:cubicBezTo>
                  <a:pt x="6671958" y="2400860"/>
                  <a:pt x="6675488" y="2400860"/>
                  <a:pt x="6682550" y="2400860"/>
                </a:cubicBezTo>
                <a:cubicBezTo>
                  <a:pt x="6689610" y="2400860"/>
                  <a:pt x="6693140" y="2404390"/>
                  <a:pt x="6693140" y="2411450"/>
                </a:cubicBezTo>
                <a:lnTo>
                  <a:pt x="6671958" y="2411450"/>
                </a:lnTo>
                <a:lnTo>
                  <a:pt x="6650778" y="2422040"/>
                </a:lnTo>
                <a:lnTo>
                  <a:pt x="6640188" y="2422040"/>
                </a:lnTo>
                <a:lnTo>
                  <a:pt x="6619006" y="2400860"/>
                </a:lnTo>
                <a:cubicBezTo>
                  <a:pt x="6619006" y="2393800"/>
                  <a:pt x="6615477" y="2388504"/>
                  <a:pt x="6608416" y="2384973"/>
                </a:cubicBezTo>
                <a:cubicBezTo>
                  <a:pt x="6601355" y="2381444"/>
                  <a:pt x="6597826" y="2379679"/>
                  <a:pt x="6597826" y="2379679"/>
                </a:cubicBezTo>
                <a:close/>
                <a:moveTo>
                  <a:pt x="6153028" y="2379679"/>
                </a:moveTo>
                <a:cubicBezTo>
                  <a:pt x="6153028" y="2379679"/>
                  <a:pt x="6167149" y="2383209"/>
                  <a:pt x="6195390" y="2390269"/>
                </a:cubicBezTo>
                <a:lnTo>
                  <a:pt x="6237752" y="2400860"/>
                </a:lnTo>
                <a:lnTo>
                  <a:pt x="6205980" y="2400860"/>
                </a:lnTo>
                <a:cubicBezTo>
                  <a:pt x="6198920" y="2400860"/>
                  <a:pt x="6191861" y="2400860"/>
                  <a:pt x="6184800" y="2400860"/>
                </a:cubicBezTo>
                <a:cubicBezTo>
                  <a:pt x="6177738" y="2400860"/>
                  <a:pt x="6170680" y="2400860"/>
                  <a:pt x="6163620" y="2400860"/>
                </a:cubicBezTo>
                <a:cubicBezTo>
                  <a:pt x="6163620" y="2400860"/>
                  <a:pt x="6163620" y="2399095"/>
                  <a:pt x="6163620" y="2395565"/>
                </a:cubicBezTo>
                <a:cubicBezTo>
                  <a:pt x="6163620" y="2392034"/>
                  <a:pt x="6160090" y="2390269"/>
                  <a:pt x="6153028" y="2390269"/>
                </a:cubicBezTo>
                <a:close/>
                <a:moveTo>
                  <a:pt x="6791101" y="2374383"/>
                </a:moveTo>
                <a:cubicBezTo>
                  <a:pt x="6789334" y="2374383"/>
                  <a:pt x="6788454" y="2376149"/>
                  <a:pt x="6788454" y="2379679"/>
                </a:cubicBezTo>
                <a:lnTo>
                  <a:pt x="6799044" y="2379679"/>
                </a:lnTo>
                <a:cubicBezTo>
                  <a:pt x="6795512" y="2376149"/>
                  <a:pt x="6792866" y="2374383"/>
                  <a:pt x="6791101" y="2374383"/>
                </a:cubicBezTo>
                <a:close/>
                <a:moveTo>
                  <a:pt x="7635686" y="2369088"/>
                </a:moveTo>
                <a:lnTo>
                  <a:pt x="7646278" y="2379679"/>
                </a:lnTo>
                <a:lnTo>
                  <a:pt x="7638334" y="2379679"/>
                </a:lnTo>
                <a:cubicBezTo>
                  <a:pt x="7633039" y="2379679"/>
                  <a:pt x="7628626" y="2379679"/>
                  <a:pt x="7625096" y="2379679"/>
                </a:cubicBezTo>
                <a:cubicBezTo>
                  <a:pt x="7632156" y="2379679"/>
                  <a:pt x="7633922" y="2377914"/>
                  <a:pt x="7630390" y="2374383"/>
                </a:cubicBezTo>
                <a:cubicBezTo>
                  <a:pt x="7626861" y="2370852"/>
                  <a:pt x="7628626" y="2369088"/>
                  <a:pt x="7635686" y="2369088"/>
                </a:cubicBezTo>
                <a:close/>
                <a:moveTo>
                  <a:pt x="7540374" y="2369088"/>
                </a:moveTo>
                <a:lnTo>
                  <a:pt x="7540374" y="2379679"/>
                </a:lnTo>
                <a:lnTo>
                  <a:pt x="7529782" y="2379679"/>
                </a:lnTo>
                <a:cubicBezTo>
                  <a:pt x="7529782" y="2372619"/>
                  <a:pt x="7533312" y="2369088"/>
                  <a:pt x="7540374" y="2369088"/>
                </a:cubicBezTo>
                <a:close/>
                <a:moveTo>
                  <a:pt x="7487420" y="2369088"/>
                </a:moveTo>
                <a:cubicBezTo>
                  <a:pt x="7487420" y="2369088"/>
                  <a:pt x="7490951" y="2369088"/>
                  <a:pt x="7498011" y="2369088"/>
                </a:cubicBezTo>
                <a:cubicBezTo>
                  <a:pt x="7505072" y="2369088"/>
                  <a:pt x="7508601" y="2369088"/>
                  <a:pt x="7508601" y="2369088"/>
                </a:cubicBezTo>
                <a:cubicBezTo>
                  <a:pt x="7508601" y="2369088"/>
                  <a:pt x="7505072" y="2372619"/>
                  <a:pt x="7498011" y="2379679"/>
                </a:cubicBezTo>
                <a:cubicBezTo>
                  <a:pt x="7490951" y="2379679"/>
                  <a:pt x="7487420" y="2379679"/>
                  <a:pt x="7487420" y="2379679"/>
                </a:cubicBezTo>
                <a:cubicBezTo>
                  <a:pt x="7487420" y="2379679"/>
                  <a:pt x="7487420" y="2376148"/>
                  <a:pt x="7487420" y="2369088"/>
                </a:cubicBezTo>
                <a:close/>
                <a:moveTo>
                  <a:pt x="5930630" y="2369088"/>
                </a:moveTo>
                <a:lnTo>
                  <a:pt x="5951812" y="2369088"/>
                </a:lnTo>
                <a:lnTo>
                  <a:pt x="5951812" y="2379679"/>
                </a:lnTo>
                <a:cubicBezTo>
                  <a:pt x="5944750" y="2379679"/>
                  <a:pt x="5937690" y="2376148"/>
                  <a:pt x="5930630" y="2369088"/>
                </a:cubicBezTo>
                <a:close/>
                <a:moveTo>
                  <a:pt x="5761183" y="2369088"/>
                </a:moveTo>
                <a:lnTo>
                  <a:pt x="5782364" y="2369088"/>
                </a:lnTo>
                <a:lnTo>
                  <a:pt x="5803545" y="2379679"/>
                </a:lnTo>
                <a:cubicBezTo>
                  <a:pt x="5803545" y="2379679"/>
                  <a:pt x="5801780" y="2381444"/>
                  <a:pt x="5798250" y="2384973"/>
                </a:cubicBezTo>
                <a:cubicBezTo>
                  <a:pt x="5794720" y="2388504"/>
                  <a:pt x="5791189" y="2388504"/>
                  <a:pt x="5787660" y="2384973"/>
                </a:cubicBezTo>
                <a:cubicBezTo>
                  <a:pt x="5784130" y="2381444"/>
                  <a:pt x="5778834" y="2379679"/>
                  <a:pt x="5771774" y="2379679"/>
                </a:cubicBezTo>
                <a:close/>
                <a:moveTo>
                  <a:pt x="5655279" y="2369088"/>
                </a:moveTo>
                <a:lnTo>
                  <a:pt x="5676460" y="2379679"/>
                </a:lnTo>
                <a:lnTo>
                  <a:pt x="5676460" y="2390269"/>
                </a:lnTo>
                <a:lnTo>
                  <a:pt x="5655279" y="2390269"/>
                </a:lnTo>
                <a:lnTo>
                  <a:pt x="5644689" y="2390269"/>
                </a:lnTo>
                <a:cubicBezTo>
                  <a:pt x="5644689" y="2390269"/>
                  <a:pt x="5648218" y="2386739"/>
                  <a:pt x="5655279" y="2379679"/>
                </a:cubicBezTo>
                <a:cubicBezTo>
                  <a:pt x="5655279" y="2372619"/>
                  <a:pt x="5655279" y="2369088"/>
                  <a:pt x="5655279" y="2369088"/>
                </a:cubicBezTo>
                <a:close/>
                <a:moveTo>
                  <a:pt x="5591737" y="2369088"/>
                </a:moveTo>
                <a:lnTo>
                  <a:pt x="5612918" y="2369088"/>
                </a:lnTo>
                <a:lnTo>
                  <a:pt x="5602327" y="2379679"/>
                </a:lnTo>
                <a:close/>
                <a:moveTo>
                  <a:pt x="7400050" y="2363793"/>
                </a:moveTo>
                <a:cubicBezTo>
                  <a:pt x="7401816" y="2363793"/>
                  <a:pt x="7402697" y="2365558"/>
                  <a:pt x="7402697" y="2369088"/>
                </a:cubicBezTo>
                <a:lnTo>
                  <a:pt x="7392107" y="2369088"/>
                </a:lnTo>
                <a:cubicBezTo>
                  <a:pt x="7395636" y="2365558"/>
                  <a:pt x="7398285" y="2363793"/>
                  <a:pt x="7400050" y="2363793"/>
                </a:cubicBezTo>
                <a:close/>
                <a:moveTo>
                  <a:pt x="7095574" y="2358498"/>
                </a:moveTo>
                <a:cubicBezTo>
                  <a:pt x="7095574" y="2358498"/>
                  <a:pt x="7099106" y="2358498"/>
                  <a:pt x="7106166" y="2358498"/>
                </a:cubicBezTo>
                <a:cubicBezTo>
                  <a:pt x="7113226" y="2358498"/>
                  <a:pt x="7116756" y="2358498"/>
                  <a:pt x="7116756" y="2358498"/>
                </a:cubicBezTo>
                <a:lnTo>
                  <a:pt x="7106166" y="2369088"/>
                </a:lnTo>
                <a:close/>
                <a:moveTo>
                  <a:pt x="6184800" y="2358498"/>
                </a:moveTo>
                <a:cubicBezTo>
                  <a:pt x="6184800" y="2358498"/>
                  <a:pt x="6188330" y="2358498"/>
                  <a:pt x="6195390" y="2358498"/>
                </a:cubicBezTo>
                <a:cubicBezTo>
                  <a:pt x="6195390" y="2358498"/>
                  <a:pt x="6195390" y="2360263"/>
                  <a:pt x="6195390" y="2363793"/>
                </a:cubicBezTo>
                <a:cubicBezTo>
                  <a:pt x="6195390" y="2367323"/>
                  <a:pt x="6195390" y="2369088"/>
                  <a:pt x="6195390" y="2369088"/>
                </a:cubicBezTo>
                <a:close/>
                <a:moveTo>
                  <a:pt x="6126553" y="2358498"/>
                </a:moveTo>
                <a:cubicBezTo>
                  <a:pt x="6130082" y="2358498"/>
                  <a:pt x="6133613" y="2362029"/>
                  <a:pt x="6137142" y="2369088"/>
                </a:cubicBezTo>
                <a:cubicBezTo>
                  <a:pt x="6140672" y="2376148"/>
                  <a:pt x="6135378" y="2379679"/>
                  <a:pt x="6121257" y="2379679"/>
                </a:cubicBezTo>
                <a:lnTo>
                  <a:pt x="6100076" y="2369088"/>
                </a:lnTo>
                <a:lnTo>
                  <a:pt x="6110668" y="2369088"/>
                </a:lnTo>
                <a:lnTo>
                  <a:pt x="6121257" y="2369088"/>
                </a:lnTo>
                <a:cubicBezTo>
                  <a:pt x="6121257" y="2362029"/>
                  <a:pt x="6123024" y="2358498"/>
                  <a:pt x="6126553" y="2358498"/>
                </a:cubicBezTo>
                <a:close/>
                <a:moveTo>
                  <a:pt x="5475243" y="2358498"/>
                </a:moveTo>
                <a:lnTo>
                  <a:pt x="5485833" y="2358498"/>
                </a:lnTo>
                <a:cubicBezTo>
                  <a:pt x="5499954" y="2365558"/>
                  <a:pt x="5507014" y="2369088"/>
                  <a:pt x="5507014" y="2369088"/>
                </a:cubicBezTo>
                <a:lnTo>
                  <a:pt x="5538785" y="2379679"/>
                </a:lnTo>
                <a:cubicBezTo>
                  <a:pt x="5545846" y="2379679"/>
                  <a:pt x="5552906" y="2379679"/>
                  <a:pt x="5559966" y="2379679"/>
                </a:cubicBezTo>
                <a:cubicBezTo>
                  <a:pt x="5567026" y="2379679"/>
                  <a:pt x="5574087" y="2379679"/>
                  <a:pt x="5581147" y="2379679"/>
                </a:cubicBezTo>
                <a:lnTo>
                  <a:pt x="5517604" y="2390269"/>
                </a:lnTo>
                <a:cubicBezTo>
                  <a:pt x="5510544" y="2383209"/>
                  <a:pt x="5503483" y="2379679"/>
                  <a:pt x="5496423" y="2379679"/>
                </a:cubicBezTo>
                <a:close/>
                <a:moveTo>
                  <a:pt x="7892505" y="2353202"/>
                </a:moveTo>
                <a:cubicBezTo>
                  <a:pt x="7897801" y="2353202"/>
                  <a:pt x="7903977" y="2354967"/>
                  <a:pt x="7911038" y="2358498"/>
                </a:cubicBezTo>
                <a:cubicBezTo>
                  <a:pt x="7925157" y="2365558"/>
                  <a:pt x="7932219" y="2369088"/>
                  <a:pt x="7932219" y="2369088"/>
                </a:cubicBezTo>
                <a:lnTo>
                  <a:pt x="7953398" y="2379679"/>
                </a:lnTo>
                <a:lnTo>
                  <a:pt x="7963990" y="2379679"/>
                </a:lnTo>
                <a:cubicBezTo>
                  <a:pt x="7956928" y="2379679"/>
                  <a:pt x="7953398" y="2383209"/>
                  <a:pt x="7953398" y="2390269"/>
                </a:cubicBezTo>
                <a:cubicBezTo>
                  <a:pt x="7953398" y="2390269"/>
                  <a:pt x="7956928" y="2392034"/>
                  <a:pt x="7963990" y="2395565"/>
                </a:cubicBezTo>
                <a:cubicBezTo>
                  <a:pt x="7971050" y="2399095"/>
                  <a:pt x="7978109" y="2400860"/>
                  <a:pt x="7985171" y="2400860"/>
                </a:cubicBezTo>
                <a:lnTo>
                  <a:pt x="8069894" y="2443221"/>
                </a:lnTo>
                <a:cubicBezTo>
                  <a:pt x="8112254" y="2464402"/>
                  <a:pt x="8147556" y="2478523"/>
                  <a:pt x="8175798" y="2485583"/>
                </a:cubicBezTo>
                <a:cubicBezTo>
                  <a:pt x="8189917" y="2492643"/>
                  <a:pt x="8205802" y="2503233"/>
                  <a:pt x="8223454" y="2517354"/>
                </a:cubicBezTo>
                <a:cubicBezTo>
                  <a:pt x="8241106" y="2531475"/>
                  <a:pt x="8249931" y="2538535"/>
                  <a:pt x="8249931" y="2538535"/>
                </a:cubicBezTo>
                <a:cubicBezTo>
                  <a:pt x="8249931" y="2538535"/>
                  <a:pt x="8251695" y="2542066"/>
                  <a:pt x="8255225" y="2549125"/>
                </a:cubicBezTo>
                <a:cubicBezTo>
                  <a:pt x="8258756" y="2556185"/>
                  <a:pt x="8260521" y="2559716"/>
                  <a:pt x="8260521" y="2559716"/>
                </a:cubicBezTo>
                <a:lnTo>
                  <a:pt x="8249931" y="2559716"/>
                </a:lnTo>
                <a:lnTo>
                  <a:pt x="8228750" y="2549125"/>
                </a:lnTo>
                <a:cubicBezTo>
                  <a:pt x="8221689" y="2556185"/>
                  <a:pt x="8216394" y="2557952"/>
                  <a:pt x="8212864" y="2554421"/>
                </a:cubicBezTo>
                <a:cubicBezTo>
                  <a:pt x="8209335" y="2550890"/>
                  <a:pt x="8207569" y="2547360"/>
                  <a:pt x="8207569" y="2543831"/>
                </a:cubicBezTo>
                <a:cubicBezTo>
                  <a:pt x="8207569" y="2540300"/>
                  <a:pt x="8200508" y="2533240"/>
                  <a:pt x="8186387" y="2522650"/>
                </a:cubicBezTo>
                <a:cubicBezTo>
                  <a:pt x="8172268" y="2512058"/>
                  <a:pt x="8161677" y="2510294"/>
                  <a:pt x="8154617" y="2517354"/>
                </a:cubicBezTo>
                <a:cubicBezTo>
                  <a:pt x="8161677" y="2524414"/>
                  <a:pt x="8165206" y="2527944"/>
                  <a:pt x="8165206" y="2527944"/>
                </a:cubicBezTo>
                <a:lnTo>
                  <a:pt x="8112254" y="2485583"/>
                </a:lnTo>
                <a:cubicBezTo>
                  <a:pt x="8112254" y="2478523"/>
                  <a:pt x="8091075" y="2467933"/>
                  <a:pt x="8048712" y="2453812"/>
                </a:cubicBezTo>
                <a:lnTo>
                  <a:pt x="8016942" y="2432631"/>
                </a:lnTo>
                <a:cubicBezTo>
                  <a:pt x="8009880" y="2432631"/>
                  <a:pt x="8004586" y="2430866"/>
                  <a:pt x="8001056" y="2427335"/>
                </a:cubicBezTo>
                <a:cubicBezTo>
                  <a:pt x="7997527" y="2423805"/>
                  <a:pt x="7993994" y="2422040"/>
                  <a:pt x="7990465" y="2422040"/>
                </a:cubicBezTo>
                <a:cubicBezTo>
                  <a:pt x="7986935" y="2422040"/>
                  <a:pt x="7981640" y="2422040"/>
                  <a:pt x="7974579" y="2422040"/>
                </a:cubicBezTo>
                <a:cubicBezTo>
                  <a:pt x="7974579" y="2414981"/>
                  <a:pt x="7971050" y="2411450"/>
                  <a:pt x="7963990" y="2411450"/>
                </a:cubicBezTo>
                <a:cubicBezTo>
                  <a:pt x="7956928" y="2411450"/>
                  <a:pt x="7953398" y="2411450"/>
                  <a:pt x="7953398" y="2411450"/>
                </a:cubicBezTo>
                <a:cubicBezTo>
                  <a:pt x="7946338" y="2404390"/>
                  <a:pt x="7942808" y="2400860"/>
                  <a:pt x="7942808" y="2400860"/>
                </a:cubicBezTo>
                <a:cubicBezTo>
                  <a:pt x="7935748" y="2400860"/>
                  <a:pt x="7928688" y="2397329"/>
                  <a:pt x="7921627" y="2390269"/>
                </a:cubicBezTo>
                <a:lnTo>
                  <a:pt x="7911038" y="2379679"/>
                </a:lnTo>
                <a:lnTo>
                  <a:pt x="7879267" y="2358498"/>
                </a:lnTo>
                <a:cubicBezTo>
                  <a:pt x="7882796" y="2354967"/>
                  <a:pt x="7887209" y="2353202"/>
                  <a:pt x="7892505" y="2353202"/>
                </a:cubicBezTo>
                <a:close/>
                <a:moveTo>
                  <a:pt x="7180299" y="2347908"/>
                </a:moveTo>
                <a:lnTo>
                  <a:pt x="7212070" y="2358498"/>
                </a:lnTo>
                <a:cubicBezTo>
                  <a:pt x="7219130" y="2365558"/>
                  <a:pt x="7224426" y="2369088"/>
                  <a:pt x="7227956" y="2369088"/>
                </a:cubicBezTo>
                <a:cubicBezTo>
                  <a:pt x="7231485" y="2369088"/>
                  <a:pt x="7233251" y="2372619"/>
                  <a:pt x="7233251" y="2379679"/>
                </a:cubicBezTo>
                <a:lnTo>
                  <a:pt x="7190889" y="2379679"/>
                </a:lnTo>
                <a:cubicBezTo>
                  <a:pt x="7190889" y="2372619"/>
                  <a:pt x="7187360" y="2369088"/>
                  <a:pt x="7180299" y="2369088"/>
                </a:cubicBezTo>
                <a:cubicBezTo>
                  <a:pt x="7180299" y="2362029"/>
                  <a:pt x="7183828" y="2358498"/>
                  <a:pt x="7190889" y="2358498"/>
                </a:cubicBezTo>
                <a:lnTo>
                  <a:pt x="7180299" y="2358498"/>
                </a:lnTo>
                <a:close/>
                <a:moveTo>
                  <a:pt x="5835316" y="2337317"/>
                </a:moveTo>
                <a:lnTo>
                  <a:pt x="5856497" y="2347908"/>
                </a:lnTo>
                <a:cubicBezTo>
                  <a:pt x="5849436" y="2347908"/>
                  <a:pt x="5838847" y="2347908"/>
                  <a:pt x="5824726" y="2347908"/>
                </a:cubicBezTo>
                <a:close/>
                <a:moveTo>
                  <a:pt x="5533490" y="2337317"/>
                </a:moveTo>
                <a:cubicBezTo>
                  <a:pt x="5537020" y="2337317"/>
                  <a:pt x="5538785" y="2337317"/>
                  <a:pt x="5538785" y="2337317"/>
                </a:cubicBezTo>
                <a:lnTo>
                  <a:pt x="5517604" y="2358498"/>
                </a:lnTo>
                <a:lnTo>
                  <a:pt x="5517604" y="2347908"/>
                </a:lnTo>
                <a:cubicBezTo>
                  <a:pt x="5524664" y="2340848"/>
                  <a:pt x="5529960" y="2337317"/>
                  <a:pt x="5533490" y="2337317"/>
                </a:cubicBezTo>
                <a:close/>
                <a:moveTo>
                  <a:pt x="7450355" y="2332021"/>
                </a:moveTo>
                <a:cubicBezTo>
                  <a:pt x="7453884" y="2332021"/>
                  <a:pt x="7455649" y="2333787"/>
                  <a:pt x="7455649" y="2337317"/>
                </a:cubicBezTo>
                <a:lnTo>
                  <a:pt x="7445059" y="2347908"/>
                </a:lnTo>
                <a:lnTo>
                  <a:pt x="7434468" y="2337317"/>
                </a:lnTo>
                <a:cubicBezTo>
                  <a:pt x="7441528" y="2333787"/>
                  <a:pt x="7446824" y="2332021"/>
                  <a:pt x="7450355" y="2332021"/>
                </a:cubicBezTo>
                <a:close/>
                <a:moveTo>
                  <a:pt x="7274290" y="2330698"/>
                </a:moveTo>
                <a:cubicBezTo>
                  <a:pt x="7276937" y="2329815"/>
                  <a:pt x="7279142" y="2330256"/>
                  <a:pt x="7280908" y="2332021"/>
                </a:cubicBezTo>
                <a:cubicBezTo>
                  <a:pt x="7284437" y="2335552"/>
                  <a:pt x="7284437" y="2339082"/>
                  <a:pt x="7280908" y="2342612"/>
                </a:cubicBezTo>
                <a:cubicBezTo>
                  <a:pt x="7277378" y="2346143"/>
                  <a:pt x="7272082" y="2347908"/>
                  <a:pt x="7265022" y="2347908"/>
                </a:cubicBezTo>
                <a:lnTo>
                  <a:pt x="7265022" y="2337317"/>
                </a:lnTo>
                <a:cubicBezTo>
                  <a:pt x="7268553" y="2333787"/>
                  <a:pt x="7271641" y="2331581"/>
                  <a:pt x="7274290" y="2330698"/>
                </a:cubicBezTo>
                <a:close/>
                <a:moveTo>
                  <a:pt x="7805134" y="2326727"/>
                </a:moveTo>
                <a:cubicBezTo>
                  <a:pt x="7805134" y="2326727"/>
                  <a:pt x="7808663" y="2326727"/>
                  <a:pt x="7815724" y="2326727"/>
                </a:cubicBezTo>
                <a:cubicBezTo>
                  <a:pt x="7815724" y="2326727"/>
                  <a:pt x="7815724" y="2330256"/>
                  <a:pt x="7815724" y="2337317"/>
                </a:cubicBezTo>
                <a:cubicBezTo>
                  <a:pt x="7815724" y="2337317"/>
                  <a:pt x="7813957" y="2337317"/>
                  <a:pt x="7810428" y="2337317"/>
                </a:cubicBezTo>
                <a:cubicBezTo>
                  <a:pt x="7806898" y="2337317"/>
                  <a:pt x="7805134" y="2337317"/>
                  <a:pt x="7805134" y="2337317"/>
                </a:cubicBezTo>
                <a:cubicBezTo>
                  <a:pt x="7805134" y="2330256"/>
                  <a:pt x="7805134" y="2326727"/>
                  <a:pt x="7805134" y="2326727"/>
                </a:cubicBezTo>
                <a:close/>
                <a:moveTo>
                  <a:pt x="7582734" y="2326727"/>
                </a:moveTo>
                <a:lnTo>
                  <a:pt x="7593326" y="2326727"/>
                </a:lnTo>
                <a:lnTo>
                  <a:pt x="7582734" y="2337317"/>
                </a:lnTo>
                <a:close/>
                <a:moveTo>
                  <a:pt x="7492716" y="2326727"/>
                </a:moveTo>
                <a:cubicBezTo>
                  <a:pt x="7503307" y="2326727"/>
                  <a:pt x="7512130" y="2326727"/>
                  <a:pt x="7519192" y="2326727"/>
                </a:cubicBezTo>
                <a:lnTo>
                  <a:pt x="7519192" y="2337317"/>
                </a:lnTo>
                <a:cubicBezTo>
                  <a:pt x="7490951" y="2344377"/>
                  <a:pt x="7476830" y="2344377"/>
                  <a:pt x="7476830" y="2337317"/>
                </a:cubicBezTo>
                <a:cubicBezTo>
                  <a:pt x="7476830" y="2330256"/>
                  <a:pt x="7482126" y="2326727"/>
                  <a:pt x="7492716" y="2326727"/>
                </a:cubicBezTo>
                <a:close/>
                <a:moveTo>
                  <a:pt x="7053214" y="2326727"/>
                </a:moveTo>
                <a:cubicBezTo>
                  <a:pt x="7060274" y="2326727"/>
                  <a:pt x="7063804" y="2330256"/>
                  <a:pt x="7063804" y="2337317"/>
                </a:cubicBezTo>
                <a:lnTo>
                  <a:pt x="7053214" y="2337317"/>
                </a:lnTo>
                <a:cubicBezTo>
                  <a:pt x="7046154" y="2330256"/>
                  <a:pt x="7046154" y="2326727"/>
                  <a:pt x="7053214" y="2326727"/>
                </a:cubicBezTo>
                <a:close/>
                <a:moveTo>
                  <a:pt x="5782364" y="2326727"/>
                </a:moveTo>
                <a:lnTo>
                  <a:pt x="5792954" y="2326727"/>
                </a:lnTo>
                <a:cubicBezTo>
                  <a:pt x="5800016" y="2326727"/>
                  <a:pt x="5805311" y="2328492"/>
                  <a:pt x="5808840" y="2332021"/>
                </a:cubicBezTo>
                <a:cubicBezTo>
                  <a:pt x="5812370" y="2335552"/>
                  <a:pt x="5814135" y="2337317"/>
                  <a:pt x="5814135" y="2337317"/>
                </a:cubicBezTo>
                <a:lnTo>
                  <a:pt x="5792954" y="2337317"/>
                </a:lnTo>
                <a:close/>
                <a:moveTo>
                  <a:pt x="5718822" y="2326727"/>
                </a:moveTo>
                <a:cubicBezTo>
                  <a:pt x="5725882" y="2326727"/>
                  <a:pt x="5725882" y="2330256"/>
                  <a:pt x="5718822" y="2337317"/>
                </a:cubicBezTo>
                <a:cubicBezTo>
                  <a:pt x="5718822" y="2337317"/>
                  <a:pt x="5718822" y="2339082"/>
                  <a:pt x="5718822" y="2342612"/>
                </a:cubicBezTo>
                <a:cubicBezTo>
                  <a:pt x="5718822" y="2346143"/>
                  <a:pt x="5722352" y="2347908"/>
                  <a:pt x="5729412" y="2347908"/>
                </a:cubicBezTo>
                <a:lnTo>
                  <a:pt x="5729412" y="2358498"/>
                </a:lnTo>
                <a:lnTo>
                  <a:pt x="5655279" y="2358498"/>
                </a:lnTo>
                <a:lnTo>
                  <a:pt x="5644689" y="2358498"/>
                </a:lnTo>
                <a:cubicBezTo>
                  <a:pt x="5644689" y="2358498"/>
                  <a:pt x="5644689" y="2356733"/>
                  <a:pt x="5644689" y="2353202"/>
                </a:cubicBezTo>
                <a:cubicBezTo>
                  <a:pt x="5644689" y="2349673"/>
                  <a:pt x="5641160" y="2347908"/>
                  <a:pt x="5634099" y="2347908"/>
                </a:cubicBezTo>
                <a:cubicBezTo>
                  <a:pt x="5627039" y="2347908"/>
                  <a:pt x="5623508" y="2347908"/>
                  <a:pt x="5623508" y="2347908"/>
                </a:cubicBezTo>
                <a:cubicBezTo>
                  <a:pt x="5623508" y="2347908"/>
                  <a:pt x="5621743" y="2347908"/>
                  <a:pt x="5618214" y="2347908"/>
                </a:cubicBezTo>
                <a:cubicBezTo>
                  <a:pt x="5614683" y="2347908"/>
                  <a:pt x="5609387" y="2344377"/>
                  <a:pt x="5602327" y="2337317"/>
                </a:cubicBezTo>
                <a:cubicBezTo>
                  <a:pt x="5616448" y="2337317"/>
                  <a:pt x="5634099" y="2340848"/>
                  <a:pt x="5655279" y="2347908"/>
                </a:cubicBezTo>
                <a:cubicBezTo>
                  <a:pt x="5690580" y="2347908"/>
                  <a:pt x="5708232" y="2344377"/>
                  <a:pt x="5708232" y="2337317"/>
                </a:cubicBezTo>
                <a:cubicBezTo>
                  <a:pt x="5708232" y="2330256"/>
                  <a:pt x="5711762" y="2326727"/>
                  <a:pt x="5718822" y="2326727"/>
                </a:cubicBezTo>
                <a:close/>
                <a:moveTo>
                  <a:pt x="5665870" y="2326727"/>
                </a:moveTo>
                <a:cubicBezTo>
                  <a:pt x="5665870" y="2326727"/>
                  <a:pt x="5665870" y="2330256"/>
                  <a:pt x="5665870" y="2337317"/>
                </a:cubicBezTo>
                <a:lnTo>
                  <a:pt x="5644689" y="2337317"/>
                </a:lnTo>
                <a:close/>
                <a:moveTo>
                  <a:pt x="6047124" y="2321431"/>
                </a:moveTo>
                <a:lnTo>
                  <a:pt x="6057716" y="2326727"/>
                </a:lnTo>
                <a:cubicBezTo>
                  <a:pt x="6054184" y="2326727"/>
                  <a:pt x="6051538" y="2326286"/>
                  <a:pt x="6049772" y="2325403"/>
                </a:cubicBezTo>
                <a:close/>
                <a:moveTo>
                  <a:pt x="7836904" y="2316136"/>
                </a:moveTo>
                <a:cubicBezTo>
                  <a:pt x="7836904" y="2323196"/>
                  <a:pt x="7843965" y="2330256"/>
                  <a:pt x="7858085" y="2337317"/>
                </a:cubicBezTo>
                <a:cubicBezTo>
                  <a:pt x="7865146" y="2344377"/>
                  <a:pt x="7868675" y="2349673"/>
                  <a:pt x="7868675" y="2353202"/>
                </a:cubicBezTo>
                <a:cubicBezTo>
                  <a:pt x="7868675" y="2356733"/>
                  <a:pt x="7865146" y="2358498"/>
                  <a:pt x="7858085" y="2358498"/>
                </a:cubicBezTo>
                <a:lnTo>
                  <a:pt x="7847494" y="2347908"/>
                </a:lnTo>
                <a:cubicBezTo>
                  <a:pt x="7840434" y="2340848"/>
                  <a:pt x="7836904" y="2335552"/>
                  <a:pt x="7836904" y="2332021"/>
                </a:cubicBezTo>
                <a:cubicBezTo>
                  <a:pt x="7836904" y="2328492"/>
                  <a:pt x="7833375" y="2326727"/>
                  <a:pt x="7826313" y="2326727"/>
                </a:cubicBezTo>
                <a:close/>
                <a:moveTo>
                  <a:pt x="7312678" y="2316136"/>
                </a:moveTo>
                <a:cubicBezTo>
                  <a:pt x="7316208" y="2316136"/>
                  <a:pt x="7317974" y="2316136"/>
                  <a:pt x="7317974" y="2316136"/>
                </a:cubicBezTo>
                <a:lnTo>
                  <a:pt x="7307384" y="2326727"/>
                </a:lnTo>
                <a:cubicBezTo>
                  <a:pt x="7300322" y="2326727"/>
                  <a:pt x="7298559" y="2324962"/>
                  <a:pt x="7302088" y="2321431"/>
                </a:cubicBezTo>
                <a:cubicBezTo>
                  <a:pt x="7305618" y="2317900"/>
                  <a:pt x="7309149" y="2316136"/>
                  <a:pt x="7312678" y="2316136"/>
                </a:cubicBezTo>
                <a:close/>
                <a:moveTo>
                  <a:pt x="7010852" y="2316136"/>
                </a:moveTo>
                <a:lnTo>
                  <a:pt x="7021443" y="2326727"/>
                </a:lnTo>
                <a:cubicBezTo>
                  <a:pt x="7021443" y="2333787"/>
                  <a:pt x="7017914" y="2337317"/>
                  <a:pt x="7010852" y="2337317"/>
                </a:cubicBezTo>
                <a:cubicBezTo>
                  <a:pt x="7003792" y="2330256"/>
                  <a:pt x="7000262" y="2326727"/>
                  <a:pt x="7000262" y="2326727"/>
                </a:cubicBezTo>
                <a:cubicBezTo>
                  <a:pt x="7000262" y="2319667"/>
                  <a:pt x="7003792" y="2316136"/>
                  <a:pt x="7010852" y="2316136"/>
                </a:cubicBezTo>
                <a:close/>
                <a:moveTo>
                  <a:pt x="6036534" y="2316136"/>
                </a:moveTo>
                <a:lnTo>
                  <a:pt x="6044477" y="2317461"/>
                </a:lnTo>
                <a:cubicBezTo>
                  <a:pt x="6046242" y="2318343"/>
                  <a:pt x="6047124" y="2319667"/>
                  <a:pt x="6047124" y="2321431"/>
                </a:cubicBezTo>
                <a:close/>
                <a:moveTo>
                  <a:pt x="6004764" y="2316136"/>
                </a:moveTo>
                <a:cubicBezTo>
                  <a:pt x="6004764" y="2323196"/>
                  <a:pt x="6004764" y="2326727"/>
                  <a:pt x="6004764" y="2326727"/>
                </a:cubicBezTo>
                <a:cubicBezTo>
                  <a:pt x="6011824" y="2326727"/>
                  <a:pt x="6015353" y="2324962"/>
                  <a:pt x="6015353" y="2321431"/>
                </a:cubicBezTo>
                <a:cubicBezTo>
                  <a:pt x="6015353" y="2317900"/>
                  <a:pt x="6011824" y="2316136"/>
                  <a:pt x="6004764" y="2316136"/>
                </a:cubicBezTo>
                <a:close/>
                <a:moveTo>
                  <a:pt x="5401110" y="2316136"/>
                </a:moveTo>
                <a:lnTo>
                  <a:pt x="5485833" y="2326727"/>
                </a:lnTo>
                <a:lnTo>
                  <a:pt x="5496423" y="2347908"/>
                </a:lnTo>
                <a:cubicBezTo>
                  <a:pt x="5496423" y="2347908"/>
                  <a:pt x="5491128" y="2346143"/>
                  <a:pt x="5480538" y="2342612"/>
                </a:cubicBezTo>
                <a:cubicBezTo>
                  <a:pt x="5469948" y="2339082"/>
                  <a:pt x="5459356" y="2335552"/>
                  <a:pt x="5448766" y="2332021"/>
                </a:cubicBezTo>
                <a:cubicBezTo>
                  <a:pt x="5438176" y="2328492"/>
                  <a:pt x="5427586" y="2324962"/>
                  <a:pt x="5416996" y="2321431"/>
                </a:cubicBezTo>
                <a:cubicBezTo>
                  <a:pt x="5406404" y="2317900"/>
                  <a:pt x="5401110" y="2316136"/>
                  <a:pt x="5401110" y="2316136"/>
                </a:cubicBezTo>
                <a:close/>
                <a:moveTo>
                  <a:pt x="7773361" y="2305546"/>
                </a:moveTo>
                <a:cubicBezTo>
                  <a:pt x="7780423" y="2305546"/>
                  <a:pt x="7783952" y="2305546"/>
                  <a:pt x="7783952" y="2305546"/>
                </a:cubicBezTo>
                <a:lnTo>
                  <a:pt x="7794542" y="2316136"/>
                </a:lnTo>
                <a:lnTo>
                  <a:pt x="7789248" y="2316136"/>
                </a:lnTo>
                <a:cubicBezTo>
                  <a:pt x="7785717" y="2316136"/>
                  <a:pt x="7783952" y="2316136"/>
                  <a:pt x="7783952" y="2316136"/>
                </a:cubicBezTo>
                <a:close/>
                <a:moveTo>
                  <a:pt x="7667457" y="2305546"/>
                </a:moveTo>
                <a:cubicBezTo>
                  <a:pt x="7674519" y="2305546"/>
                  <a:pt x="7678048" y="2305546"/>
                  <a:pt x="7678048" y="2305546"/>
                </a:cubicBezTo>
                <a:cubicBezTo>
                  <a:pt x="7678048" y="2305546"/>
                  <a:pt x="7679813" y="2307311"/>
                  <a:pt x="7683344" y="2310841"/>
                </a:cubicBezTo>
                <a:cubicBezTo>
                  <a:pt x="7686874" y="2314371"/>
                  <a:pt x="7692168" y="2316136"/>
                  <a:pt x="7699230" y="2316136"/>
                </a:cubicBezTo>
                <a:lnTo>
                  <a:pt x="7678048" y="2316136"/>
                </a:lnTo>
                <a:close/>
                <a:moveTo>
                  <a:pt x="7550963" y="2305546"/>
                </a:moveTo>
                <a:cubicBezTo>
                  <a:pt x="7550963" y="2305546"/>
                  <a:pt x="7554492" y="2305546"/>
                  <a:pt x="7561553" y="2305546"/>
                </a:cubicBezTo>
                <a:cubicBezTo>
                  <a:pt x="7561553" y="2312606"/>
                  <a:pt x="7558024" y="2316136"/>
                  <a:pt x="7550963" y="2316136"/>
                </a:cubicBezTo>
                <a:cubicBezTo>
                  <a:pt x="7550963" y="2309077"/>
                  <a:pt x="7550963" y="2305546"/>
                  <a:pt x="7550963" y="2305546"/>
                </a:cubicBezTo>
                <a:close/>
                <a:moveTo>
                  <a:pt x="5655279" y="2305546"/>
                </a:moveTo>
                <a:cubicBezTo>
                  <a:pt x="5662340" y="2305546"/>
                  <a:pt x="5669400" y="2309077"/>
                  <a:pt x="5676460" y="2316136"/>
                </a:cubicBezTo>
                <a:lnTo>
                  <a:pt x="5665870" y="2316136"/>
                </a:lnTo>
                <a:lnTo>
                  <a:pt x="5644689" y="2316136"/>
                </a:lnTo>
                <a:cubicBezTo>
                  <a:pt x="5644689" y="2309077"/>
                  <a:pt x="5648218" y="2305546"/>
                  <a:pt x="5655279" y="2305546"/>
                </a:cubicBezTo>
                <a:close/>
                <a:moveTo>
                  <a:pt x="4871588" y="2305546"/>
                </a:moveTo>
                <a:cubicBezTo>
                  <a:pt x="4878648" y="2305546"/>
                  <a:pt x="4882180" y="2309077"/>
                  <a:pt x="4882180" y="2316136"/>
                </a:cubicBezTo>
                <a:lnTo>
                  <a:pt x="4871588" y="2316136"/>
                </a:lnTo>
                <a:close/>
                <a:moveTo>
                  <a:pt x="4765684" y="2305546"/>
                </a:moveTo>
                <a:cubicBezTo>
                  <a:pt x="4772744" y="2305546"/>
                  <a:pt x="4776276" y="2305546"/>
                  <a:pt x="4776276" y="2305546"/>
                </a:cubicBezTo>
                <a:cubicBezTo>
                  <a:pt x="4776276" y="2305546"/>
                  <a:pt x="4776276" y="2309077"/>
                  <a:pt x="4776276" y="2316136"/>
                </a:cubicBezTo>
                <a:lnTo>
                  <a:pt x="4765684" y="2316136"/>
                </a:lnTo>
                <a:close/>
                <a:moveTo>
                  <a:pt x="6092134" y="2302237"/>
                </a:moveTo>
                <a:cubicBezTo>
                  <a:pt x="6097429" y="2300912"/>
                  <a:pt x="6110668" y="2305546"/>
                  <a:pt x="6131847" y="2316136"/>
                </a:cubicBezTo>
                <a:cubicBezTo>
                  <a:pt x="6167149" y="2330256"/>
                  <a:pt x="6188330" y="2337317"/>
                  <a:pt x="6195390" y="2337317"/>
                </a:cubicBezTo>
                <a:cubicBezTo>
                  <a:pt x="6202450" y="2337317"/>
                  <a:pt x="6205980" y="2340848"/>
                  <a:pt x="6205980" y="2347908"/>
                </a:cubicBezTo>
                <a:cubicBezTo>
                  <a:pt x="6198920" y="2347908"/>
                  <a:pt x="6191861" y="2347908"/>
                  <a:pt x="6184800" y="2347908"/>
                </a:cubicBezTo>
                <a:cubicBezTo>
                  <a:pt x="6177738" y="2347908"/>
                  <a:pt x="6168914" y="2346143"/>
                  <a:pt x="6158324" y="2342612"/>
                </a:cubicBezTo>
                <a:cubicBezTo>
                  <a:pt x="6147734" y="2339082"/>
                  <a:pt x="6135378" y="2333787"/>
                  <a:pt x="6121257" y="2326727"/>
                </a:cubicBezTo>
                <a:cubicBezTo>
                  <a:pt x="6100076" y="2312606"/>
                  <a:pt x="6089486" y="2305546"/>
                  <a:pt x="6089486" y="2305546"/>
                </a:cubicBezTo>
                <a:cubicBezTo>
                  <a:pt x="6089486" y="2303781"/>
                  <a:pt x="6090368" y="2302677"/>
                  <a:pt x="6092134" y="2302237"/>
                </a:cubicBezTo>
                <a:close/>
                <a:moveTo>
                  <a:pt x="6407198" y="2294956"/>
                </a:moveTo>
                <a:lnTo>
                  <a:pt x="6417788" y="2294956"/>
                </a:lnTo>
                <a:cubicBezTo>
                  <a:pt x="6424850" y="2302015"/>
                  <a:pt x="6426614" y="2305546"/>
                  <a:pt x="6423084" y="2305546"/>
                </a:cubicBezTo>
                <a:cubicBezTo>
                  <a:pt x="6419554" y="2305546"/>
                  <a:pt x="6417788" y="2305546"/>
                  <a:pt x="6417788" y="2305546"/>
                </a:cubicBezTo>
                <a:close/>
                <a:moveTo>
                  <a:pt x="5708232" y="2294956"/>
                </a:moveTo>
                <a:cubicBezTo>
                  <a:pt x="5708232" y="2294956"/>
                  <a:pt x="5711762" y="2294956"/>
                  <a:pt x="5718822" y="2294956"/>
                </a:cubicBezTo>
                <a:cubicBezTo>
                  <a:pt x="5725882" y="2294956"/>
                  <a:pt x="5729412" y="2296721"/>
                  <a:pt x="5729412" y="2300250"/>
                </a:cubicBezTo>
                <a:cubicBezTo>
                  <a:pt x="5729412" y="2303781"/>
                  <a:pt x="5725882" y="2305546"/>
                  <a:pt x="5718822" y="2305546"/>
                </a:cubicBezTo>
                <a:cubicBezTo>
                  <a:pt x="5718822" y="2305546"/>
                  <a:pt x="5717058" y="2303781"/>
                  <a:pt x="5713526" y="2300250"/>
                </a:cubicBezTo>
                <a:cubicBezTo>
                  <a:pt x="5709997" y="2296721"/>
                  <a:pt x="5708232" y="2294956"/>
                  <a:pt x="5708232" y="2294956"/>
                </a:cubicBezTo>
                <a:close/>
                <a:moveTo>
                  <a:pt x="7302088" y="2284365"/>
                </a:moveTo>
                <a:cubicBezTo>
                  <a:pt x="7305618" y="2284365"/>
                  <a:pt x="7307384" y="2284365"/>
                  <a:pt x="7307384" y="2284365"/>
                </a:cubicBezTo>
                <a:lnTo>
                  <a:pt x="7296793" y="2294956"/>
                </a:lnTo>
                <a:cubicBezTo>
                  <a:pt x="7296793" y="2287896"/>
                  <a:pt x="7298559" y="2284365"/>
                  <a:pt x="7302088" y="2284365"/>
                </a:cubicBezTo>
                <a:close/>
                <a:moveTo>
                  <a:pt x="5972991" y="2284365"/>
                </a:moveTo>
                <a:lnTo>
                  <a:pt x="5983582" y="2294956"/>
                </a:lnTo>
                <a:cubicBezTo>
                  <a:pt x="5997702" y="2302015"/>
                  <a:pt x="6008293" y="2305546"/>
                  <a:pt x="6015353" y="2305546"/>
                </a:cubicBezTo>
                <a:lnTo>
                  <a:pt x="6036534" y="2316136"/>
                </a:lnTo>
                <a:cubicBezTo>
                  <a:pt x="6036534" y="2316136"/>
                  <a:pt x="6036534" y="2319667"/>
                  <a:pt x="6036534" y="2326727"/>
                </a:cubicBezTo>
                <a:cubicBezTo>
                  <a:pt x="6036534" y="2333787"/>
                  <a:pt x="6036534" y="2337317"/>
                  <a:pt x="6036534" y="2337317"/>
                </a:cubicBezTo>
                <a:cubicBezTo>
                  <a:pt x="6036534" y="2337317"/>
                  <a:pt x="6040064" y="2337317"/>
                  <a:pt x="6047124" y="2337317"/>
                </a:cubicBezTo>
                <a:lnTo>
                  <a:pt x="6057716" y="2347908"/>
                </a:lnTo>
                <a:lnTo>
                  <a:pt x="6078895" y="2358498"/>
                </a:lnTo>
                <a:lnTo>
                  <a:pt x="6100076" y="2358498"/>
                </a:lnTo>
                <a:lnTo>
                  <a:pt x="6078895" y="2369088"/>
                </a:lnTo>
                <a:cubicBezTo>
                  <a:pt x="6064776" y="2362029"/>
                  <a:pt x="6054186" y="2358498"/>
                  <a:pt x="6047124" y="2358498"/>
                </a:cubicBezTo>
                <a:cubicBezTo>
                  <a:pt x="6047124" y="2358498"/>
                  <a:pt x="6047124" y="2354967"/>
                  <a:pt x="6047124" y="2347908"/>
                </a:cubicBezTo>
                <a:lnTo>
                  <a:pt x="6036534" y="2347908"/>
                </a:lnTo>
                <a:cubicBezTo>
                  <a:pt x="6036534" y="2354967"/>
                  <a:pt x="6029474" y="2356733"/>
                  <a:pt x="6015353" y="2353202"/>
                </a:cubicBezTo>
                <a:cubicBezTo>
                  <a:pt x="6001234" y="2349673"/>
                  <a:pt x="5992408" y="2346143"/>
                  <a:pt x="5988878" y="2342612"/>
                </a:cubicBezTo>
                <a:cubicBezTo>
                  <a:pt x="5985347" y="2339082"/>
                  <a:pt x="5976520" y="2337317"/>
                  <a:pt x="5962401" y="2337317"/>
                </a:cubicBezTo>
                <a:cubicBezTo>
                  <a:pt x="5948280" y="2337317"/>
                  <a:pt x="5941220" y="2337317"/>
                  <a:pt x="5941220" y="2337317"/>
                </a:cubicBezTo>
                <a:lnTo>
                  <a:pt x="5983582" y="2316136"/>
                </a:lnTo>
                <a:lnTo>
                  <a:pt x="5994172" y="2305546"/>
                </a:lnTo>
                <a:lnTo>
                  <a:pt x="5972991" y="2294956"/>
                </a:lnTo>
                <a:lnTo>
                  <a:pt x="5962401" y="2294956"/>
                </a:lnTo>
                <a:close/>
                <a:moveTo>
                  <a:pt x="4808046" y="2284365"/>
                </a:moveTo>
                <a:cubicBezTo>
                  <a:pt x="4808046" y="2291425"/>
                  <a:pt x="4808046" y="2294956"/>
                  <a:pt x="4808046" y="2294956"/>
                </a:cubicBezTo>
                <a:cubicBezTo>
                  <a:pt x="4800986" y="2294956"/>
                  <a:pt x="4797456" y="2294956"/>
                  <a:pt x="4797456" y="2294956"/>
                </a:cubicBezTo>
                <a:close/>
                <a:moveTo>
                  <a:pt x="7688638" y="2273775"/>
                </a:moveTo>
                <a:cubicBezTo>
                  <a:pt x="7695700" y="2273775"/>
                  <a:pt x="7702759" y="2273775"/>
                  <a:pt x="7709820" y="2273775"/>
                </a:cubicBezTo>
                <a:lnTo>
                  <a:pt x="7699230" y="2284365"/>
                </a:lnTo>
                <a:close/>
                <a:moveTo>
                  <a:pt x="7021443" y="2273775"/>
                </a:moveTo>
                <a:lnTo>
                  <a:pt x="7032033" y="2284365"/>
                </a:lnTo>
                <a:lnTo>
                  <a:pt x="7021443" y="2284365"/>
                </a:lnTo>
                <a:cubicBezTo>
                  <a:pt x="7021443" y="2284365"/>
                  <a:pt x="7021443" y="2280834"/>
                  <a:pt x="7021443" y="2273775"/>
                </a:cubicBezTo>
                <a:close/>
                <a:moveTo>
                  <a:pt x="6608416" y="2273775"/>
                </a:moveTo>
                <a:cubicBezTo>
                  <a:pt x="6608416" y="2273775"/>
                  <a:pt x="6611946" y="2277304"/>
                  <a:pt x="6619006" y="2284365"/>
                </a:cubicBezTo>
                <a:cubicBezTo>
                  <a:pt x="6611946" y="2284365"/>
                  <a:pt x="6608416" y="2284365"/>
                  <a:pt x="6608416" y="2284365"/>
                </a:cubicBezTo>
                <a:close/>
                <a:moveTo>
                  <a:pt x="5295206" y="2273775"/>
                </a:moveTo>
                <a:lnTo>
                  <a:pt x="5348158" y="2294956"/>
                </a:lnTo>
                <a:cubicBezTo>
                  <a:pt x="5355218" y="2294956"/>
                  <a:pt x="5358748" y="2294956"/>
                  <a:pt x="5358748" y="2294956"/>
                </a:cubicBezTo>
                <a:cubicBezTo>
                  <a:pt x="5358748" y="2294956"/>
                  <a:pt x="5362278" y="2294956"/>
                  <a:pt x="5369339" y="2294956"/>
                </a:cubicBezTo>
                <a:cubicBezTo>
                  <a:pt x="5369339" y="2294956"/>
                  <a:pt x="5369339" y="2298485"/>
                  <a:pt x="5369339" y="2305546"/>
                </a:cubicBezTo>
                <a:cubicBezTo>
                  <a:pt x="5369339" y="2305546"/>
                  <a:pt x="5360512" y="2305546"/>
                  <a:pt x="5342862" y="2305546"/>
                </a:cubicBezTo>
                <a:cubicBezTo>
                  <a:pt x="5325212" y="2305546"/>
                  <a:pt x="5314621" y="2302015"/>
                  <a:pt x="5311092" y="2294956"/>
                </a:cubicBezTo>
                <a:cubicBezTo>
                  <a:pt x="5307560" y="2287896"/>
                  <a:pt x="5302266" y="2284365"/>
                  <a:pt x="5295206" y="2284365"/>
                </a:cubicBezTo>
                <a:close/>
                <a:moveTo>
                  <a:pt x="8175798" y="2263184"/>
                </a:moveTo>
                <a:cubicBezTo>
                  <a:pt x="8175798" y="2263184"/>
                  <a:pt x="8177564" y="2263184"/>
                  <a:pt x="8181093" y="2263184"/>
                </a:cubicBezTo>
                <a:cubicBezTo>
                  <a:pt x="8184623" y="2263184"/>
                  <a:pt x="8186387" y="2264948"/>
                  <a:pt x="8186387" y="2268479"/>
                </a:cubicBezTo>
                <a:cubicBezTo>
                  <a:pt x="8186387" y="2272010"/>
                  <a:pt x="8182858" y="2273775"/>
                  <a:pt x="8175798" y="2273775"/>
                </a:cubicBezTo>
                <a:cubicBezTo>
                  <a:pt x="8175798" y="2266715"/>
                  <a:pt x="8175798" y="2263184"/>
                  <a:pt x="8175798" y="2263184"/>
                </a:cubicBezTo>
                <a:close/>
                <a:moveTo>
                  <a:pt x="6163620" y="2263184"/>
                </a:moveTo>
                <a:lnTo>
                  <a:pt x="6163620" y="2273775"/>
                </a:lnTo>
                <a:cubicBezTo>
                  <a:pt x="6170680" y="2273775"/>
                  <a:pt x="6174209" y="2272010"/>
                  <a:pt x="6174209" y="2268479"/>
                </a:cubicBezTo>
                <a:cubicBezTo>
                  <a:pt x="6174209" y="2264948"/>
                  <a:pt x="6174209" y="2263184"/>
                  <a:pt x="6174209" y="2263184"/>
                </a:cubicBezTo>
                <a:cubicBezTo>
                  <a:pt x="6174209" y="2263184"/>
                  <a:pt x="6170680" y="2263184"/>
                  <a:pt x="6163620" y="2263184"/>
                </a:cubicBezTo>
                <a:close/>
                <a:moveTo>
                  <a:pt x="5814135" y="2263184"/>
                </a:moveTo>
                <a:cubicBezTo>
                  <a:pt x="5814135" y="2270244"/>
                  <a:pt x="5821196" y="2273775"/>
                  <a:pt x="5835316" y="2273775"/>
                </a:cubicBezTo>
                <a:lnTo>
                  <a:pt x="5824726" y="2263184"/>
                </a:lnTo>
                <a:close/>
                <a:moveTo>
                  <a:pt x="5581147" y="2263184"/>
                </a:moveTo>
                <a:lnTo>
                  <a:pt x="5623508" y="2284365"/>
                </a:lnTo>
                <a:lnTo>
                  <a:pt x="5602327" y="2284365"/>
                </a:lnTo>
                <a:lnTo>
                  <a:pt x="5591737" y="2284365"/>
                </a:lnTo>
                <a:lnTo>
                  <a:pt x="5591737" y="2294956"/>
                </a:lnTo>
                <a:lnTo>
                  <a:pt x="5581147" y="2273775"/>
                </a:lnTo>
                <a:cubicBezTo>
                  <a:pt x="5581147" y="2266715"/>
                  <a:pt x="5581147" y="2263184"/>
                  <a:pt x="5581147" y="2263184"/>
                </a:cubicBezTo>
                <a:close/>
                <a:moveTo>
                  <a:pt x="5475243" y="2263184"/>
                </a:moveTo>
                <a:lnTo>
                  <a:pt x="5496423" y="2273775"/>
                </a:lnTo>
                <a:cubicBezTo>
                  <a:pt x="5489362" y="2273775"/>
                  <a:pt x="5485833" y="2273775"/>
                  <a:pt x="5485833" y="2273775"/>
                </a:cubicBezTo>
                <a:cubicBezTo>
                  <a:pt x="5471712" y="2273775"/>
                  <a:pt x="5468182" y="2277304"/>
                  <a:pt x="5475243" y="2284365"/>
                </a:cubicBezTo>
                <a:cubicBezTo>
                  <a:pt x="5482304" y="2291425"/>
                  <a:pt x="5482304" y="2294956"/>
                  <a:pt x="5475243" y="2294956"/>
                </a:cubicBezTo>
                <a:cubicBezTo>
                  <a:pt x="5468182" y="2294956"/>
                  <a:pt x="5464652" y="2293190"/>
                  <a:pt x="5464652" y="2289660"/>
                </a:cubicBezTo>
                <a:cubicBezTo>
                  <a:pt x="5464652" y="2286129"/>
                  <a:pt x="5464652" y="2284365"/>
                  <a:pt x="5464652" y="2284365"/>
                </a:cubicBezTo>
                <a:lnTo>
                  <a:pt x="5464652" y="2273775"/>
                </a:lnTo>
                <a:close/>
                <a:moveTo>
                  <a:pt x="8165206" y="2252594"/>
                </a:moveTo>
                <a:cubicBezTo>
                  <a:pt x="8165206" y="2252594"/>
                  <a:pt x="8165206" y="2256125"/>
                  <a:pt x="8165206" y="2263184"/>
                </a:cubicBezTo>
                <a:cubicBezTo>
                  <a:pt x="8158146" y="2263184"/>
                  <a:pt x="8154617" y="2263184"/>
                  <a:pt x="8154617" y="2263184"/>
                </a:cubicBezTo>
                <a:close/>
                <a:moveTo>
                  <a:pt x="7190889" y="2252594"/>
                </a:moveTo>
                <a:cubicBezTo>
                  <a:pt x="7190889" y="2252594"/>
                  <a:pt x="7190889" y="2256125"/>
                  <a:pt x="7190889" y="2263184"/>
                </a:cubicBezTo>
                <a:cubicBezTo>
                  <a:pt x="7190889" y="2270244"/>
                  <a:pt x="7194418" y="2270244"/>
                  <a:pt x="7201480" y="2263184"/>
                </a:cubicBezTo>
                <a:cubicBezTo>
                  <a:pt x="7208540" y="2263184"/>
                  <a:pt x="7212070" y="2259654"/>
                  <a:pt x="7212070" y="2252594"/>
                </a:cubicBezTo>
                <a:cubicBezTo>
                  <a:pt x="7212070" y="2252594"/>
                  <a:pt x="7208540" y="2252594"/>
                  <a:pt x="7201480" y="2252594"/>
                </a:cubicBezTo>
                <a:cubicBezTo>
                  <a:pt x="7194418" y="2252594"/>
                  <a:pt x="7190889" y="2252594"/>
                  <a:pt x="7190889" y="2252594"/>
                </a:cubicBezTo>
                <a:close/>
                <a:moveTo>
                  <a:pt x="7047918" y="2252594"/>
                </a:moveTo>
                <a:cubicBezTo>
                  <a:pt x="7051448" y="2252594"/>
                  <a:pt x="7053214" y="2252594"/>
                  <a:pt x="7053214" y="2252594"/>
                </a:cubicBezTo>
                <a:lnTo>
                  <a:pt x="7042622" y="2263184"/>
                </a:lnTo>
                <a:cubicBezTo>
                  <a:pt x="7035562" y="2263184"/>
                  <a:pt x="7033799" y="2261419"/>
                  <a:pt x="7037328" y="2257889"/>
                </a:cubicBezTo>
                <a:cubicBezTo>
                  <a:pt x="7040858" y="2254359"/>
                  <a:pt x="7044389" y="2252594"/>
                  <a:pt x="7047918" y="2252594"/>
                </a:cubicBezTo>
                <a:close/>
                <a:moveTo>
                  <a:pt x="6735502" y="2252594"/>
                </a:moveTo>
                <a:cubicBezTo>
                  <a:pt x="6735502" y="2252594"/>
                  <a:pt x="6737266" y="2254359"/>
                  <a:pt x="6740796" y="2257889"/>
                </a:cubicBezTo>
                <a:cubicBezTo>
                  <a:pt x="6744326" y="2261419"/>
                  <a:pt x="6746092" y="2263184"/>
                  <a:pt x="6746092" y="2263184"/>
                </a:cubicBezTo>
                <a:cubicBezTo>
                  <a:pt x="6739032" y="2263184"/>
                  <a:pt x="6735502" y="2263184"/>
                  <a:pt x="6735502" y="2263184"/>
                </a:cubicBezTo>
                <a:close/>
                <a:moveTo>
                  <a:pt x="6714320" y="2252594"/>
                </a:moveTo>
                <a:cubicBezTo>
                  <a:pt x="6721381" y="2252594"/>
                  <a:pt x="6724910" y="2254359"/>
                  <a:pt x="6724910" y="2257889"/>
                </a:cubicBezTo>
                <a:cubicBezTo>
                  <a:pt x="6724910" y="2261419"/>
                  <a:pt x="6721381" y="2263184"/>
                  <a:pt x="6714320" y="2263184"/>
                </a:cubicBezTo>
                <a:cubicBezTo>
                  <a:pt x="6714320" y="2263184"/>
                  <a:pt x="6714320" y="2259654"/>
                  <a:pt x="6714320" y="2252594"/>
                </a:cubicBezTo>
                <a:close/>
                <a:moveTo>
                  <a:pt x="6401903" y="2252594"/>
                </a:moveTo>
                <a:cubicBezTo>
                  <a:pt x="6405432" y="2252594"/>
                  <a:pt x="6407198" y="2254359"/>
                  <a:pt x="6407198" y="2257889"/>
                </a:cubicBezTo>
                <a:cubicBezTo>
                  <a:pt x="6407198" y="2261419"/>
                  <a:pt x="6410728" y="2263184"/>
                  <a:pt x="6417788" y="2263184"/>
                </a:cubicBezTo>
                <a:cubicBezTo>
                  <a:pt x="6424850" y="2263184"/>
                  <a:pt x="6430144" y="2266715"/>
                  <a:pt x="6433675" y="2273775"/>
                </a:cubicBezTo>
                <a:cubicBezTo>
                  <a:pt x="6437204" y="2280834"/>
                  <a:pt x="6444265" y="2284365"/>
                  <a:pt x="6454855" y="2284365"/>
                </a:cubicBezTo>
                <a:cubicBezTo>
                  <a:pt x="6465446" y="2284365"/>
                  <a:pt x="6472506" y="2286129"/>
                  <a:pt x="6476036" y="2289660"/>
                </a:cubicBezTo>
                <a:cubicBezTo>
                  <a:pt x="6479566" y="2293190"/>
                  <a:pt x="6483098" y="2294956"/>
                  <a:pt x="6486627" y="2294956"/>
                </a:cubicBezTo>
                <a:cubicBezTo>
                  <a:pt x="6490156" y="2294956"/>
                  <a:pt x="6502512" y="2296721"/>
                  <a:pt x="6523694" y="2300250"/>
                </a:cubicBezTo>
                <a:cubicBezTo>
                  <a:pt x="6544874" y="2303781"/>
                  <a:pt x="6558994" y="2309077"/>
                  <a:pt x="6566054" y="2316136"/>
                </a:cubicBezTo>
                <a:lnTo>
                  <a:pt x="6576646" y="2316136"/>
                </a:lnTo>
                <a:cubicBezTo>
                  <a:pt x="6583706" y="2316136"/>
                  <a:pt x="6592531" y="2317900"/>
                  <a:pt x="6603121" y="2321431"/>
                </a:cubicBezTo>
                <a:cubicBezTo>
                  <a:pt x="6613711" y="2324962"/>
                  <a:pt x="6622536" y="2326727"/>
                  <a:pt x="6629598" y="2326727"/>
                </a:cubicBezTo>
                <a:lnTo>
                  <a:pt x="6640188" y="2326727"/>
                </a:lnTo>
                <a:lnTo>
                  <a:pt x="6650778" y="2326727"/>
                </a:lnTo>
                <a:lnTo>
                  <a:pt x="6671958" y="2337317"/>
                </a:lnTo>
                <a:cubicBezTo>
                  <a:pt x="6686079" y="2337317"/>
                  <a:pt x="6696669" y="2340848"/>
                  <a:pt x="6703730" y="2347908"/>
                </a:cubicBezTo>
                <a:cubicBezTo>
                  <a:pt x="6710791" y="2347908"/>
                  <a:pt x="6716086" y="2347908"/>
                  <a:pt x="6719616" y="2347908"/>
                </a:cubicBezTo>
                <a:cubicBezTo>
                  <a:pt x="6723146" y="2347908"/>
                  <a:pt x="6724910" y="2347908"/>
                  <a:pt x="6724910" y="2347908"/>
                </a:cubicBezTo>
                <a:cubicBezTo>
                  <a:pt x="6731972" y="2347908"/>
                  <a:pt x="6735502" y="2351437"/>
                  <a:pt x="6735502" y="2358498"/>
                </a:cubicBezTo>
                <a:cubicBezTo>
                  <a:pt x="6742562" y="2365558"/>
                  <a:pt x="6746092" y="2369088"/>
                  <a:pt x="6746092" y="2369088"/>
                </a:cubicBezTo>
                <a:cubicBezTo>
                  <a:pt x="6753152" y="2369088"/>
                  <a:pt x="6753152" y="2372619"/>
                  <a:pt x="6746092" y="2379679"/>
                </a:cubicBezTo>
                <a:lnTo>
                  <a:pt x="6756682" y="2390269"/>
                </a:lnTo>
                <a:cubicBezTo>
                  <a:pt x="6763743" y="2390269"/>
                  <a:pt x="6767272" y="2388504"/>
                  <a:pt x="6767272" y="2384973"/>
                </a:cubicBezTo>
                <a:cubicBezTo>
                  <a:pt x="6767272" y="2381444"/>
                  <a:pt x="6770802" y="2376148"/>
                  <a:pt x="6777862" y="2369088"/>
                </a:cubicBezTo>
                <a:cubicBezTo>
                  <a:pt x="6784924" y="2362029"/>
                  <a:pt x="6777862" y="2354967"/>
                  <a:pt x="6756682" y="2347908"/>
                </a:cubicBezTo>
                <a:cubicBezTo>
                  <a:pt x="6749621" y="2340848"/>
                  <a:pt x="6740796" y="2335552"/>
                  <a:pt x="6730206" y="2332021"/>
                </a:cubicBezTo>
                <a:cubicBezTo>
                  <a:pt x="6719616" y="2328492"/>
                  <a:pt x="6710791" y="2326727"/>
                  <a:pt x="6703730" y="2326727"/>
                </a:cubicBezTo>
                <a:cubicBezTo>
                  <a:pt x="6689610" y="2326727"/>
                  <a:pt x="6682550" y="2326727"/>
                  <a:pt x="6682550" y="2326727"/>
                </a:cubicBezTo>
                <a:cubicBezTo>
                  <a:pt x="6689610" y="2326727"/>
                  <a:pt x="6696669" y="2324962"/>
                  <a:pt x="6703730" y="2321431"/>
                </a:cubicBezTo>
                <a:cubicBezTo>
                  <a:pt x="6710791" y="2317900"/>
                  <a:pt x="6717850" y="2316136"/>
                  <a:pt x="6724910" y="2316136"/>
                </a:cubicBezTo>
                <a:cubicBezTo>
                  <a:pt x="6724910" y="2323196"/>
                  <a:pt x="6726676" y="2326727"/>
                  <a:pt x="6730206" y="2326727"/>
                </a:cubicBezTo>
                <a:cubicBezTo>
                  <a:pt x="6733736" y="2326727"/>
                  <a:pt x="6739032" y="2326727"/>
                  <a:pt x="6746092" y="2326727"/>
                </a:cubicBezTo>
                <a:cubicBezTo>
                  <a:pt x="6753152" y="2326727"/>
                  <a:pt x="6760212" y="2330256"/>
                  <a:pt x="6767272" y="2337317"/>
                </a:cubicBezTo>
                <a:lnTo>
                  <a:pt x="6809634" y="2347908"/>
                </a:lnTo>
                <a:cubicBezTo>
                  <a:pt x="6859056" y="2362029"/>
                  <a:pt x="6887296" y="2372619"/>
                  <a:pt x="6894358" y="2379679"/>
                </a:cubicBezTo>
                <a:lnTo>
                  <a:pt x="6904948" y="2379679"/>
                </a:lnTo>
                <a:lnTo>
                  <a:pt x="6926129" y="2390269"/>
                </a:lnTo>
                <a:lnTo>
                  <a:pt x="6936718" y="2400860"/>
                </a:lnTo>
                <a:lnTo>
                  <a:pt x="6926129" y="2400860"/>
                </a:lnTo>
                <a:cubicBezTo>
                  <a:pt x="6912008" y="2393800"/>
                  <a:pt x="6901418" y="2390269"/>
                  <a:pt x="6894358" y="2390269"/>
                </a:cubicBezTo>
                <a:cubicBezTo>
                  <a:pt x="6887296" y="2390269"/>
                  <a:pt x="6883766" y="2393800"/>
                  <a:pt x="6883766" y="2400860"/>
                </a:cubicBezTo>
                <a:lnTo>
                  <a:pt x="6873177" y="2400860"/>
                </a:lnTo>
                <a:cubicBezTo>
                  <a:pt x="6873177" y="2400860"/>
                  <a:pt x="6867881" y="2400860"/>
                  <a:pt x="6857292" y="2400860"/>
                </a:cubicBezTo>
                <a:cubicBezTo>
                  <a:pt x="6846700" y="2400860"/>
                  <a:pt x="6841406" y="2402625"/>
                  <a:pt x="6841406" y="2406154"/>
                </a:cubicBezTo>
                <a:cubicBezTo>
                  <a:pt x="6841406" y="2409685"/>
                  <a:pt x="6844936" y="2411450"/>
                  <a:pt x="6851996" y="2411450"/>
                </a:cubicBezTo>
                <a:cubicBezTo>
                  <a:pt x="6851996" y="2411450"/>
                  <a:pt x="6853762" y="2413215"/>
                  <a:pt x="6857292" y="2416746"/>
                </a:cubicBezTo>
                <a:cubicBezTo>
                  <a:pt x="6860821" y="2420275"/>
                  <a:pt x="6862587" y="2422040"/>
                  <a:pt x="6862587" y="2422040"/>
                </a:cubicBezTo>
                <a:cubicBezTo>
                  <a:pt x="6862587" y="2429100"/>
                  <a:pt x="6866116" y="2429100"/>
                  <a:pt x="6873177" y="2422040"/>
                </a:cubicBezTo>
                <a:cubicBezTo>
                  <a:pt x="6880237" y="2422040"/>
                  <a:pt x="6885532" y="2423805"/>
                  <a:pt x="6889062" y="2427335"/>
                </a:cubicBezTo>
                <a:cubicBezTo>
                  <a:pt x="6892592" y="2430866"/>
                  <a:pt x="6894358" y="2432631"/>
                  <a:pt x="6894358" y="2432631"/>
                </a:cubicBezTo>
                <a:cubicBezTo>
                  <a:pt x="6894358" y="2432631"/>
                  <a:pt x="6897888" y="2436161"/>
                  <a:pt x="6904948" y="2443221"/>
                </a:cubicBezTo>
                <a:lnTo>
                  <a:pt x="6904948" y="2432631"/>
                </a:lnTo>
                <a:lnTo>
                  <a:pt x="6915539" y="2432631"/>
                </a:lnTo>
                <a:cubicBezTo>
                  <a:pt x="6922600" y="2432631"/>
                  <a:pt x="6929658" y="2432631"/>
                  <a:pt x="6936718" y="2432631"/>
                </a:cubicBezTo>
                <a:cubicBezTo>
                  <a:pt x="6936718" y="2432631"/>
                  <a:pt x="6940248" y="2434396"/>
                  <a:pt x="6947310" y="2437927"/>
                </a:cubicBezTo>
                <a:cubicBezTo>
                  <a:pt x="6954370" y="2441456"/>
                  <a:pt x="6961429" y="2443221"/>
                  <a:pt x="6968491" y="2443221"/>
                </a:cubicBezTo>
                <a:cubicBezTo>
                  <a:pt x="7003792" y="2443221"/>
                  <a:pt x="7024972" y="2446752"/>
                  <a:pt x="7032033" y="2453812"/>
                </a:cubicBezTo>
                <a:cubicBezTo>
                  <a:pt x="7032033" y="2453812"/>
                  <a:pt x="7035562" y="2453812"/>
                  <a:pt x="7042622" y="2453812"/>
                </a:cubicBezTo>
                <a:cubicBezTo>
                  <a:pt x="7049684" y="2453812"/>
                  <a:pt x="7056744" y="2453812"/>
                  <a:pt x="7063804" y="2453812"/>
                </a:cubicBezTo>
                <a:lnTo>
                  <a:pt x="7084985" y="2453812"/>
                </a:lnTo>
                <a:cubicBezTo>
                  <a:pt x="7084985" y="2460871"/>
                  <a:pt x="7088514" y="2467933"/>
                  <a:pt x="7095574" y="2474992"/>
                </a:cubicBezTo>
                <a:lnTo>
                  <a:pt x="7106166" y="2485583"/>
                </a:lnTo>
                <a:lnTo>
                  <a:pt x="7084985" y="2485583"/>
                </a:lnTo>
                <a:cubicBezTo>
                  <a:pt x="7077924" y="2471462"/>
                  <a:pt x="7067333" y="2464402"/>
                  <a:pt x="7053214" y="2464402"/>
                </a:cubicBezTo>
                <a:cubicBezTo>
                  <a:pt x="7046154" y="2464402"/>
                  <a:pt x="7039093" y="2462637"/>
                  <a:pt x="7032033" y="2459106"/>
                </a:cubicBezTo>
                <a:cubicBezTo>
                  <a:pt x="7024972" y="2455577"/>
                  <a:pt x="7014381" y="2453812"/>
                  <a:pt x="7000262" y="2453812"/>
                </a:cubicBezTo>
                <a:cubicBezTo>
                  <a:pt x="6979081" y="2460871"/>
                  <a:pt x="6954370" y="2462637"/>
                  <a:pt x="6926129" y="2459106"/>
                </a:cubicBezTo>
                <a:cubicBezTo>
                  <a:pt x="6897888" y="2455577"/>
                  <a:pt x="6883766" y="2452047"/>
                  <a:pt x="6883766" y="2448517"/>
                </a:cubicBezTo>
                <a:cubicBezTo>
                  <a:pt x="6883766" y="2444986"/>
                  <a:pt x="6880237" y="2446752"/>
                  <a:pt x="6873177" y="2453812"/>
                </a:cubicBezTo>
                <a:cubicBezTo>
                  <a:pt x="6866116" y="2460871"/>
                  <a:pt x="6859056" y="2464402"/>
                  <a:pt x="6851996" y="2464402"/>
                </a:cubicBezTo>
                <a:cubicBezTo>
                  <a:pt x="6844936" y="2464402"/>
                  <a:pt x="6841406" y="2460871"/>
                  <a:pt x="6841406" y="2453812"/>
                </a:cubicBezTo>
                <a:cubicBezTo>
                  <a:pt x="6841406" y="2453812"/>
                  <a:pt x="6843170" y="2452047"/>
                  <a:pt x="6846700" y="2448517"/>
                </a:cubicBezTo>
                <a:cubicBezTo>
                  <a:pt x="6850230" y="2444986"/>
                  <a:pt x="6855525" y="2443221"/>
                  <a:pt x="6862587" y="2443221"/>
                </a:cubicBezTo>
                <a:lnTo>
                  <a:pt x="6873177" y="2443221"/>
                </a:lnTo>
                <a:lnTo>
                  <a:pt x="6862587" y="2432631"/>
                </a:lnTo>
                <a:lnTo>
                  <a:pt x="6830814" y="2443221"/>
                </a:lnTo>
                <a:lnTo>
                  <a:pt x="6809634" y="2453812"/>
                </a:lnTo>
                <a:cubicBezTo>
                  <a:pt x="6809634" y="2446752"/>
                  <a:pt x="6802573" y="2443221"/>
                  <a:pt x="6788454" y="2443221"/>
                </a:cubicBezTo>
                <a:lnTo>
                  <a:pt x="6756682" y="2422040"/>
                </a:lnTo>
                <a:cubicBezTo>
                  <a:pt x="6756682" y="2422040"/>
                  <a:pt x="6760212" y="2423805"/>
                  <a:pt x="6767272" y="2427335"/>
                </a:cubicBezTo>
                <a:cubicBezTo>
                  <a:pt x="6774333" y="2430866"/>
                  <a:pt x="6788454" y="2432631"/>
                  <a:pt x="6809634" y="2432631"/>
                </a:cubicBezTo>
                <a:lnTo>
                  <a:pt x="6830814" y="2422040"/>
                </a:lnTo>
                <a:cubicBezTo>
                  <a:pt x="6830814" y="2422040"/>
                  <a:pt x="6827285" y="2422040"/>
                  <a:pt x="6820224" y="2422040"/>
                </a:cubicBezTo>
                <a:lnTo>
                  <a:pt x="6809634" y="2411450"/>
                </a:lnTo>
                <a:cubicBezTo>
                  <a:pt x="6809634" y="2404390"/>
                  <a:pt x="6813164" y="2400860"/>
                  <a:pt x="6820224" y="2400860"/>
                </a:cubicBezTo>
                <a:cubicBezTo>
                  <a:pt x="6820224" y="2400860"/>
                  <a:pt x="6821991" y="2400860"/>
                  <a:pt x="6825520" y="2400860"/>
                </a:cubicBezTo>
                <a:cubicBezTo>
                  <a:pt x="6829050" y="2400860"/>
                  <a:pt x="6830814" y="2397329"/>
                  <a:pt x="6830814" y="2390269"/>
                </a:cubicBezTo>
                <a:cubicBezTo>
                  <a:pt x="6837876" y="2390269"/>
                  <a:pt x="6837876" y="2386739"/>
                  <a:pt x="6830814" y="2379679"/>
                </a:cubicBezTo>
                <a:cubicBezTo>
                  <a:pt x="6823754" y="2372619"/>
                  <a:pt x="6818458" y="2370852"/>
                  <a:pt x="6814929" y="2374383"/>
                </a:cubicBezTo>
                <a:cubicBezTo>
                  <a:pt x="6811400" y="2377914"/>
                  <a:pt x="6809634" y="2381444"/>
                  <a:pt x="6809634" y="2384973"/>
                </a:cubicBezTo>
                <a:cubicBezTo>
                  <a:pt x="6809634" y="2388504"/>
                  <a:pt x="6806104" y="2388504"/>
                  <a:pt x="6799044" y="2384973"/>
                </a:cubicBezTo>
                <a:cubicBezTo>
                  <a:pt x="6791984" y="2381444"/>
                  <a:pt x="6786688" y="2383209"/>
                  <a:pt x="6783158" y="2390269"/>
                </a:cubicBezTo>
                <a:cubicBezTo>
                  <a:pt x="6779628" y="2397329"/>
                  <a:pt x="6772568" y="2400860"/>
                  <a:pt x="6761977" y="2400860"/>
                </a:cubicBezTo>
                <a:cubicBezTo>
                  <a:pt x="6751387" y="2400860"/>
                  <a:pt x="6742562" y="2397329"/>
                  <a:pt x="6735502" y="2390269"/>
                </a:cubicBezTo>
                <a:cubicBezTo>
                  <a:pt x="6728440" y="2390269"/>
                  <a:pt x="6724910" y="2390269"/>
                  <a:pt x="6724910" y="2390269"/>
                </a:cubicBezTo>
                <a:cubicBezTo>
                  <a:pt x="6703730" y="2397329"/>
                  <a:pt x="6675488" y="2393800"/>
                  <a:pt x="6640188" y="2379679"/>
                </a:cubicBezTo>
                <a:cubicBezTo>
                  <a:pt x="6626067" y="2372619"/>
                  <a:pt x="6608416" y="2365558"/>
                  <a:pt x="6587236" y="2358498"/>
                </a:cubicBezTo>
                <a:cubicBezTo>
                  <a:pt x="6573115" y="2358498"/>
                  <a:pt x="6562525" y="2354967"/>
                  <a:pt x="6555464" y="2347908"/>
                </a:cubicBezTo>
                <a:cubicBezTo>
                  <a:pt x="6548403" y="2347908"/>
                  <a:pt x="6541344" y="2347908"/>
                  <a:pt x="6534284" y="2347908"/>
                </a:cubicBezTo>
                <a:cubicBezTo>
                  <a:pt x="6534284" y="2354967"/>
                  <a:pt x="6537813" y="2362029"/>
                  <a:pt x="6544874" y="2369088"/>
                </a:cubicBezTo>
                <a:cubicBezTo>
                  <a:pt x="6551935" y="2376148"/>
                  <a:pt x="6548403" y="2379679"/>
                  <a:pt x="6534284" y="2379679"/>
                </a:cubicBezTo>
                <a:lnTo>
                  <a:pt x="6513102" y="2369088"/>
                </a:lnTo>
                <a:cubicBezTo>
                  <a:pt x="6513102" y="2369088"/>
                  <a:pt x="6516632" y="2369088"/>
                  <a:pt x="6523694" y="2369088"/>
                </a:cubicBezTo>
                <a:cubicBezTo>
                  <a:pt x="6523694" y="2369088"/>
                  <a:pt x="6523694" y="2365558"/>
                  <a:pt x="6523694" y="2358498"/>
                </a:cubicBezTo>
                <a:cubicBezTo>
                  <a:pt x="6523694" y="2351437"/>
                  <a:pt x="6523694" y="2347908"/>
                  <a:pt x="6523694" y="2347908"/>
                </a:cubicBezTo>
                <a:cubicBezTo>
                  <a:pt x="6523694" y="2347908"/>
                  <a:pt x="6520163" y="2347908"/>
                  <a:pt x="6513102" y="2347908"/>
                </a:cubicBezTo>
                <a:cubicBezTo>
                  <a:pt x="6513102" y="2354967"/>
                  <a:pt x="6509573" y="2358498"/>
                  <a:pt x="6502512" y="2358498"/>
                </a:cubicBezTo>
                <a:cubicBezTo>
                  <a:pt x="6495451" y="2358498"/>
                  <a:pt x="6491922" y="2354967"/>
                  <a:pt x="6491922" y="2347908"/>
                </a:cubicBezTo>
                <a:lnTo>
                  <a:pt x="6491922" y="2337317"/>
                </a:lnTo>
                <a:lnTo>
                  <a:pt x="6470740" y="2326727"/>
                </a:lnTo>
                <a:cubicBezTo>
                  <a:pt x="6463680" y="2326727"/>
                  <a:pt x="6460150" y="2326727"/>
                  <a:pt x="6460150" y="2326727"/>
                </a:cubicBezTo>
                <a:cubicBezTo>
                  <a:pt x="6460150" y="2333787"/>
                  <a:pt x="6460150" y="2337317"/>
                  <a:pt x="6460150" y="2337317"/>
                </a:cubicBezTo>
                <a:lnTo>
                  <a:pt x="6470740" y="2337317"/>
                </a:lnTo>
                <a:cubicBezTo>
                  <a:pt x="6470740" y="2351437"/>
                  <a:pt x="6442499" y="2351437"/>
                  <a:pt x="6386018" y="2337317"/>
                </a:cubicBezTo>
                <a:cubicBezTo>
                  <a:pt x="6371898" y="2330256"/>
                  <a:pt x="6357776" y="2330256"/>
                  <a:pt x="6343656" y="2337317"/>
                </a:cubicBezTo>
                <a:cubicBezTo>
                  <a:pt x="6343656" y="2337317"/>
                  <a:pt x="6338361" y="2335552"/>
                  <a:pt x="6327771" y="2332021"/>
                </a:cubicBezTo>
                <a:cubicBezTo>
                  <a:pt x="6317180" y="2328492"/>
                  <a:pt x="6308354" y="2324962"/>
                  <a:pt x="6301294" y="2321431"/>
                </a:cubicBezTo>
                <a:cubicBezTo>
                  <a:pt x="6294234" y="2317900"/>
                  <a:pt x="6287174" y="2316136"/>
                  <a:pt x="6280114" y="2316136"/>
                </a:cubicBezTo>
                <a:cubicBezTo>
                  <a:pt x="6273053" y="2316136"/>
                  <a:pt x="6269524" y="2316136"/>
                  <a:pt x="6269524" y="2316136"/>
                </a:cubicBezTo>
                <a:cubicBezTo>
                  <a:pt x="6269524" y="2316136"/>
                  <a:pt x="6267758" y="2316136"/>
                  <a:pt x="6264228" y="2316136"/>
                </a:cubicBezTo>
                <a:cubicBezTo>
                  <a:pt x="6260698" y="2316136"/>
                  <a:pt x="6255402" y="2312606"/>
                  <a:pt x="6248342" y="2305546"/>
                </a:cubicBezTo>
                <a:cubicBezTo>
                  <a:pt x="6255402" y="2305546"/>
                  <a:pt x="6260698" y="2305546"/>
                  <a:pt x="6264228" y="2305546"/>
                </a:cubicBezTo>
                <a:cubicBezTo>
                  <a:pt x="6267758" y="2305546"/>
                  <a:pt x="6265994" y="2302015"/>
                  <a:pt x="6258932" y="2294956"/>
                </a:cubicBezTo>
                <a:lnTo>
                  <a:pt x="6290704" y="2294956"/>
                </a:lnTo>
                <a:cubicBezTo>
                  <a:pt x="6297765" y="2294956"/>
                  <a:pt x="6306590" y="2296721"/>
                  <a:pt x="6317180" y="2300250"/>
                </a:cubicBezTo>
                <a:cubicBezTo>
                  <a:pt x="6327771" y="2303781"/>
                  <a:pt x="6336595" y="2305546"/>
                  <a:pt x="6343656" y="2305546"/>
                </a:cubicBezTo>
                <a:lnTo>
                  <a:pt x="6407198" y="2316136"/>
                </a:lnTo>
                <a:cubicBezTo>
                  <a:pt x="6421319" y="2316136"/>
                  <a:pt x="6431909" y="2316136"/>
                  <a:pt x="6438970" y="2316136"/>
                </a:cubicBezTo>
                <a:cubicBezTo>
                  <a:pt x="6431909" y="2309077"/>
                  <a:pt x="6428380" y="2303781"/>
                  <a:pt x="6428380" y="2300250"/>
                </a:cubicBezTo>
                <a:cubicBezTo>
                  <a:pt x="6428380" y="2296721"/>
                  <a:pt x="6428380" y="2294956"/>
                  <a:pt x="6428380" y="2294956"/>
                </a:cubicBezTo>
                <a:lnTo>
                  <a:pt x="6438970" y="2305546"/>
                </a:lnTo>
                <a:cubicBezTo>
                  <a:pt x="6446031" y="2305546"/>
                  <a:pt x="6449560" y="2303781"/>
                  <a:pt x="6449560" y="2300250"/>
                </a:cubicBezTo>
                <a:cubicBezTo>
                  <a:pt x="6449560" y="2296721"/>
                  <a:pt x="6449560" y="2294956"/>
                  <a:pt x="6449560" y="2294956"/>
                </a:cubicBezTo>
                <a:cubicBezTo>
                  <a:pt x="6449560" y="2294956"/>
                  <a:pt x="6446031" y="2294956"/>
                  <a:pt x="6438970" y="2294956"/>
                </a:cubicBezTo>
                <a:cubicBezTo>
                  <a:pt x="6431909" y="2294956"/>
                  <a:pt x="6428380" y="2294956"/>
                  <a:pt x="6428380" y="2294956"/>
                </a:cubicBezTo>
                <a:cubicBezTo>
                  <a:pt x="6428380" y="2287896"/>
                  <a:pt x="6424850" y="2284365"/>
                  <a:pt x="6417788" y="2284365"/>
                </a:cubicBezTo>
                <a:cubicBezTo>
                  <a:pt x="6410728" y="2284365"/>
                  <a:pt x="6405432" y="2282600"/>
                  <a:pt x="6401903" y="2279069"/>
                </a:cubicBezTo>
                <a:cubicBezTo>
                  <a:pt x="6398374" y="2275540"/>
                  <a:pt x="6396608" y="2270244"/>
                  <a:pt x="6396608" y="2263184"/>
                </a:cubicBezTo>
                <a:cubicBezTo>
                  <a:pt x="6396608" y="2256125"/>
                  <a:pt x="6398374" y="2252594"/>
                  <a:pt x="6401903" y="2252594"/>
                </a:cubicBezTo>
                <a:close/>
                <a:moveTo>
                  <a:pt x="5994172" y="2252594"/>
                </a:moveTo>
                <a:cubicBezTo>
                  <a:pt x="5994172" y="2252594"/>
                  <a:pt x="5997702" y="2252594"/>
                  <a:pt x="6004764" y="2252594"/>
                </a:cubicBezTo>
                <a:lnTo>
                  <a:pt x="5994172" y="2263184"/>
                </a:lnTo>
                <a:close/>
                <a:moveTo>
                  <a:pt x="4702142" y="2252594"/>
                </a:moveTo>
                <a:cubicBezTo>
                  <a:pt x="4709203" y="2252594"/>
                  <a:pt x="4716263" y="2252594"/>
                  <a:pt x="4723324" y="2252594"/>
                </a:cubicBezTo>
                <a:lnTo>
                  <a:pt x="4765684" y="2273775"/>
                </a:lnTo>
                <a:lnTo>
                  <a:pt x="4765684" y="2284365"/>
                </a:lnTo>
                <a:cubicBezTo>
                  <a:pt x="4758624" y="2284365"/>
                  <a:pt x="4751565" y="2282600"/>
                  <a:pt x="4744504" y="2279069"/>
                </a:cubicBezTo>
                <a:cubicBezTo>
                  <a:pt x="4737443" y="2275540"/>
                  <a:pt x="4733914" y="2273775"/>
                  <a:pt x="4733914" y="2273775"/>
                </a:cubicBezTo>
                <a:cubicBezTo>
                  <a:pt x="4726853" y="2266715"/>
                  <a:pt x="4716263" y="2263184"/>
                  <a:pt x="4702142" y="2263184"/>
                </a:cubicBezTo>
                <a:close/>
                <a:moveTo>
                  <a:pt x="7847494" y="2242004"/>
                </a:moveTo>
                <a:cubicBezTo>
                  <a:pt x="7854556" y="2242004"/>
                  <a:pt x="7858085" y="2242004"/>
                  <a:pt x="7858085" y="2242004"/>
                </a:cubicBezTo>
                <a:lnTo>
                  <a:pt x="7847494" y="2252594"/>
                </a:lnTo>
                <a:close/>
                <a:moveTo>
                  <a:pt x="7720409" y="2242004"/>
                </a:moveTo>
                <a:lnTo>
                  <a:pt x="7773361" y="2252594"/>
                </a:lnTo>
                <a:cubicBezTo>
                  <a:pt x="7773361" y="2259654"/>
                  <a:pt x="7762772" y="2259654"/>
                  <a:pt x="7741590" y="2252594"/>
                </a:cubicBezTo>
                <a:cubicBezTo>
                  <a:pt x="7734530" y="2252594"/>
                  <a:pt x="7727471" y="2249063"/>
                  <a:pt x="7720409" y="2242004"/>
                </a:cubicBezTo>
                <a:close/>
                <a:moveTo>
                  <a:pt x="7127347" y="2242004"/>
                </a:moveTo>
                <a:lnTo>
                  <a:pt x="7127347" y="2252594"/>
                </a:lnTo>
                <a:cubicBezTo>
                  <a:pt x="7141466" y="2259654"/>
                  <a:pt x="7148526" y="2259654"/>
                  <a:pt x="7148526" y="2252594"/>
                </a:cubicBezTo>
                <a:cubicBezTo>
                  <a:pt x="7148526" y="2245533"/>
                  <a:pt x="7141466" y="2242004"/>
                  <a:pt x="7127347" y="2242004"/>
                </a:cubicBezTo>
                <a:close/>
                <a:moveTo>
                  <a:pt x="6904948" y="2242004"/>
                </a:moveTo>
                <a:cubicBezTo>
                  <a:pt x="6904948" y="2249063"/>
                  <a:pt x="6904948" y="2252594"/>
                  <a:pt x="6904948" y="2252594"/>
                </a:cubicBezTo>
                <a:cubicBezTo>
                  <a:pt x="6904948" y="2252594"/>
                  <a:pt x="6908477" y="2254359"/>
                  <a:pt x="6915539" y="2257889"/>
                </a:cubicBezTo>
                <a:cubicBezTo>
                  <a:pt x="6922600" y="2261419"/>
                  <a:pt x="6922600" y="2266715"/>
                  <a:pt x="6915539" y="2273775"/>
                </a:cubicBezTo>
                <a:cubicBezTo>
                  <a:pt x="6908477" y="2273775"/>
                  <a:pt x="6904948" y="2275540"/>
                  <a:pt x="6904948" y="2279069"/>
                </a:cubicBezTo>
                <a:cubicBezTo>
                  <a:pt x="6904948" y="2282600"/>
                  <a:pt x="6906714" y="2284365"/>
                  <a:pt x="6910244" y="2284365"/>
                </a:cubicBezTo>
                <a:cubicBezTo>
                  <a:pt x="6913773" y="2284365"/>
                  <a:pt x="6917304" y="2284365"/>
                  <a:pt x="6920833" y="2284365"/>
                </a:cubicBezTo>
                <a:cubicBezTo>
                  <a:pt x="6924362" y="2284365"/>
                  <a:pt x="6926129" y="2282600"/>
                  <a:pt x="6926129" y="2279069"/>
                </a:cubicBezTo>
                <a:cubicBezTo>
                  <a:pt x="6926129" y="2275540"/>
                  <a:pt x="6929658" y="2273775"/>
                  <a:pt x="6936718" y="2273775"/>
                </a:cubicBezTo>
                <a:cubicBezTo>
                  <a:pt x="6936718" y="2266715"/>
                  <a:pt x="6940248" y="2264948"/>
                  <a:pt x="6947310" y="2268479"/>
                </a:cubicBezTo>
                <a:cubicBezTo>
                  <a:pt x="6954370" y="2272010"/>
                  <a:pt x="6957900" y="2270244"/>
                  <a:pt x="6957900" y="2263184"/>
                </a:cubicBezTo>
                <a:cubicBezTo>
                  <a:pt x="6957900" y="2256125"/>
                  <a:pt x="6957900" y="2252594"/>
                  <a:pt x="6957900" y="2252594"/>
                </a:cubicBezTo>
                <a:cubicBezTo>
                  <a:pt x="6957900" y="2252594"/>
                  <a:pt x="6954370" y="2254359"/>
                  <a:pt x="6947310" y="2257889"/>
                </a:cubicBezTo>
                <a:cubicBezTo>
                  <a:pt x="6940248" y="2261419"/>
                  <a:pt x="6936718" y="2259654"/>
                  <a:pt x="6936718" y="2252594"/>
                </a:cubicBezTo>
                <a:lnTo>
                  <a:pt x="6926129" y="2242004"/>
                </a:lnTo>
                <a:cubicBezTo>
                  <a:pt x="6926129" y="2249063"/>
                  <a:pt x="6922600" y="2249063"/>
                  <a:pt x="6915539" y="2242004"/>
                </a:cubicBezTo>
                <a:cubicBezTo>
                  <a:pt x="6915539" y="2242004"/>
                  <a:pt x="6913773" y="2242004"/>
                  <a:pt x="6910244" y="2242004"/>
                </a:cubicBezTo>
                <a:close/>
                <a:moveTo>
                  <a:pt x="6650778" y="2242004"/>
                </a:moveTo>
                <a:cubicBezTo>
                  <a:pt x="6657839" y="2242004"/>
                  <a:pt x="6661368" y="2242004"/>
                  <a:pt x="6661368" y="2242004"/>
                </a:cubicBezTo>
                <a:cubicBezTo>
                  <a:pt x="6661368" y="2256125"/>
                  <a:pt x="6657839" y="2259654"/>
                  <a:pt x="6650778" y="2252594"/>
                </a:cubicBezTo>
                <a:cubicBezTo>
                  <a:pt x="6643717" y="2252594"/>
                  <a:pt x="6640188" y="2250829"/>
                  <a:pt x="6640188" y="2247298"/>
                </a:cubicBezTo>
                <a:cubicBezTo>
                  <a:pt x="6640188" y="2243769"/>
                  <a:pt x="6643717" y="2242004"/>
                  <a:pt x="6650778" y="2242004"/>
                </a:cubicBezTo>
                <a:close/>
                <a:moveTo>
                  <a:pt x="6619006" y="2242004"/>
                </a:moveTo>
                <a:lnTo>
                  <a:pt x="6629598" y="2242004"/>
                </a:lnTo>
                <a:lnTo>
                  <a:pt x="6629598" y="2252594"/>
                </a:lnTo>
                <a:cubicBezTo>
                  <a:pt x="6629598" y="2252594"/>
                  <a:pt x="6626067" y="2249063"/>
                  <a:pt x="6619006" y="2242004"/>
                </a:cubicBezTo>
                <a:close/>
                <a:moveTo>
                  <a:pt x="6491922" y="2242004"/>
                </a:moveTo>
                <a:cubicBezTo>
                  <a:pt x="6498983" y="2242004"/>
                  <a:pt x="6509573" y="2245533"/>
                  <a:pt x="6523694" y="2252594"/>
                </a:cubicBezTo>
                <a:lnTo>
                  <a:pt x="6544874" y="2252594"/>
                </a:lnTo>
                <a:lnTo>
                  <a:pt x="6555464" y="2263184"/>
                </a:lnTo>
                <a:lnTo>
                  <a:pt x="6566054" y="2273775"/>
                </a:lnTo>
                <a:cubicBezTo>
                  <a:pt x="6551935" y="2273775"/>
                  <a:pt x="6537813" y="2270244"/>
                  <a:pt x="6523694" y="2263184"/>
                </a:cubicBezTo>
                <a:cubicBezTo>
                  <a:pt x="6502512" y="2256125"/>
                  <a:pt x="6491922" y="2249063"/>
                  <a:pt x="6491922" y="2242004"/>
                </a:cubicBezTo>
                <a:close/>
                <a:moveTo>
                  <a:pt x="7815724" y="2231413"/>
                </a:moveTo>
                <a:cubicBezTo>
                  <a:pt x="7815724" y="2231413"/>
                  <a:pt x="7817490" y="2233177"/>
                  <a:pt x="7821019" y="2236708"/>
                </a:cubicBezTo>
                <a:cubicBezTo>
                  <a:pt x="7824548" y="2240238"/>
                  <a:pt x="7826313" y="2242004"/>
                  <a:pt x="7826313" y="2242004"/>
                </a:cubicBezTo>
                <a:lnTo>
                  <a:pt x="7815724" y="2242004"/>
                </a:lnTo>
                <a:close/>
                <a:moveTo>
                  <a:pt x="6830814" y="2231413"/>
                </a:moveTo>
                <a:cubicBezTo>
                  <a:pt x="6823754" y="2231413"/>
                  <a:pt x="6821991" y="2233177"/>
                  <a:pt x="6825520" y="2236708"/>
                </a:cubicBezTo>
                <a:cubicBezTo>
                  <a:pt x="6829050" y="2240238"/>
                  <a:pt x="6839640" y="2242004"/>
                  <a:pt x="6857292" y="2242004"/>
                </a:cubicBezTo>
                <a:cubicBezTo>
                  <a:pt x="6874943" y="2242004"/>
                  <a:pt x="6883766" y="2240238"/>
                  <a:pt x="6883766" y="2236708"/>
                </a:cubicBezTo>
                <a:cubicBezTo>
                  <a:pt x="6883766" y="2233177"/>
                  <a:pt x="6876706" y="2231413"/>
                  <a:pt x="6862587" y="2231413"/>
                </a:cubicBezTo>
                <a:cubicBezTo>
                  <a:pt x="6848466" y="2231413"/>
                  <a:pt x="6837876" y="2231413"/>
                  <a:pt x="6830814" y="2231413"/>
                </a:cubicBezTo>
                <a:close/>
                <a:moveTo>
                  <a:pt x="6460150" y="2231413"/>
                </a:moveTo>
                <a:cubicBezTo>
                  <a:pt x="6460150" y="2231413"/>
                  <a:pt x="6463680" y="2234944"/>
                  <a:pt x="6470740" y="2242004"/>
                </a:cubicBezTo>
                <a:lnTo>
                  <a:pt x="6460150" y="2242004"/>
                </a:lnTo>
                <a:close/>
                <a:moveTo>
                  <a:pt x="4617420" y="2231413"/>
                </a:moveTo>
                <a:lnTo>
                  <a:pt x="4628010" y="2231413"/>
                </a:lnTo>
                <a:cubicBezTo>
                  <a:pt x="4642130" y="2238473"/>
                  <a:pt x="4649190" y="2243769"/>
                  <a:pt x="4649190" y="2247298"/>
                </a:cubicBezTo>
                <a:cubicBezTo>
                  <a:pt x="4649190" y="2250829"/>
                  <a:pt x="4649190" y="2252594"/>
                  <a:pt x="4649190" y="2252594"/>
                </a:cubicBezTo>
                <a:cubicBezTo>
                  <a:pt x="4649190" y="2252594"/>
                  <a:pt x="4645660" y="2249063"/>
                  <a:pt x="4638599" y="2242004"/>
                </a:cubicBezTo>
                <a:cubicBezTo>
                  <a:pt x="4631539" y="2242004"/>
                  <a:pt x="4624480" y="2238473"/>
                  <a:pt x="4617420" y="2231413"/>
                </a:cubicBezTo>
                <a:close/>
                <a:moveTo>
                  <a:pt x="6980404" y="2214204"/>
                </a:moveTo>
                <a:cubicBezTo>
                  <a:pt x="6977757" y="2213321"/>
                  <a:pt x="6975550" y="2213763"/>
                  <a:pt x="6973785" y="2215527"/>
                </a:cubicBezTo>
                <a:cubicBezTo>
                  <a:pt x="6970256" y="2219058"/>
                  <a:pt x="6963196" y="2220823"/>
                  <a:pt x="6952604" y="2220823"/>
                </a:cubicBezTo>
                <a:cubicBezTo>
                  <a:pt x="6942014" y="2220823"/>
                  <a:pt x="6936718" y="2220823"/>
                  <a:pt x="6936718" y="2220823"/>
                </a:cubicBezTo>
                <a:cubicBezTo>
                  <a:pt x="6950840" y="2227882"/>
                  <a:pt x="6968491" y="2231413"/>
                  <a:pt x="6989670" y="2231413"/>
                </a:cubicBezTo>
                <a:lnTo>
                  <a:pt x="6989670" y="2220823"/>
                </a:lnTo>
                <a:cubicBezTo>
                  <a:pt x="6986141" y="2217292"/>
                  <a:pt x="6983053" y="2215086"/>
                  <a:pt x="6980404" y="2214204"/>
                </a:cubicBezTo>
                <a:close/>
                <a:moveTo>
                  <a:pt x="7932219" y="2210232"/>
                </a:moveTo>
                <a:cubicBezTo>
                  <a:pt x="7932219" y="2217292"/>
                  <a:pt x="7933983" y="2220823"/>
                  <a:pt x="7937513" y="2220823"/>
                </a:cubicBezTo>
                <a:cubicBezTo>
                  <a:pt x="7941042" y="2220823"/>
                  <a:pt x="7942808" y="2219058"/>
                  <a:pt x="7942808" y="2215527"/>
                </a:cubicBezTo>
                <a:cubicBezTo>
                  <a:pt x="7942808" y="2211996"/>
                  <a:pt x="7939279" y="2210232"/>
                  <a:pt x="7932219" y="2210232"/>
                </a:cubicBezTo>
                <a:close/>
                <a:moveTo>
                  <a:pt x="6857292" y="2210232"/>
                </a:moveTo>
                <a:cubicBezTo>
                  <a:pt x="6853762" y="2210232"/>
                  <a:pt x="6851996" y="2213763"/>
                  <a:pt x="6851996" y="2220823"/>
                </a:cubicBezTo>
                <a:cubicBezTo>
                  <a:pt x="6851996" y="2220823"/>
                  <a:pt x="6853762" y="2219058"/>
                  <a:pt x="6857292" y="2215527"/>
                </a:cubicBezTo>
                <a:cubicBezTo>
                  <a:pt x="6860821" y="2211996"/>
                  <a:pt x="6860821" y="2210232"/>
                  <a:pt x="6857292" y="2210232"/>
                </a:cubicBezTo>
                <a:close/>
                <a:moveTo>
                  <a:pt x="5522900" y="2210232"/>
                </a:moveTo>
                <a:cubicBezTo>
                  <a:pt x="5519370" y="2210232"/>
                  <a:pt x="5514074" y="2213763"/>
                  <a:pt x="5507014" y="2220823"/>
                </a:cubicBezTo>
                <a:lnTo>
                  <a:pt x="5517604" y="2220823"/>
                </a:lnTo>
                <a:cubicBezTo>
                  <a:pt x="5531724" y="2220823"/>
                  <a:pt x="5538785" y="2220823"/>
                  <a:pt x="5538785" y="2220823"/>
                </a:cubicBezTo>
                <a:cubicBezTo>
                  <a:pt x="5538785" y="2220823"/>
                  <a:pt x="5535256" y="2217292"/>
                  <a:pt x="5528195" y="2210232"/>
                </a:cubicBezTo>
                <a:cubicBezTo>
                  <a:pt x="5528195" y="2210232"/>
                  <a:pt x="5526429" y="2210232"/>
                  <a:pt x="5522900" y="2210232"/>
                </a:cubicBezTo>
                <a:close/>
                <a:moveTo>
                  <a:pt x="5210482" y="2210232"/>
                </a:moveTo>
                <a:lnTo>
                  <a:pt x="5242254" y="2210232"/>
                </a:lnTo>
                <a:lnTo>
                  <a:pt x="5263434" y="2220823"/>
                </a:lnTo>
                <a:lnTo>
                  <a:pt x="5221073" y="2220823"/>
                </a:lnTo>
                <a:close/>
                <a:moveTo>
                  <a:pt x="7317974" y="2199642"/>
                </a:moveTo>
                <a:cubicBezTo>
                  <a:pt x="7346216" y="2199642"/>
                  <a:pt x="7360336" y="2206702"/>
                  <a:pt x="7360336" y="2220823"/>
                </a:cubicBezTo>
                <a:cubicBezTo>
                  <a:pt x="7353274" y="2220823"/>
                  <a:pt x="7342684" y="2217292"/>
                  <a:pt x="7328564" y="2210232"/>
                </a:cubicBezTo>
                <a:close/>
                <a:moveTo>
                  <a:pt x="6460150" y="2199642"/>
                </a:moveTo>
                <a:lnTo>
                  <a:pt x="6513102" y="2210232"/>
                </a:lnTo>
                <a:cubicBezTo>
                  <a:pt x="6513102" y="2210232"/>
                  <a:pt x="6518398" y="2208467"/>
                  <a:pt x="6528988" y="2204937"/>
                </a:cubicBezTo>
                <a:cubicBezTo>
                  <a:pt x="6539579" y="2201407"/>
                  <a:pt x="6544874" y="2203173"/>
                  <a:pt x="6544874" y="2210232"/>
                </a:cubicBezTo>
                <a:cubicBezTo>
                  <a:pt x="6544874" y="2210232"/>
                  <a:pt x="6544874" y="2211996"/>
                  <a:pt x="6544874" y="2215527"/>
                </a:cubicBezTo>
                <a:cubicBezTo>
                  <a:pt x="6544874" y="2219058"/>
                  <a:pt x="6544874" y="2220823"/>
                  <a:pt x="6544874" y="2220823"/>
                </a:cubicBezTo>
                <a:cubicBezTo>
                  <a:pt x="6551935" y="2220823"/>
                  <a:pt x="6555464" y="2220823"/>
                  <a:pt x="6555464" y="2220823"/>
                </a:cubicBezTo>
                <a:cubicBezTo>
                  <a:pt x="6562525" y="2220823"/>
                  <a:pt x="6566054" y="2224352"/>
                  <a:pt x="6566054" y="2231413"/>
                </a:cubicBezTo>
                <a:lnTo>
                  <a:pt x="6555464" y="2231413"/>
                </a:lnTo>
                <a:lnTo>
                  <a:pt x="6534284" y="2231413"/>
                </a:lnTo>
                <a:lnTo>
                  <a:pt x="6523694" y="2231413"/>
                </a:lnTo>
                <a:close/>
                <a:moveTo>
                  <a:pt x="4988084" y="2199642"/>
                </a:moveTo>
                <a:lnTo>
                  <a:pt x="4998674" y="2199642"/>
                </a:lnTo>
                <a:cubicBezTo>
                  <a:pt x="5005734" y="2206702"/>
                  <a:pt x="5009265" y="2210232"/>
                  <a:pt x="5009265" y="2210232"/>
                </a:cubicBezTo>
                <a:cubicBezTo>
                  <a:pt x="5016325" y="2203173"/>
                  <a:pt x="5025150" y="2201407"/>
                  <a:pt x="5035740" y="2204937"/>
                </a:cubicBezTo>
                <a:cubicBezTo>
                  <a:pt x="5046332" y="2208467"/>
                  <a:pt x="5060450" y="2211996"/>
                  <a:pt x="5078102" y="2215527"/>
                </a:cubicBezTo>
                <a:cubicBezTo>
                  <a:pt x="5095752" y="2219058"/>
                  <a:pt x="5108108" y="2224352"/>
                  <a:pt x="5115169" y="2231413"/>
                </a:cubicBezTo>
                <a:cubicBezTo>
                  <a:pt x="5108108" y="2231413"/>
                  <a:pt x="5104578" y="2231413"/>
                  <a:pt x="5104578" y="2231413"/>
                </a:cubicBezTo>
                <a:cubicBezTo>
                  <a:pt x="5104578" y="2238473"/>
                  <a:pt x="5104578" y="2242004"/>
                  <a:pt x="5104578" y="2242004"/>
                </a:cubicBezTo>
                <a:lnTo>
                  <a:pt x="5115169" y="2231413"/>
                </a:lnTo>
                <a:cubicBezTo>
                  <a:pt x="5136350" y="2238473"/>
                  <a:pt x="5150469" y="2242004"/>
                  <a:pt x="5157530" y="2242004"/>
                </a:cubicBezTo>
                <a:lnTo>
                  <a:pt x="5221073" y="2252594"/>
                </a:lnTo>
                <a:lnTo>
                  <a:pt x="5263434" y="2263184"/>
                </a:lnTo>
                <a:cubicBezTo>
                  <a:pt x="5256373" y="2270244"/>
                  <a:pt x="5256373" y="2280834"/>
                  <a:pt x="5263434" y="2294956"/>
                </a:cubicBezTo>
                <a:lnTo>
                  <a:pt x="5284614" y="2305546"/>
                </a:lnTo>
                <a:cubicBezTo>
                  <a:pt x="5284614" y="2312606"/>
                  <a:pt x="5288146" y="2312606"/>
                  <a:pt x="5295206" y="2305546"/>
                </a:cubicBezTo>
                <a:cubicBezTo>
                  <a:pt x="5302266" y="2298485"/>
                  <a:pt x="5309326" y="2298485"/>
                  <a:pt x="5316386" y="2305546"/>
                </a:cubicBezTo>
                <a:cubicBezTo>
                  <a:pt x="5316386" y="2312606"/>
                  <a:pt x="5318152" y="2316136"/>
                  <a:pt x="5321681" y="2316136"/>
                </a:cubicBezTo>
                <a:cubicBezTo>
                  <a:pt x="5325212" y="2316136"/>
                  <a:pt x="5326977" y="2316136"/>
                  <a:pt x="5326977" y="2316136"/>
                </a:cubicBezTo>
                <a:cubicBezTo>
                  <a:pt x="5326977" y="2316136"/>
                  <a:pt x="5330506" y="2316136"/>
                  <a:pt x="5337566" y="2316136"/>
                </a:cubicBezTo>
                <a:cubicBezTo>
                  <a:pt x="5379929" y="2330256"/>
                  <a:pt x="5408170" y="2337317"/>
                  <a:pt x="5422291" y="2337317"/>
                </a:cubicBezTo>
                <a:cubicBezTo>
                  <a:pt x="5429352" y="2337317"/>
                  <a:pt x="5432881" y="2339082"/>
                  <a:pt x="5432881" y="2342612"/>
                </a:cubicBezTo>
                <a:cubicBezTo>
                  <a:pt x="5432881" y="2346143"/>
                  <a:pt x="5429352" y="2349673"/>
                  <a:pt x="5422291" y="2353202"/>
                </a:cubicBezTo>
                <a:cubicBezTo>
                  <a:pt x="5415230" y="2356733"/>
                  <a:pt x="5404640" y="2356733"/>
                  <a:pt x="5390518" y="2353202"/>
                </a:cubicBezTo>
                <a:cubicBezTo>
                  <a:pt x="5376400" y="2349673"/>
                  <a:pt x="5362278" y="2346143"/>
                  <a:pt x="5348158" y="2342612"/>
                </a:cubicBezTo>
                <a:cubicBezTo>
                  <a:pt x="5334037" y="2339082"/>
                  <a:pt x="5323448" y="2333787"/>
                  <a:pt x="5316386" y="2326727"/>
                </a:cubicBezTo>
                <a:lnTo>
                  <a:pt x="5274025" y="2316136"/>
                </a:lnTo>
                <a:lnTo>
                  <a:pt x="5252844" y="2305546"/>
                </a:lnTo>
                <a:cubicBezTo>
                  <a:pt x="5245784" y="2298485"/>
                  <a:pt x="5235194" y="2294956"/>
                  <a:pt x="5221073" y="2294956"/>
                </a:cubicBezTo>
                <a:cubicBezTo>
                  <a:pt x="5199892" y="2294956"/>
                  <a:pt x="5184006" y="2293190"/>
                  <a:pt x="5173416" y="2289660"/>
                </a:cubicBezTo>
                <a:cubicBezTo>
                  <a:pt x="5162825" y="2286129"/>
                  <a:pt x="5146940" y="2282600"/>
                  <a:pt x="5125758" y="2279069"/>
                </a:cubicBezTo>
                <a:cubicBezTo>
                  <a:pt x="5104578" y="2275540"/>
                  <a:pt x="5090458" y="2270244"/>
                  <a:pt x="5083398" y="2263184"/>
                </a:cubicBezTo>
                <a:cubicBezTo>
                  <a:pt x="5076338" y="2263184"/>
                  <a:pt x="5067511" y="2261419"/>
                  <a:pt x="5056921" y="2257889"/>
                </a:cubicBezTo>
                <a:cubicBezTo>
                  <a:pt x="5046332" y="2254359"/>
                  <a:pt x="5041036" y="2252594"/>
                  <a:pt x="5041036" y="2252594"/>
                </a:cubicBezTo>
                <a:lnTo>
                  <a:pt x="4966902" y="2220823"/>
                </a:lnTo>
                <a:cubicBezTo>
                  <a:pt x="4973963" y="2220823"/>
                  <a:pt x="4973963" y="2217292"/>
                  <a:pt x="4966902" y="2210232"/>
                </a:cubicBezTo>
                <a:lnTo>
                  <a:pt x="4977492" y="2210232"/>
                </a:lnTo>
                <a:lnTo>
                  <a:pt x="4988084" y="2210232"/>
                </a:lnTo>
                <a:close/>
                <a:moveTo>
                  <a:pt x="4670372" y="2199642"/>
                </a:moveTo>
                <a:cubicBezTo>
                  <a:pt x="4670372" y="2199642"/>
                  <a:pt x="4672136" y="2201407"/>
                  <a:pt x="4675666" y="2204937"/>
                </a:cubicBezTo>
                <a:cubicBezTo>
                  <a:pt x="4679196" y="2208467"/>
                  <a:pt x="4684491" y="2210232"/>
                  <a:pt x="4691551" y="2210232"/>
                </a:cubicBezTo>
                <a:lnTo>
                  <a:pt x="4680962" y="2210232"/>
                </a:lnTo>
                <a:cubicBezTo>
                  <a:pt x="4673901" y="2210232"/>
                  <a:pt x="4670372" y="2210232"/>
                  <a:pt x="4670372" y="2210232"/>
                </a:cubicBezTo>
                <a:close/>
                <a:moveTo>
                  <a:pt x="5925334" y="2194346"/>
                </a:moveTo>
                <a:cubicBezTo>
                  <a:pt x="5921805" y="2194346"/>
                  <a:pt x="5920039" y="2196112"/>
                  <a:pt x="5920039" y="2199642"/>
                </a:cubicBezTo>
                <a:cubicBezTo>
                  <a:pt x="5920039" y="2199642"/>
                  <a:pt x="5923568" y="2199642"/>
                  <a:pt x="5930630" y="2199642"/>
                </a:cubicBezTo>
                <a:lnTo>
                  <a:pt x="5941220" y="2199642"/>
                </a:lnTo>
                <a:cubicBezTo>
                  <a:pt x="5934160" y="2196112"/>
                  <a:pt x="5928866" y="2194346"/>
                  <a:pt x="5925334" y="2194346"/>
                </a:cubicBezTo>
                <a:close/>
                <a:moveTo>
                  <a:pt x="7476830" y="2189051"/>
                </a:moveTo>
                <a:lnTo>
                  <a:pt x="7487420" y="2189051"/>
                </a:lnTo>
                <a:lnTo>
                  <a:pt x="7487420" y="2199642"/>
                </a:lnTo>
                <a:cubicBezTo>
                  <a:pt x="7480360" y="2199642"/>
                  <a:pt x="7476830" y="2196111"/>
                  <a:pt x="7476830" y="2189051"/>
                </a:cubicBezTo>
                <a:close/>
                <a:moveTo>
                  <a:pt x="6682550" y="2189051"/>
                </a:moveTo>
                <a:lnTo>
                  <a:pt x="6682550" y="2199642"/>
                </a:lnTo>
                <a:cubicBezTo>
                  <a:pt x="6675488" y="2199642"/>
                  <a:pt x="6671958" y="2199642"/>
                  <a:pt x="6671958" y="2199642"/>
                </a:cubicBezTo>
                <a:close/>
                <a:moveTo>
                  <a:pt x="6491922" y="2189051"/>
                </a:moveTo>
                <a:cubicBezTo>
                  <a:pt x="6498983" y="2189051"/>
                  <a:pt x="6502512" y="2192581"/>
                  <a:pt x="6502512" y="2199642"/>
                </a:cubicBezTo>
                <a:cubicBezTo>
                  <a:pt x="6502512" y="2199642"/>
                  <a:pt x="6500746" y="2199642"/>
                  <a:pt x="6497217" y="2199642"/>
                </a:cubicBezTo>
                <a:cubicBezTo>
                  <a:pt x="6493688" y="2199642"/>
                  <a:pt x="6491922" y="2197877"/>
                  <a:pt x="6491922" y="2194346"/>
                </a:cubicBezTo>
                <a:cubicBezTo>
                  <a:pt x="6491922" y="2190817"/>
                  <a:pt x="6491922" y="2189051"/>
                  <a:pt x="6491922" y="2189051"/>
                </a:cubicBezTo>
                <a:close/>
                <a:moveTo>
                  <a:pt x="6301294" y="2189051"/>
                </a:moveTo>
                <a:cubicBezTo>
                  <a:pt x="6308354" y="2189051"/>
                  <a:pt x="6311884" y="2189051"/>
                  <a:pt x="6311884" y="2189051"/>
                </a:cubicBezTo>
                <a:lnTo>
                  <a:pt x="6311884" y="2199642"/>
                </a:lnTo>
                <a:cubicBezTo>
                  <a:pt x="6311884" y="2199642"/>
                  <a:pt x="6308354" y="2196111"/>
                  <a:pt x="6301294" y="2189051"/>
                </a:cubicBezTo>
                <a:close/>
                <a:moveTo>
                  <a:pt x="5909449" y="2189051"/>
                </a:moveTo>
                <a:cubicBezTo>
                  <a:pt x="5909449" y="2196111"/>
                  <a:pt x="5909449" y="2199642"/>
                  <a:pt x="5909449" y="2199642"/>
                </a:cubicBezTo>
                <a:lnTo>
                  <a:pt x="5920039" y="2189051"/>
                </a:lnTo>
                <a:cubicBezTo>
                  <a:pt x="5912978" y="2189051"/>
                  <a:pt x="5909449" y="2189051"/>
                  <a:pt x="5909449" y="2189051"/>
                </a:cubicBezTo>
                <a:close/>
                <a:moveTo>
                  <a:pt x="4903360" y="2189051"/>
                </a:moveTo>
                <a:cubicBezTo>
                  <a:pt x="4910421" y="2189051"/>
                  <a:pt x="4913950" y="2189051"/>
                  <a:pt x="4913950" y="2189051"/>
                </a:cubicBezTo>
                <a:lnTo>
                  <a:pt x="4924540" y="2199642"/>
                </a:lnTo>
                <a:lnTo>
                  <a:pt x="4903360" y="2199642"/>
                </a:lnTo>
                <a:close/>
                <a:moveTo>
                  <a:pt x="4204393" y="2189051"/>
                </a:moveTo>
                <a:cubicBezTo>
                  <a:pt x="4218514" y="2189051"/>
                  <a:pt x="4236164" y="2194346"/>
                  <a:pt x="4257345" y="2204937"/>
                </a:cubicBezTo>
                <a:cubicBezTo>
                  <a:pt x="4278526" y="2215527"/>
                  <a:pt x="4289116" y="2220823"/>
                  <a:pt x="4289116" y="2220823"/>
                </a:cubicBezTo>
                <a:lnTo>
                  <a:pt x="4225574" y="2210232"/>
                </a:lnTo>
                <a:cubicBezTo>
                  <a:pt x="4211452" y="2196111"/>
                  <a:pt x="4204393" y="2189051"/>
                  <a:pt x="4204393" y="2189051"/>
                </a:cubicBezTo>
                <a:close/>
                <a:moveTo>
                  <a:pt x="7868675" y="2178461"/>
                </a:moveTo>
                <a:cubicBezTo>
                  <a:pt x="7875736" y="2178461"/>
                  <a:pt x="7879267" y="2180225"/>
                  <a:pt x="7879267" y="2183756"/>
                </a:cubicBezTo>
                <a:cubicBezTo>
                  <a:pt x="7879267" y="2187286"/>
                  <a:pt x="7875736" y="2189051"/>
                  <a:pt x="7868675" y="2189051"/>
                </a:cubicBezTo>
                <a:cubicBezTo>
                  <a:pt x="7861615" y="2189051"/>
                  <a:pt x="7858085" y="2187286"/>
                  <a:pt x="7858085" y="2183756"/>
                </a:cubicBezTo>
                <a:cubicBezTo>
                  <a:pt x="7858085" y="2180225"/>
                  <a:pt x="7861615" y="2178461"/>
                  <a:pt x="7868675" y="2178461"/>
                </a:cubicBezTo>
                <a:close/>
                <a:moveTo>
                  <a:pt x="7635686" y="2178461"/>
                </a:moveTo>
                <a:lnTo>
                  <a:pt x="7625096" y="2189051"/>
                </a:lnTo>
                <a:cubicBezTo>
                  <a:pt x="7632156" y="2189051"/>
                  <a:pt x="7635686" y="2189051"/>
                  <a:pt x="7635686" y="2189051"/>
                </a:cubicBezTo>
                <a:close/>
                <a:moveTo>
                  <a:pt x="6936718" y="2178461"/>
                </a:moveTo>
                <a:lnTo>
                  <a:pt x="6936718" y="2189051"/>
                </a:lnTo>
                <a:lnTo>
                  <a:pt x="6947310" y="2178461"/>
                </a:lnTo>
                <a:close/>
                <a:moveTo>
                  <a:pt x="6703730" y="2178461"/>
                </a:moveTo>
                <a:lnTo>
                  <a:pt x="6724910" y="2189051"/>
                </a:lnTo>
                <a:lnTo>
                  <a:pt x="6703730" y="2189051"/>
                </a:lnTo>
                <a:close/>
                <a:moveTo>
                  <a:pt x="5867087" y="2178461"/>
                </a:moveTo>
                <a:lnTo>
                  <a:pt x="5867087" y="2189051"/>
                </a:lnTo>
                <a:lnTo>
                  <a:pt x="5888268" y="2189051"/>
                </a:lnTo>
                <a:cubicBezTo>
                  <a:pt x="5888268" y="2181992"/>
                  <a:pt x="5881208" y="2178461"/>
                  <a:pt x="5867087" y="2178461"/>
                </a:cubicBezTo>
                <a:close/>
                <a:moveTo>
                  <a:pt x="7720409" y="2167871"/>
                </a:moveTo>
                <a:cubicBezTo>
                  <a:pt x="7720409" y="2167871"/>
                  <a:pt x="7720409" y="2171400"/>
                  <a:pt x="7720409" y="2178461"/>
                </a:cubicBezTo>
                <a:lnTo>
                  <a:pt x="7720409" y="2189051"/>
                </a:lnTo>
                <a:cubicBezTo>
                  <a:pt x="7720409" y="2189051"/>
                  <a:pt x="7716880" y="2185521"/>
                  <a:pt x="7709820" y="2178461"/>
                </a:cubicBezTo>
                <a:cubicBezTo>
                  <a:pt x="7709820" y="2171400"/>
                  <a:pt x="7713348" y="2167871"/>
                  <a:pt x="7720409" y="2167871"/>
                </a:cubicBezTo>
                <a:close/>
                <a:moveTo>
                  <a:pt x="6121257" y="2157280"/>
                </a:moveTo>
                <a:cubicBezTo>
                  <a:pt x="6114197" y="2157280"/>
                  <a:pt x="6114197" y="2160811"/>
                  <a:pt x="6121257" y="2167871"/>
                </a:cubicBezTo>
                <a:cubicBezTo>
                  <a:pt x="6128318" y="2174930"/>
                  <a:pt x="6138909" y="2178461"/>
                  <a:pt x="6153028" y="2178461"/>
                </a:cubicBezTo>
                <a:lnTo>
                  <a:pt x="6142438" y="2167871"/>
                </a:lnTo>
                <a:cubicBezTo>
                  <a:pt x="6135378" y="2160811"/>
                  <a:pt x="6128318" y="2157280"/>
                  <a:pt x="6121257" y="2157280"/>
                </a:cubicBezTo>
                <a:close/>
                <a:moveTo>
                  <a:pt x="7564202" y="2150660"/>
                </a:moveTo>
                <a:cubicBezTo>
                  <a:pt x="7562437" y="2149778"/>
                  <a:pt x="7561553" y="2150221"/>
                  <a:pt x="7561553" y="2151985"/>
                </a:cubicBezTo>
                <a:cubicBezTo>
                  <a:pt x="7561553" y="2155515"/>
                  <a:pt x="7565082" y="2160811"/>
                  <a:pt x="7572144" y="2167871"/>
                </a:cubicBezTo>
                <a:lnTo>
                  <a:pt x="7582734" y="2167871"/>
                </a:lnTo>
                <a:lnTo>
                  <a:pt x="7572144" y="2157280"/>
                </a:lnTo>
                <a:cubicBezTo>
                  <a:pt x="7568614" y="2153750"/>
                  <a:pt x="7565966" y="2151544"/>
                  <a:pt x="7564202" y="2150660"/>
                </a:cubicBezTo>
                <a:close/>
                <a:moveTo>
                  <a:pt x="7805134" y="2146690"/>
                </a:moveTo>
                <a:lnTo>
                  <a:pt x="7783952" y="2157280"/>
                </a:lnTo>
                <a:cubicBezTo>
                  <a:pt x="7791012" y="2164340"/>
                  <a:pt x="7798072" y="2164340"/>
                  <a:pt x="7805134" y="2157280"/>
                </a:cubicBezTo>
                <a:cubicBezTo>
                  <a:pt x="7812194" y="2157280"/>
                  <a:pt x="7812194" y="2153750"/>
                  <a:pt x="7805134" y="2146690"/>
                </a:cubicBezTo>
                <a:close/>
                <a:moveTo>
                  <a:pt x="6957900" y="2146690"/>
                </a:moveTo>
                <a:cubicBezTo>
                  <a:pt x="6964960" y="2146690"/>
                  <a:pt x="6968491" y="2150221"/>
                  <a:pt x="6968491" y="2157280"/>
                </a:cubicBezTo>
                <a:cubicBezTo>
                  <a:pt x="6968491" y="2164340"/>
                  <a:pt x="6964960" y="2164340"/>
                  <a:pt x="6957900" y="2157280"/>
                </a:cubicBezTo>
                <a:close/>
                <a:moveTo>
                  <a:pt x="4331478" y="2146690"/>
                </a:moveTo>
                <a:lnTo>
                  <a:pt x="4395020" y="2167871"/>
                </a:lnTo>
                <a:cubicBezTo>
                  <a:pt x="4409141" y="2167871"/>
                  <a:pt x="4419730" y="2171400"/>
                  <a:pt x="4426791" y="2178461"/>
                </a:cubicBezTo>
                <a:cubicBezTo>
                  <a:pt x="4455032" y="2178461"/>
                  <a:pt x="4465622" y="2181992"/>
                  <a:pt x="4458562" y="2189051"/>
                </a:cubicBezTo>
                <a:cubicBezTo>
                  <a:pt x="4458562" y="2196111"/>
                  <a:pt x="4455032" y="2199642"/>
                  <a:pt x="4447972" y="2199642"/>
                </a:cubicBezTo>
                <a:lnTo>
                  <a:pt x="4426791" y="2210232"/>
                </a:lnTo>
                <a:cubicBezTo>
                  <a:pt x="4412670" y="2203173"/>
                  <a:pt x="4398550" y="2196111"/>
                  <a:pt x="4384430" y="2189051"/>
                </a:cubicBezTo>
                <a:cubicBezTo>
                  <a:pt x="4363249" y="2181992"/>
                  <a:pt x="4352658" y="2174930"/>
                  <a:pt x="4352658" y="2167871"/>
                </a:cubicBezTo>
                <a:cubicBezTo>
                  <a:pt x="4352658" y="2160811"/>
                  <a:pt x="4349128" y="2157280"/>
                  <a:pt x="4342068" y="2157280"/>
                </a:cubicBezTo>
                <a:close/>
                <a:moveTo>
                  <a:pt x="7519192" y="2136099"/>
                </a:moveTo>
                <a:cubicBezTo>
                  <a:pt x="7512130" y="2136099"/>
                  <a:pt x="7508601" y="2139629"/>
                  <a:pt x="7508601" y="2146690"/>
                </a:cubicBezTo>
                <a:cubicBezTo>
                  <a:pt x="7508601" y="2153750"/>
                  <a:pt x="7512130" y="2157280"/>
                  <a:pt x="7519192" y="2157280"/>
                </a:cubicBezTo>
                <a:cubicBezTo>
                  <a:pt x="7519192" y="2157280"/>
                  <a:pt x="7519192" y="2153750"/>
                  <a:pt x="7519192" y="2146690"/>
                </a:cubicBezTo>
                <a:close/>
                <a:moveTo>
                  <a:pt x="6301294" y="2136099"/>
                </a:moveTo>
                <a:lnTo>
                  <a:pt x="6311884" y="2136099"/>
                </a:lnTo>
                <a:cubicBezTo>
                  <a:pt x="6311884" y="2143159"/>
                  <a:pt x="6311884" y="2150221"/>
                  <a:pt x="6311884" y="2157280"/>
                </a:cubicBezTo>
                <a:lnTo>
                  <a:pt x="6290704" y="2157280"/>
                </a:lnTo>
                <a:lnTo>
                  <a:pt x="6280114" y="2146690"/>
                </a:lnTo>
                <a:lnTo>
                  <a:pt x="6290704" y="2146690"/>
                </a:lnTo>
                <a:cubicBezTo>
                  <a:pt x="6290704" y="2146690"/>
                  <a:pt x="6292470" y="2146690"/>
                  <a:pt x="6295998" y="2146690"/>
                </a:cubicBezTo>
                <a:cubicBezTo>
                  <a:pt x="6299528" y="2146690"/>
                  <a:pt x="6301294" y="2143159"/>
                  <a:pt x="6301294" y="2136099"/>
                </a:cubicBezTo>
                <a:close/>
                <a:moveTo>
                  <a:pt x="5814135" y="2136099"/>
                </a:moveTo>
                <a:cubicBezTo>
                  <a:pt x="5814135" y="2136099"/>
                  <a:pt x="5815901" y="2137863"/>
                  <a:pt x="5819430" y="2141394"/>
                </a:cubicBezTo>
                <a:cubicBezTo>
                  <a:pt x="5822962" y="2144925"/>
                  <a:pt x="5828256" y="2146690"/>
                  <a:pt x="5835316" y="2146690"/>
                </a:cubicBezTo>
                <a:cubicBezTo>
                  <a:pt x="5842376" y="2146690"/>
                  <a:pt x="5849436" y="2146690"/>
                  <a:pt x="5856497" y="2146690"/>
                </a:cubicBezTo>
                <a:cubicBezTo>
                  <a:pt x="5863558" y="2146690"/>
                  <a:pt x="5867087" y="2150221"/>
                  <a:pt x="5867087" y="2157280"/>
                </a:cubicBezTo>
                <a:cubicBezTo>
                  <a:pt x="5874148" y="2178461"/>
                  <a:pt x="5891798" y="2185521"/>
                  <a:pt x="5920039" y="2178461"/>
                </a:cubicBezTo>
                <a:lnTo>
                  <a:pt x="5930630" y="2178461"/>
                </a:lnTo>
                <a:cubicBezTo>
                  <a:pt x="5937690" y="2178461"/>
                  <a:pt x="5948280" y="2181992"/>
                  <a:pt x="5962401" y="2189051"/>
                </a:cubicBezTo>
                <a:cubicBezTo>
                  <a:pt x="5962401" y="2189051"/>
                  <a:pt x="5965930" y="2189051"/>
                  <a:pt x="5972991" y="2189051"/>
                </a:cubicBezTo>
                <a:cubicBezTo>
                  <a:pt x="5980053" y="2189051"/>
                  <a:pt x="5983582" y="2189051"/>
                  <a:pt x="5983582" y="2189051"/>
                </a:cubicBezTo>
                <a:lnTo>
                  <a:pt x="5983582" y="2178461"/>
                </a:lnTo>
                <a:cubicBezTo>
                  <a:pt x="5983582" y="2178461"/>
                  <a:pt x="5980053" y="2178461"/>
                  <a:pt x="5972991" y="2178461"/>
                </a:cubicBezTo>
                <a:cubicBezTo>
                  <a:pt x="5958872" y="2178461"/>
                  <a:pt x="5944750" y="2174930"/>
                  <a:pt x="5930630" y="2167871"/>
                </a:cubicBezTo>
                <a:cubicBezTo>
                  <a:pt x="5916510" y="2160811"/>
                  <a:pt x="5909449" y="2153750"/>
                  <a:pt x="5909449" y="2146690"/>
                </a:cubicBezTo>
                <a:cubicBezTo>
                  <a:pt x="5902388" y="2146690"/>
                  <a:pt x="5898860" y="2146690"/>
                  <a:pt x="5898860" y="2146690"/>
                </a:cubicBezTo>
                <a:cubicBezTo>
                  <a:pt x="5891798" y="2146690"/>
                  <a:pt x="5879443" y="2144925"/>
                  <a:pt x="5861792" y="2141394"/>
                </a:cubicBezTo>
                <a:cubicBezTo>
                  <a:pt x="5844141" y="2137863"/>
                  <a:pt x="5831786" y="2136099"/>
                  <a:pt x="5824726" y="2136099"/>
                </a:cubicBezTo>
                <a:close/>
                <a:moveTo>
                  <a:pt x="5194596" y="2136099"/>
                </a:moveTo>
                <a:cubicBezTo>
                  <a:pt x="5184006" y="2136099"/>
                  <a:pt x="5178710" y="2137863"/>
                  <a:pt x="5178710" y="2141394"/>
                </a:cubicBezTo>
                <a:cubicBezTo>
                  <a:pt x="5178710" y="2144925"/>
                  <a:pt x="5178710" y="2146690"/>
                  <a:pt x="5178710" y="2146690"/>
                </a:cubicBezTo>
                <a:cubicBezTo>
                  <a:pt x="5178710" y="2153750"/>
                  <a:pt x="5196362" y="2157280"/>
                  <a:pt x="5231662" y="2157280"/>
                </a:cubicBezTo>
                <a:lnTo>
                  <a:pt x="5252844" y="2157280"/>
                </a:lnTo>
                <a:cubicBezTo>
                  <a:pt x="5252844" y="2157280"/>
                  <a:pt x="5245784" y="2155515"/>
                  <a:pt x="5231662" y="2151985"/>
                </a:cubicBezTo>
                <a:cubicBezTo>
                  <a:pt x="5217542" y="2148455"/>
                  <a:pt x="5210482" y="2144925"/>
                  <a:pt x="5210482" y="2141394"/>
                </a:cubicBezTo>
                <a:cubicBezTo>
                  <a:pt x="5210482" y="2137863"/>
                  <a:pt x="5205188" y="2136099"/>
                  <a:pt x="5194596" y="2136099"/>
                </a:cubicBezTo>
                <a:close/>
                <a:moveTo>
                  <a:pt x="6460150" y="2135216"/>
                </a:moveTo>
                <a:lnTo>
                  <a:pt x="6460150" y="2136099"/>
                </a:lnTo>
                <a:lnTo>
                  <a:pt x="6450884" y="2138747"/>
                </a:lnTo>
                <a:lnTo>
                  <a:pt x="6454855" y="2136099"/>
                </a:lnTo>
                <a:close/>
                <a:moveTo>
                  <a:pt x="5092664" y="2129481"/>
                </a:moveTo>
                <a:cubicBezTo>
                  <a:pt x="5091780" y="2128597"/>
                  <a:pt x="5090457" y="2129040"/>
                  <a:pt x="5088692" y="2130804"/>
                </a:cubicBezTo>
                <a:cubicBezTo>
                  <a:pt x="5085162" y="2134334"/>
                  <a:pt x="5086928" y="2136099"/>
                  <a:pt x="5093988" y="2136099"/>
                </a:cubicBezTo>
                <a:cubicBezTo>
                  <a:pt x="5093988" y="2132569"/>
                  <a:pt x="5093546" y="2130363"/>
                  <a:pt x="5092664" y="2129481"/>
                </a:cubicBezTo>
                <a:close/>
                <a:moveTo>
                  <a:pt x="7466240" y="2128156"/>
                </a:moveTo>
                <a:cubicBezTo>
                  <a:pt x="7468005" y="2128156"/>
                  <a:pt x="7469770" y="2129040"/>
                  <a:pt x="7471534" y="2130804"/>
                </a:cubicBezTo>
                <a:cubicBezTo>
                  <a:pt x="7475064" y="2134334"/>
                  <a:pt x="7476830" y="2136099"/>
                  <a:pt x="7476830" y="2136099"/>
                </a:cubicBezTo>
                <a:lnTo>
                  <a:pt x="7468888" y="2146690"/>
                </a:lnTo>
                <a:lnTo>
                  <a:pt x="7466240" y="2136099"/>
                </a:lnTo>
                <a:cubicBezTo>
                  <a:pt x="7459178" y="2136099"/>
                  <a:pt x="7457415" y="2134334"/>
                  <a:pt x="7460944" y="2130804"/>
                </a:cubicBezTo>
                <a:cubicBezTo>
                  <a:pt x="7462710" y="2129040"/>
                  <a:pt x="7464476" y="2128156"/>
                  <a:pt x="7466240" y="2128156"/>
                </a:cubicBezTo>
                <a:close/>
                <a:moveTo>
                  <a:pt x="6408522" y="2128156"/>
                </a:moveTo>
                <a:cubicBezTo>
                  <a:pt x="6411169" y="2128156"/>
                  <a:pt x="6414259" y="2129040"/>
                  <a:pt x="6417788" y="2130804"/>
                </a:cubicBezTo>
                <a:cubicBezTo>
                  <a:pt x="6424850" y="2134334"/>
                  <a:pt x="6428380" y="2136099"/>
                  <a:pt x="6428380" y="2136099"/>
                </a:cubicBezTo>
                <a:cubicBezTo>
                  <a:pt x="6428380" y="2141394"/>
                  <a:pt x="6434337" y="2142718"/>
                  <a:pt x="6446250" y="2140071"/>
                </a:cubicBezTo>
                <a:lnTo>
                  <a:pt x="6450884" y="2138747"/>
                </a:lnTo>
                <a:lnTo>
                  <a:pt x="6449560" y="2146690"/>
                </a:lnTo>
                <a:lnTo>
                  <a:pt x="6396608" y="2146690"/>
                </a:lnTo>
                <a:cubicBezTo>
                  <a:pt x="6396608" y="2139629"/>
                  <a:pt x="6398374" y="2134334"/>
                  <a:pt x="6401903" y="2130804"/>
                </a:cubicBezTo>
                <a:cubicBezTo>
                  <a:pt x="6403668" y="2129040"/>
                  <a:pt x="6405874" y="2128156"/>
                  <a:pt x="6408522" y="2128156"/>
                </a:cubicBezTo>
                <a:close/>
                <a:moveTo>
                  <a:pt x="6336324" y="2126731"/>
                </a:moveTo>
                <a:lnTo>
                  <a:pt x="6333066" y="2130804"/>
                </a:lnTo>
                <a:cubicBezTo>
                  <a:pt x="6333066" y="2129040"/>
                  <a:pt x="6333949" y="2127716"/>
                  <a:pt x="6335714" y="2126832"/>
                </a:cubicBezTo>
                <a:close/>
                <a:moveTo>
                  <a:pt x="7794542" y="2125509"/>
                </a:moveTo>
                <a:cubicBezTo>
                  <a:pt x="7787482" y="2132569"/>
                  <a:pt x="7785717" y="2136099"/>
                  <a:pt x="7789248" y="2136099"/>
                </a:cubicBezTo>
                <a:cubicBezTo>
                  <a:pt x="7792778" y="2136099"/>
                  <a:pt x="7801604" y="2139629"/>
                  <a:pt x="7815724" y="2146690"/>
                </a:cubicBezTo>
                <a:lnTo>
                  <a:pt x="7836904" y="2157280"/>
                </a:lnTo>
                <a:lnTo>
                  <a:pt x="7836904" y="2167871"/>
                </a:lnTo>
                <a:cubicBezTo>
                  <a:pt x="7836904" y="2167871"/>
                  <a:pt x="7836904" y="2171400"/>
                  <a:pt x="7836904" y="2178461"/>
                </a:cubicBezTo>
                <a:cubicBezTo>
                  <a:pt x="7836904" y="2178461"/>
                  <a:pt x="7836904" y="2180225"/>
                  <a:pt x="7836904" y="2183756"/>
                </a:cubicBezTo>
                <a:cubicBezTo>
                  <a:pt x="7836904" y="2187286"/>
                  <a:pt x="7840434" y="2192581"/>
                  <a:pt x="7847494" y="2199642"/>
                </a:cubicBezTo>
                <a:lnTo>
                  <a:pt x="7900446" y="2199642"/>
                </a:lnTo>
                <a:lnTo>
                  <a:pt x="7932219" y="2199642"/>
                </a:lnTo>
                <a:cubicBezTo>
                  <a:pt x="7946338" y="2206702"/>
                  <a:pt x="7949869" y="2203173"/>
                  <a:pt x="7942808" y="2189051"/>
                </a:cubicBezTo>
                <a:cubicBezTo>
                  <a:pt x="7935748" y="2181992"/>
                  <a:pt x="7928688" y="2178461"/>
                  <a:pt x="7921627" y="2178461"/>
                </a:cubicBezTo>
                <a:cubicBezTo>
                  <a:pt x="7914567" y="2178461"/>
                  <a:pt x="7909271" y="2176696"/>
                  <a:pt x="7905742" y="2173165"/>
                </a:cubicBezTo>
                <a:cubicBezTo>
                  <a:pt x="7902212" y="2169636"/>
                  <a:pt x="7896917" y="2167871"/>
                  <a:pt x="7889856" y="2167871"/>
                </a:cubicBezTo>
                <a:cubicBezTo>
                  <a:pt x="7882796" y="2167871"/>
                  <a:pt x="7877500" y="2167871"/>
                  <a:pt x="7873971" y="2167871"/>
                </a:cubicBezTo>
                <a:cubicBezTo>
                  <a:pt x="7870441" y="2167871"/>
                  <a:pt x="7865146" y="2164340"/>
                  <a:pt x="7858085" y="2157280"/>
                </a:cubicBezTo>
                <a:lnTo>
                  <a:pt x="7858085" y="2146690"/>
                </a:lnTo>
                <a:lnTo>
                  <a:pt x="7847494" y="2146690"/>
                </a:lnTo>
                <a:cubicBezTo>
                  <a:pt x="7840434" y="2139629"/>
                  <a:pt x="7833375" y="2136099"/>
                  <a:pt x="7826313" y="2136099"/>
                </a:cubicBezTo>
                <a:lnTo>
                  <a:pt x="7805134" y="2125509"/>
                </a:lnTo>
                <a:cubicBezTo>
                  <a:pt x="7805134" y="2125509"/>
                  <a:pt x="7801604" y="2125509"/>
                  <a:pt x="7794542" y="2125509"/>
                </a:cubicBezTo>
                <a:close/>
                <a:moveTo>
                  <a:pt x="5051626" y="2125509"/>
                </a:moveTo>
                <a:lnTo>
                  <a:pt x="5051626" y="2136099"/>
                </a:lnTo>
                <a:cubicBezTo>
                  <a:pt x="5051626" y="2136099"/>
                  <a:pt x="5055156" y="2132569"/>
                  <a:pt x="5062217" y="2125509"/>
                </a:cubicBezTo>
                <a:close/>
                <a:moveTo>
                  <a:pt x="4310297" y="2125509"/>
                </a:moveTo>
                <a:cubicBezTo>
                  <a:pt x="4310297" y="2125509"/>
                  <a:pt x="4313826" y="2129040"/>
                  <a:pt x="4320887" y="2136099"/>
                </a:cubicBezTo>
                <a:lnTo>
                  <a:pt x="4299706" y="2136099"/>
                </a:lnTo>
                <a:cubicBezTo>
                  <a:pt x="4299706" y="2136099"/>
                  <a:pt x="4303237" y="2132569"/>
                  <a:pt x="4310297" y="2125509"/>
                </a:cubicBezTo>
                <a:close/>
                <a:moveTo>
                  <a:pt x="6109342" y="2122200"/>
                </a:moveTo>
                <a:cubicBezTo>
                  <a:pt x="6117286" y="2120875"/>
                  <a:pt x="6121257" y="2125509"/>
                  <a:pt x="6121257" y="2136099"/>
                </a:cubicBezTo>
                <a:cubicBezTo>
                  <a:pt x="6121257" y="2143159"/>
                  <a:pt x="6114197" y="2143159"/>
                  <a:pt x="6100076" y="2136099"/>
                </a:cubicBezTo>
                <a:cubicBezTo>
                  <a:pt x="6093016" y="2129040"/>
                  <a:pt x="6093016" y="2125509"/>
                  <a:pt x="6100076" y="2125509"/>
                </a:cubicBezTo>
                <a:cubicBezTo>
                  <a:pt x="6103606" y="2123744"/>
                  <a:pt x="6106696" y="2122640"/>
                  <a:pt x="6109342" y="2122200"/>
                </a:cubicBezTo>
                <a:close/>
                <a:moveTo>
                  <a:pt x="6237752" y="2120213"/>
                </a:moveTo>
                <a:cubicBezTo>
                  <a:pt x="6237752" y="2123744"/>
                  <a:pt x="6239517" y="2125509"/>
                  <a:pt x="6243046" y="2125509"/>
                </a:cubicBezTo>
                <a:cubicBezTo>
                  <a:pt x="6246576" y="2125509"/>
                  <a:pt x="6248342" y="2129040"/>
                  <a:pt x="6248342" y="2136099"/>
                </a:cubicBezTo>
                <a:lnTo>
                  <a:pt x="6248342" y="2146690"/>
                </a:lnTo>
                <a:cubicBezTo>
                  <a:pt x="6241282" y="2139629"/>
                  <a:pt x="6237752" y="2134334"/>
                  <a:pt x="6237752" y="2130804"/>
                </a:cubicBezTo>
                <a:cubicBezTo>
                  <a:pt x="6237752" y="2129040"/>
                  <a:pt x="6237752" y="2126832"/>
                  <a:pt x="6237752" y="2124185"/>
                </a:cubicBezTo>
                <a:close/>
                <a:moveTo>
                  <a:pt x="5681756" y="2120213"/>
                </a:moveTo>
                <a:cubicBezTo>
                  <a:pt x="5678226" y="2120213"/>
                  <a:pt x="5676460" y="2121978"/>
                  <a:pt x="5676460" y="2125509"/>
                </a:cubicBezTo>
                <a:cubicBezTo>
                  <a:pt x="5676460" y="2125509"/>
                  <a:pt x="5679991" y="2127273"/>
                  <a:pt x="5687051" y="2130804"/>
                </a:cubicBezTo>
                <a:cubicBezTo>
                  <a:pt x="5694112" y="2134334"/>
                  <a:pt x="5701170" y="2136099"/>
                  <a:pt x="5708232" y="2136099"/>
                </a:cubicBezTo>
                <a:lnTo>
                  <a:pt x="5697641" y="2125509"/>
                </a:lnTo>
                <a:cubicBezTo>
                  <a:pt x="5690580" y="2121978"/>
                  <a:pt x="5685285" y="2120213"/>
                  <a:pt x="5681756" y="2120213"/>
                </a:cubicBezTo>
                <a:close/>
                <a:moveTo>
                  <a:pt x="7370926" y="2114919"/>
                </a:moveTo>
                <a:cubicBezTo>
                  <a:pt x="7377986" y="2114919"/>
                  <a:pt x="7379751" y="2116684"/>
                  <a:pt x="7376222" y="2120213"/>
                </a:cubicBezTo>
                <a:cubicBezTo>
                  <a:pt x="7372692" y="2123744"/>
                  <a:pt x="7372692" y="2125509"/>
                  <a:pt x="7376222" y="2125509"/>
                </a:cubicBezTo>
                <a:cubicBezTo>
                  <a:pt x="7379751" y="2125509"/>
                  <a:pt x="7383282" y="2127273"/>
                  <a:pt x="7386812" y="2130804"/>
                </a:cubicBezTo>
                <a:cubicBezTo>
                  <a:pt x="7390341" y="2134334"/>
                  <a:pt x="7392107" y="2139629"/>
                  <a:pt x="7392107" y="2146690"/>
                </a:cubicBezTo>
                <a:cubicBezTo>
                  <a:pt x="7392107" y="2139629"/>
                  <a:pt x="7386812" y="2134334"/>
                  <a:pt x="7376222" y="2130804"/>
                </a:cubicBezTo>
                <a:cubicBezTo>
                  <a:pt x="7365630" y="2127273"/>
                  <a:pt x="7360336" y="2125509"/>
                  <a:pt x="7360336" y="2125509"/>
                </a:cubicBezTo>
                <a:lnTo>
                  <a:pt x="7349745" y="2125509"/>
                </a:lnTo>
                <a:cubicBezTo>
                  <a:pt x="7356806" y="2118448"/>
                  <a:pt x="7363866" y="2114919"/>
                  <a:pt x="7370926" y="2114919"/>
                </a:cubicBezTo>
                <a:close/>
                <a:moveTo>
                  <a:pt x="6947310" y="2114919"/>
                </a:moveTo>
                <a:cubicBezTo>
                  <a:pt x="6947310" y="2114919"/>
                  <a:pt x="6954370" y="2114919"/>
                  <a:pt x="6968491" y="2114919"/>
                </a:cubicBezTo>
                <a:lnTo>
                  <a:pt x="6989670" y="2114919"/>
                </a:lnTo>
                <a:cubicBezTo>
                  <a:pt x="6989670" y="2121978"/>
                  <a:pt x="6986141" y="2125509"/>
                  <a:pt x="6979081" y="2125509"/>
                </a:cubicBezTo>
                <a:lnTo>
                  <a:pt x="6989670" y="2136099"/>
                </a:lnTo>
                <a:lnTo>
                  <a:pt x="7032033" y="2157280"/>
                </a:lnTo>
                <a:cubicBezTo>
                  <a:pt x="7017914" y="2150221"/>
                  <a:pt x="7007322" y="2146690"/>
                  <a:pt x="7000262" y="2146690"/>
                </a:cubicBezTo>
                <a:cubicBezTo>
                  <a:pt x="6979081" y="2132569"/>
                  <a:pt x="6964960" y="2125509"/>
                  <a:pt x="6957900" y="2125509"/>
                </a:cubicBezTo>
                <a:cubicBezTo>
                  <a:pt x="6950840" y="2125509"/>
                  <a:pt x="6947310" y="2121978"/>
                  <a:pt x="6947310" y="2114919"/>
                </a:cubicBezTo>
                <a:close/>
                <a:moveTo>
                  <a:pt x="6894358" y="2114919"/>
                </a:moveTo>
                <a:lnTo>
                  <a:pt x="6926129" y="2125509"/>
                </a:lnTo>
                <a:lnTo>
                  <a:pt x="6894358" y="2125509"/>
                </a:lnTo>
                <a:cubicBezTo>
                  <a:pt x="6887296" y="2125509"/>
                  <a:pt x="6887296" y="2121978"/>
                  <a:pt x="6894358" y="2114919"/>
                </a:cubicBezTo>
                <a:close/>
                <a:moveTo>
                  <a:pt x="6534284" y="2114919"/>
                </a:moveTo>
                <a:cubicBezTo>
                  <a:pt x="6527223" y="2114919"/>
                  <a:pt x="6527223" y="2118448"/>
                  <a:pt x="6534284" y="2125509"/>
                </a:cubicBezTo>
                <a:lnTo>
                  <a:pt x="6544874" y="2114919"/>
                </a:lnTo>
                <a:cubicBezTo>
                  <a:pt x="6544874" y="2114919"/>
                  <a:pt x="6541344" y="2114919"/>
                  <a:pt x="6534284" y="2114919"/>
                </a:cubicBezTo>
                <a:close/>
                <a:moveTo>
                  <a:pt x="7159118" y="2104328"/>
                </a:moveTo>
                <a:lnTo>
                  <a:pt x="7212070" y="2125509"/>
                </a:lnTo>
                <a:cubicBezTo>
                  <a:pt x="7212070" y="2132569"/>
                  <a:pt x="7217366" y="2137863"/>
                  <a:pt x="7227956" y="2141394"/>
                </a:cubicBezTo>
                <a:cubicBezTo>
                  <a:pt x="7238546" y="2144925"/>
                  <a:pt x="7243841" y="2143159"/>
                  <a:pt x="7243841" y="2136099"/>
                </a:cubicBezTo>
                <a:lnTo>
                  <a:pt x="7265022" y="2146690"/>
                </a:lnTo>
                <a:cubicBezTo>
                  <a:pt x="7265022" y="2153750"/>
                  <a:pt x="7266788" y="2157280"/>
                  <a:pt x="7270318" y="2157280"/>
                </a:cubicBezTo>
                <a:cubicBezTo>
                  <a:pt x="7273847" y="2157280"/>
                  <a:pt x="7275612" y="2157280"/>
                  <a:pt x="7275612" y="2157280"/>
                </a:cubicBezTo>
                <a:cubicBezTo>
                  <a:pt x="7282674" y="2150221"/>
                  <a:pt x="7287968" y="2148455"/>
                  <a:pt x="7291498" y="2151985"/>
                </a:cubicBezTo>
                <a:cubicBezTo>
                  <a:pt x="7295028" y="2155515"/>
                  <a:pt x="7300322" y="2157280"/>
                  <a:pt x="7307384" y="2157280"/>
                </a:cubicBezTo>
                <a:lnTo>
                  <a:pt x="7328564" y="2167871"/>
                </a:lnTo>
                <a:lnTo>
                  <a:pt x="7339155" y="2167871"/>
                </a:lnTo>
                <a:cubicBezTo>
                  <a:pt x="7339155" y="2160811"/>
                  <a:pt x="7340920" y="2157280"/>
                  <a:pt x="7344450" y="2157280"/>
                </a:cubicBezTo>
                <a:cubicBezTo>
                  <a:pt x="7347980" y="2157280"/>
                  <a:pt x="7349745" y="2160811"/>
                  <a:pt x="7349745" y="2167871"/>
                </a:cubicBezTo>
                <a:cubicBezTo>
                  <a:pt x="7349745" y="2174930"/>
                  <a:pt x="7360336" y="2178461"/>
                  <a:pt x="7381516" y="2178461"/>
                </a:cubicBezTo>
                <a:cubicBezTo>
                  <a:pt x="7388578" y="2178461"/>
                  <a:pt x="7395636" y="2178461"/>
                  <a:pt x="7402697" y="2178461"/>
                </a:cubicBezTo>
                <a:lnTo>
                  <a:pt x="7423878" y="2189051"/>
                </a:lnTo>
                <a:cubicBezTo>
                  <a:pt x="7430938" y="2189051"/>
                  <a:pt x="7437999" y="2192581"/>
                  <a:pt x="7445059" y="2199642"/>
                </a:cubicBezTo>
                <a:lnTo>
                  <a:pt x="7466240" y="2199642"/>
                </a:lnTo>
                <a:lnTo>
                  <a:pt x="7445059" y="2210232"/>
                </a:lnTo>
                <a:lnTo>
                  <a:pt x="7423878" y="2199642"/>
                </a:lnTo>
                <a:cubicBezTo>
                  <a:pt x="7409759" y="2199642"/>
                  <a:pt x="7400932" y="2197877"/>
                  <a:pt x="7397403" y="2194346"/>
                </a:cubicBezTo>
                <a:cubicBezTo>
                  <a:pt x="7393872" y="2190817"/>
                  <a:pt x="7388578" y="2189051"/>
                  <a:pt x="7381516" y="2189051"/>
                </a:cubicBezTo>
                <a:cubicBezTo>
                  <a:pt x="7381516" y="2196111"/>
                  <a:pt x="7379751" y="2197877"/>
                  <a:pt x="7376222" y="2194346"/>
                </a:cubicBezTo>
                <a:cubicBezTo>
                  <a:pt x="7372692" y="2190817"/>
                  <a:pt x="7369160" y="2189051"/>
                  <a:pt x="7365630" y="2189051"/>
                </a:cubicBezTo>
                <a:cubicBezTo>
                  <a:pt x="7362101" y="2189051"/>
                  <a:pt x="7356806" y="2189051"/>
                  <a:pt x="7349745" y="2189051"/>
                </a:cubicBezTo>
                <a:cubicBezTo>
                  <a:pt x="7342684" y="2189051"/>
                  <a:pt x="7339155" y="2189051"/>
                  <a:pt x="7339155" y="2189051"/>
                </a:cubicBezTo>
                <a:cubicBezTo>
                  <a:pt x="7325034" y="2189051"/>
                  <a:pt x="7310914" y="2185521"/>
                  <a:pt x="7296793" y="2178461"/>
                </a:cubicBezTo>
                <a:cubicBezTo>
                  <a:pt x="7254432" y="2157280"/>
                  <a:pt x="7229722" y="2146690"/>
                  <a:pt x="7222660" y="2146690"/>
                </a:cubicBezTo>
                <a:cubicBezTo>
                  <a:pt x="7222660" y="2146690"/>
                  <a:pt x="7220895" y="2144925"/>
                  <a:pt x="7217366" y="2141394"/>
                </a:cubicBezTo>
                <a:cubicBezTo>
                  <a:pt x="7213836" y="2137863"/>
                  <a:pt x="7208540" y="2136099"/>
                  <a:pt x="7201480" y="2136099"/>
                </a:cubicBezTo>
                <a:cubicBezTo>
                  <a:pt x="7194418" y="2136099"/>
                  <a:pt x="7189122" y="2137863"/>
                  <a:pt x="7185593" y="2141394"/>
                </a:cubicBezTo>
                <a:cubicBezTo>
                  <a:pt x="7182064" y="2144925"/>
                  <a:pt x="7176770" y="2146690"/>
                  <a:pt x="7169708" y="2146690"/>
                </a:cubicBezTo>
                <a:cubicBezTo>
                  <a:pt x="7155588" y="2139629"/>
                  <a:pt x="7148526" y="2139629"/>
                  <a:pt x="7148526" y="2146690"/>
                </a:cubicBezTo>
                <a:cubicBezTo>
                  <a:pt x="7148526" y="2153750"/>
                  <a:pt x="7144997" y="2153750"/>
                  <a:pt x="7137937" y="2146690"/>
                </a:cubicBezTo>
                <a:lnTo>
                  <a:pt x="7137937" y="2136099"/>
                </a:lnTo>
                <a:cubicBezTo>
                  <a:pt x="7137937" y="2136099"/>
                  <a:pt x="7137937" y="2132569"/>
                  <a:pt x="7137937" y="2125509"/>
                </a:cubicBezTo>
                <a:cubicBezTo>
                  <a:pt x="7137937" y="2125509"/>
                  <a:pt x="7139703" y="2125509"/>
                  <a:pt x="7143232" y="2125509"/>
                </a:cubicBezTo>
                <a:cubicBezTo>
                  <a:pt x="7146762" y="2125509"/>
                  <a:pt x="7152058" y="2125509"/>
                  <a:pt x="7159118" y="2125509"/>
                </a:cubicBezTo>
                <a:cubicBezTo>
                  <a:pt x="7159118" y="2125509"/>
                  <a:pt x="7160884" y="2123744"/>
                  <a:pt x="7164414" y="2120213"/>
                </a:cubicBezTo>
                <a:cubicBezTo>
                  <a:pt x="7167943" y="2116684"/>
                  <a:pt x="7166178" y="2114919"/>
                  <a:pt x="7159118" y="2114919"/>
                </a:cubicBezTo>
                <a:close/>
                <a:moveTo>
                  <a:pt x="6915539" y="2104328"/>
                </a:moveTo>
                <a:cubicBezTo>
                  <a:pt x="6915539" y="2104328"/>
                  <a:pt x="6917304" y="2104328"/>
                  <a:pt x="6920833" y="2104328"/>
                </a:cubicBezTo>
                <a:cubicBezTo>
                  <a:pt x="6924362" y="2104328"/>
                  <a:pt x="6926129" y="2107858"/>
                  <a:pt x="6926129" y="2114919"/>
                </a:cubicBezTo>
                <a:lnTo>
                  <a:pt x="6904948" y="2114919"/>
                </a:lnTo>
                <a:close/>
                <a:moveTo>
                  <a:pt x="4755094" y="2104328"/>
                </a:moveTo>
                <a:cubicBezTo>
                  <a:pt x="4762155" y="2104328"/>
                  <a:pt x="4765684" y="2107858"/>
                  <a:pt x="4765684" y="2114919"/>
                </a:cubicBezTo>
                <a:lnTo>
                  <a:pt x="4755094" y="2114919"/>
                </a:lnTo>
                <a:cubicBezTo>
                  <a:pt x="4755094" y="2107858"/>
                  <a:pt x="4755094" y="2104328"/>
                  <a:pt x="4755094" y="2104328"/>
                </a:cubicBezTo>
                <a:close/>
                <a:moveTo>
                  <a:pt x="3918452" y="2104328"/>
                </a:moveTo>
                <a:cubicBezTo>
                  <a:pt x="3918452" y="2104328"/>
                  <a:pt x="3925511" y="2106092"/>
                  <a:pt x="3939633" y="2109623"/>
                </a:cubicBezTo>
                <a:cubicBezTo>
                  <a:pt x="3953754" y="2113154"/>
                  <a:pt x="3960812" y="2118448"/>
                  <a:pt x="3960812" y="2125509"/>
                </a:cubicBezTo>
                <a:cubicBezTo>
                  <a:pt x="3946692" y="2118448"/>
                  <a:pt x="3937868" y="2114919"/>
                  <a:pt x="3934338" y="2114919"/>
                </a:cubicBezTo>
                <a:cubicBezTo>
                  <a:pt x="3930806" y="2114919"/>
                  <a:pt x="3927277" y="2113154"/>
                  <a:pt x="3923746" y="2109623"/>
                </a:cubicBezTo>
                <a:cubicBezTo>
                  <a:pt x="3920216" y="2106092"/>
                  <a:pt x="3918452" y="2104328"/>
                  <a:pt x="3918452" y="2104328"/>
                </a:cubicBezTo>
                <a:close/>
                <a:moveTo>
                  <a:pt x="8800632" y="2093738"/>
                </a:moveTo>
                <a:lnTo>
                  <a:pt x="8800632" y="2104328"/>
                </a:lnTo>
                <a:cubicBezTo>
                  <a:pt x="8800632" y="2104328"/>
                  <a:pt x="8797103" y="2104328"/>
                  <a:pt x="8790041" y="2104328"/>
                </a:cubicBezTo>
                <a:cubicBezTo>
                  <a:pt x="8790041" y="2097267"/>
                  <a:pt x="8793570" y="2093738"/>
                  <a:pt x="8800632" y="2093738"/>
                </a:cubicBezTo>
                <a:close/>
                <a:moveTo>
                  <a:pt x="7942808" y="2093738"/>
                </a:moveTo>
                <a:cubicBezTo>
                  <a:pt x="7949869" y="2093738"/>
                  <a:pt x="7953398" y="2093738"/>
                  <a:pt x="7953398" y="2093738"/>
                </a:cubicBezTo>
                <a:cubicBezTo>
                  <a:pt x="7953398" y="2093738"/>
                  <a:pt x="7953398" y="2097267"/>
                  <a:pt x="7953398" y="2104328"/>
                </a:cubicBezTo>
                <a:cubicBezTo>
                  <a:pt x="7946338" y="2104328"/>
                  <a:pt x="7941042" y="2102563"/>
                  <a:pt x="7937513" y="2099033"/>
                </a:cubicBezTo>
                <a:cubicBezTo>
                  <a:pt x="7933983" y="2095502"/>
                  <a:pt x="7935748" y="2093738"/>
                  <a:pt x="7942808" y="2093738"/>
                </a:cubicBezTo>
                <a:close/>
                <a:moveTo>
                  <a:pt x="7021443" y="2093738"/>
                </a:moveTo>
                <a:lnTo>
                  <a:pt x="7032033" y="2104328"/>
                </a:lnTo>
                <a:cubicBezTo>
                  <a:pt x="7032033" y="2104328"/>
                  <a:pt x="7028504" y="2104328"/>
                  <a:pt x="7021443" y="2104328"/>
                </a:cubicBezTo>
                <a:close/>
                <a:moveTo>
                  <a:pt x="6830814" y="2093738"/>
                </a:moveTo>
                <a:cubicBezTo>
                  <a:pt x="6837876" y="2093738"/>
                  <a:pt x="6841406" y="2093738"/>
                  <a:pt x="6841406" y="2093738"/>
                </a:cubicBezTo>
                <a:lnTo>
                  <a:pt x="6851996" y="2093738"/>
                </a:lnTo>
                <a:lnTo>
                  <a:pt x="6851996" y="2114919"/>
                </a:lnTo>
                <a:cubicBezTo>
                  <a:pt x="6844936" y="2107858"/>
                  <a:pt x="6837876" y="2104328"/>
                  <a:pt x="6830814" y="2104328"/>
                </a:cubicBezTo>
                <a:lnTo>
                  <a:pt x="6820224" y="2104328"/>
                </a:lnTo>
                <a:cubicBezTo>
                  <a:pt x="6820224" y="2097267"/>
                  <a:pt x="6823754" y="2093738"/>
                  <a:pt x="6830814" y="2093738"/>
                </a:cubicBezTo>
                <a:close/>
                <a:moveTo>
                  <a:pt x="5517604" y="2093738"/>
                </a:moveTo>
                <a:lnTo>
                  <a:pt x="5538785" y="2104328"/>
                </a:lnTo>
                <a:cubicBezTo>
                  <a:pt x="5545846" y="2104328"/>
                  <a:pt x="5551141" y="2104328"/>
                  <a:pt x="5554670" y="2104328"/>
                </a:cubicBezTo>
                <a:cubicBezTo>
                  <a:pt x="5558202" y="2104328"/>
                  <a:pt x="5559966" y="2107858"/>
                  <a:pt x="5559966" y="2114919"/>
                </a:cubicBezTo>
                <a:lnTo>
                  <a:pt x="5581147" y="2114919"/>
                </a:lnTo>
                <a:cubicBezTo>
                  <a:pt x="5581147" y="2121978"/>
                  <a:pt x="5602327" y="2129040"/>
                  <a:pt x="5644689" y="2136099"/>
                </a:cubicBezTo>
                <a:cubicBezTo>
                  <a:pt x="5644689" y="2136099"/>
                  <a:pt x="5648218" y="2136099"/>
                  <a:pt x="5655279" y="2136099"/>
                </a:cubicBezTo>
                <a:cubicBezTo>
                  <a:pt x="5662340" y="2136099"/>
                  <a:pt x="5665870" y="2137863"/>
                  <a:pt x="5665870" y="2141394"/>
                </a:cubicBezTo>
                <a:cubicBezTo>
                  <a:pt x="5665870" y="2144925"/>
                  <a:pt x="5667635" y="2146690"/>
                  <a:pt x="5671166" y="2146690"/>
                </a:cubicBezTo>
                <a:cubicBezTo>
                  <a:pt x="5674695" y="2146690"/>
                  <a:pt x="5679991" y="2146690"/>
                  <a:pt x="5687051" y="2146690"/>
                </a:cubicBezTo>
                <a:cubicBezTo>
                  <a:pt x="5708232" y="2153750"/>
                  <a:pt x="5732943" y="2160811"/>
                  <a:pt x="5761183" y="2167871"/>
                </a:cubicBezTo>
                <a:cubicBezTo>
                  <a:pt x="5803545" y="2181992"/>
                  <a:pt x="5824726" y="2185521"/>
                  <a:pt x="5824726" y="2178461"/>
                </a:cubicBezTo>
                <a:cubicBezTo>
                  <a:pt x="5824726" y="2171400"/>
                  <a:pt x="5822962" y="2167871"/>
                  <a:pt x="5819430" y="2167871"/>
                </a:cubicBezTo>
                <a:cubicBezTo>
                  <a:pt x="5815901" y="2167871"/>
                  <a:pt x="5814135" y="2166106"/>
                  <a:pt x="5814135" y="2162575"/>
                </a:cubicBezTo>
                <a:cubicBezTo>
                  <a:pt x="5814135" y="2159044"/>
                  <a:pt x="5810606" y="2160811"/>
                  <a:pt x="5803545" y="2167871"/>
                </a:cubicBezTo>
                <a:lnTo>
                  <a:pt x="5792954" y="2167871"/>
                </a:lnTo>
                <a:lnTo>
                  <a:pt x="5782364" y="2157280"/>
                </a:lnTo>
                <a:cubicBezTo>
                  <a:pt x="5775304" y="2164340"/>
                  <a:pt x="5768244" y="2166106"/>
                  <a:pt x="5761183" y="2162575"/>
                </a:cubicBezTo>
                <a:cubicBezTo>
                  <a:pt x="5754124" y="2159044"/>
                  <a:pt x="5747064" y="2157280"/>
                  <a:pt x="5740002" y="2157280"/>
                </a:cubicBezTo>
                <a:cubicBezTo>
                  <a:pt x="5704702" y="2150221"/>
                  <a:pt x="5679991" y="2139629"/>
                  <a:pt x="5665870" y="2125509"/>
                </a:cubicBezTo>
                <a:lnTo>
                  <a:pt x="5665870" y="2114919"/>
                </a:lnTo>
                <a:lnTo>
                  <a:pt x="5655279" y="2114919"/>
                </a:lnTo>
                <a:cubicBezTo>
                  <a:pt x="5662340" y="2121978"/>
                  <a:pt x="5665870" y="2125509"/>
                  <a:pt x="5665870" y="2125509"/>
                </a:cubicBezTo>
                <a:cubicBezTo>
                  <a:pt x="5658810" y="2125509"/>
                  <a:pt x="5648218" y="2121978"/>
                  <a:pt x="5634099" y="2114919"/>
                </a:cubicBezTo>
                <a:cubicBezTo>
                  <a:pt x="5641160" y="2114919"/>
                  <a:pt x="5644689" y="2114919"/>
                  <a:pt x="5644689" y="2114919"/>
                </a:cubicBezTo>
                <a:lnTo>
                  <a:pt x="5644689" y="2104328"/>
                </a:lnTo>
                <a:cubicBezTo>
                  <a:pt x="5644689" y="2104328"/>
                  <a:pt x="5642924" y="2104328"/>
                  <a:pt x="5639394" y="2104328"/>
                </a:cubicBezTo>
                <a:cubicBezTo>
                  <a:pt x="5635864" y="2104328"/>
                  <a:pt x="5634099" y="2107858"/>
                  <a:pt x="5634099" y="2114919"/>
                </a:cubicBezTo>
                <a:lnTo>
                  <a:pt x="5581147" y="2114919"/>
                </a:lnTo>
                <a:lnTo>
                  <a:pt x="5549375" y="2093738"/>
                </a:lnTo>
                <a:cubicBezTo>
                  <a:pt x="5535256" y="2093738"/>
                  <a:pt x="5526429" y="2093738"/>
                  <a:pt x="5522900" y="2093738"/>
                </a:cubicBezTo>
                <a:cubicBezTo>
                  <a:pt x="5519370" y="2093738"/>
                  <a:pt x="5517604" y="2093738"/>
                  <a:pt x="5517604" y="2093738"/>
                </a:cubicBezTo>
                <a:close/>
                <a:moveTo>
                  <a:pt x="4331478" y="2093738"/>
                </a:moveTo>
                <a:lnTo>
                  <a:pt x="4331478" y="2104328"/>
                </a:lnTo>
                <a:lnTo>
                  <a:pt x="4342068" y="2104328"/>
                </a:lnTo>
                <a:cubicBezTo>
                  <a:pt x="4342068" y="2104328"/>
                  <a:pt x="4338538" y="2100798"/>
                  <a:pt x="4331478" y="2093738"/>
                </a:cubicBezTo>
                <a:close/>
                <a:moveTo>
                  <a:pt x="8091075" y="2083146"/>
                </a:moveTo>
                <a:cubicBezTo>
                  <a:pt x="8091075" y="2090207"/>
                  <a:pt x="8091075" y="2093738"/>
                  <a:pt x="8091075" y="2093738"/>
                </a:cubicBezTo>
                <a:lnTo>
                  <a:pt x="8080483" y="2093738"/>
                </a:lnTo>
                <a:close/>
                <a:moveTo>
                  <a:pt x="7911038" y="2083146"/>
                </a:moveTo>
                <a:lnTo>
                  <a:pt x="7921627" y="2083146"/>
                </a:lnTo>
                <a:cubicBezTo>
                  <a:pt x="7921627" y="2083146"/>
                  <a:pt x="7923393" y="2083146"/>
                  <a:pt x="7926923" y="2083146"/>
                </a:cubicBezTo>
                <a:cubicBezTo>
                  <a:pt x="7930452" y="2083146"/>
                  <a:pt x="7928688" y="2086677"/>
                  <a:pt x="7921627" y="2093738"/>
                </a:cubicBezTo>
                <a:cubicBezTo>
                  <a:pt x="7921627" y="2086677"/>
                  <a:pt x="7918098" y="2083146"/>
                  <a:pt x="7911038" y="2083146"/>
                </a:cubicBezTo>
                <a:close/>
                <a:moveTo>
                  <a:pt x="7466240" y="2083146"/>
                </a:moveTo>
                <a:lnTo>
                  <a:pt x="7476830" y="2083146"/>
                </a:lnTo>
                <a:lnTo>
                  <a:pt x="7476830" y="2093738"/>
                </a:lnTo>
                <a:close/>
                <a:moveTo>
                  <a:pt x="7032033" y="2083146"/>
                </a:moveTo>
                <a:lnTo>
                  <a:pt x="7042622" y="2083146"/>
                </a:lnTo>
                <a:lnTo>
                  <a:pt x="7042622" y="2093738"/>
                </a:lnTo>
                <a:close/>
                <a:moveTo>
                  <a:pt x="6566054" y="2083146"/>
                </a:moveTo>
                <a:lnTo>
                  <a:pt x="6555464" y="2093738"/>
                </a:lnTo>
                <a:cubicBezTo>
                  <a:pt x="6562525" y="2093738"/>
                  <a:pt x="6566054" y="2093738"/>
                  <a:pt x="6566054" y="2093738"/>
                </a:cubicBezTo>
                <a:cubicBezTo>
                  <a:pt x="6566054" y="2086677"/>
                  <a:pt x="6566054" y="2083146"/>
                  <a:pt x="6566054" y="2083146"/>
                </a:cubicBezTo>
                <a:close/>
                <a:moveTo>
                  <a:pt x="5702936" y="2083146"/>
                </a:moveTo>
                <a:cubicBezTo>
                  <a:pt x="5692346" y="2083146"/>
                  <a:pt x="5687051" y="2086677"/>
                  <a:pt x="5687051" y="2093738"/>
                </a:cubicBezTo>
                <a:lnTo>
                  <a:pt x="5697641" y="2104328"/>
                </a:lnTo>
                <a:cubicBezTo>
                  <a:pt x="5704702" y="2104328"/>
                  <a:pt x="5711762" y="2104328"/>
                  <a:pt x="5718822" y="2104328"/>
                </a:cubicBezTo>
                <a:cubicBezTo>
                  <a:pt x="5725882" y="2097267"/>
                  <a:pt x="5727647" y="2091973"/>
                  <a:pt x="5724116" y="2088442"/>
                </a:cubicBezTo>
                <a:cubicBezTo>
                  <a:pt x="5720587" y="2084911"/>
                  <a:pt x="5713526" y="2083146"/>
                  <a:pt x="5702936" y="2083146"/>
                </a:cubicBezTo>
                <a:close/>
                <a:moveTo>
                  <a:pt x="4808046" y="2083146"/>
                </a:moveTo>
                <a:cubicBezTo>
                  <a:pt x="4822167" y="2083146"/>
                  <a:pt x="4829228" y="2084911"/>
                  <a:pt x="4829228" y="2088442"/>
                </a:cubicBezTo>
                <a:cubicBezTo>
                  <a:pt x="4829228" y="2091973"/>
                  <a:pt x="4832757" y="2093738"/>
                  <a:pt x="4839818" y="2093738"/>
                </a:cubicBezTo>
                <a:lnTo>
                  <a:pt x="4797456" y="2093738"/>
                </a:lnTo>
                <a:close/>
                <a:moveTo>
                  <a:pt x="4765684" y="2083146"/>
                </a:moveTo>
                <a:lnTo>
                  <a:pt x="4776276" y="2083146"/>
                </a:lnTo>
                <a:lnTo>
                  <a:pt x="4765684" y="2093738"/>
                </a:lnTo>
                <a:cubicBezTo>
                  <a:pt x="4758624" y="2093738"/>
                  <a:pt x="4755094" y="2091973"/>
                  <a:pt x="4755094" y="2088442"/>
                </a:cubicBezTo>
                <a:cubicBezTo>
                  <a:pt x="4755094" y="2084911"/>
                  <a:pt x="4758624" y="2083146"/>
                  <a:pt x="4765684" y="2083146"/>
                </a:cubicBezTo>
                <a:close/>
                <a:moveTo>
                  <a:pt x="4628010" y="2083146"/>
                </a:moveTo>
                <a:lnTo>
                  <a:pt x="4638599" y="2093738"/>
                </a:lnTo>
                <a:cubicBezTo>
                  <a:pt x="4631539" y="2093738"/>
                  <a:pt x="4628010" y="2093738"/>
                  <a:pt x="4628010" y="2093738"/>
                </a:cubicBezTo>
                <a:cubicBezTo>
                  <a:pt x="4628010" y="2086677"/>
                  <a:pt x="4628010" y="2083146"/>
                  <a:pt x="4628010" y="2083146"/>
                </a:cubicBezTo>
                <a:close/>
                <a:moveTo>
                  <a:pt x="4328830" y="2080169"/>
                </a:moveTo>
                <a:cubicBezTo>
                  <a:pt x="4344715" y="2079506"/>
                  <a:pt x="4352658" y="2085795"/>
                  <a:pt x="4352658" y="2099033"/>
                </a:cubicBezTo>
                <a:cubicBezTo>
                  <a:pt x="4352658" y="2116684"/>
                  <a:pt x="4363249" y="2121978"/>
                  <a:pt x="4384430" y="2114919"/>
                </a:cubicBezTo>
                <a:cubicBezTo>
                  <a:pt x="4391490" y="2107858"/>
                  <a:pt x="4412670" y="2107858"/>
                  <a:pt x="4447972" y="2114919"/>
                </a:cubicBezTo>
                <a:cubicBezTo>
                  <a:pt x="4469154" y="2129040"/>
                  <a:pt x="4490334" y="2139629"/>
                  <a:pt x="4511514" y="2146690"/>
                </a:cubicBezTo>
                <a:lnTo>
                  <a:pt x="4553876" y="2167871"/>
                </a:lnTo>
                <a:lnTo>
                  <a:pt x="4585647" y="2178461"/>
                </a:lnTo>
                <a:cubicBezTo>
                  <a:pt x="4635070" y="2178461"/>
                  <a:pt x="4659780" y="2185521"/>
                  <a:pt x="4659780" y="2199642"/>
                </a:cubicBezTo>
                <a:cubicBezTo>
                  <a:pt x="4659780" y="2206702"/>
                  <a:pt x="4631539" y="2203173"/>
                  <a:pt x="4575058" y="2189051"/>
                </a:cubicBezTo>
                <a:cubicBezTo>
                  <a:pt x="4440912" y="2146690"/>
                  <a:pt x="4363249" y="2125509"/>
                  <a:pt x="4342068" y="2125509"/>
                </a:cubicBezTo>
                <a:cubicBezTo>
                  <a:pt x="4313826" y="2125509"/>
                  <a:pt x="4299706" y="2118448"/>
                  <a:pt x="4299706" y="2104328"/>
                </a:cubicBezTo>
                <a:cubicBezTo>
                  <a:pt x="4292647" y="2104328"/>
                  <a:pt x="4289116" y="2104328"/>
                  <a:pt x="4289116" y="2104328"/>
                </a:cubicBezTo>
                <a:cubicBezTo>
                  <a:pt x="4282056" y="2104328"/>
                  <a:pt x="4278526" y="2100798"/>
                  <a:pt x="4278526" y="2093738"/>
                </a:cubicBezTo>
                <a:lnTo>
                  <a:pt x="4289116" y="2093738"/>
                </a:lnTo>
                <a:cubicBezTo>
                  <a:pt x="4296176" y="2093738"/>
                  <a:pt x="4303237" y="2090207"/>
                  <a:pt x="4310297" y="2083146"/>
                </a:cubicBezTo>
                <a:cubicBezTo>
                  <a:pt x="4317358" y="2081382"/>
                  <a:pt x="4323536" y="2080390"/>
                  <a:pt x="4328830" y="2080169"/>
                </a:cubicBezTo>
                <a:close/>
                <a:moveTo>
                  <a:pt x="7529782" y="2072557"/>
                </a:moveTo>
                <a:lnTo>
                  <a:pt x="7540374" y="2083146"/>
                </a:lnTo>
                <a:cubicBezTo>
                  <a:pt x="7540374" y="2083146"/>
                  <a:pt x="7536842" y="2083146"/>
                  <a:pt x="7529782" y="2083146"/>
                </a:cubicBezTo>
                <a:close/>
                <a:moveTo>
                  <a:pt x="7370926" y="2072557"/>
                </a:moveTo>
                <a:lnTo>
                  <a:pt x="7381516" y="2072557"/>
                </a:lnTo>
                <a:cubicBezTo>
                  <a:pt x="7381516" y="2079617"/>
                  <a:pt x="7377986" y="2083146"/>
                  <a:pt x="7370926" y="2083146"/>
                </a:cubicBezTo>
                <a:cubicBezTo>
                  <a:pt x="7370926" y="2090207"/>
                  <a:pt x="7372692" y="2093738"/>
                  <a:pt x="7376222" y="2093738"/>
                </a:cubicBezTo>
                <a:cubicBezTo>
                  <a:pt x="7379751" y="2093738"/>
                  <a:pt x="7385047" y="2093738"/>
                  <a:pt x="7392107" y="2093738"/>
                </a:cubicBezTo>
                <a:cubicBezTo>
                  <a:pt x="7399168" y="2093738"/>
                  <a:pt x="7406226" y="2095502"/>
                  <a:pt x="7413288" y="2099033"/>
                </a:cubicBezTo>
                <a:cubicBezTo>
                  <a:pt x="7420348" y="2102563"/>
                  <a:pt x="7423878" y="2104328"/>
                  <a:pt x="7423878" y="2104328"/>
                </a:cubicBezTo>
                <a:lnTo>
                  <a:pt x="7413288" y="2114919"/>
                </a:lnTo>
                <a:lnTo>
                  <a:pt x="7392107" y="2104328"/>
                </a:lnTo>
                <a:cubicBezTo>
                  <a:pt x="7370926" y="2104328"/>
                  <a:pt x="7356806" y="2104328"/>
                  <a:pt x="7349745" y="2104328"/>
                </a:cubicBezTo>
                <a:lnTo>
                  <a:pt x="7349745" y="2093738"/>
                </a:lnTo>
                <a:lnTo>
                  <a:pt x="7360336" y="2083146"/>
                </a:lnTo>
                <a:cubicBezTo>
                  <a:pt x="7360336" y="2083146"/>
                  <a:pt x="7363866" y="2079617"/>
                  <a:pt x="7370926" y="2072557"/>
                </a:cubicBezTo>
                <a:close/>
                <a:moveTo>
                  <a:pt x="7296793" y="2072557"/>
                </a:moveTo>
                <a:cubicBezTo>
                  <a:pt x="7310914" y="2079617"/>
                  <a:pt x="7319740" y="2083146"/>
                  <a:pt x="7323270" y="2083146"/>
                </a:cubicBezTo>
                <a:cubicBezTo>
                  <a:pt x="7326799" y="2083146"/>
                  <a:pt x="7328564" y="2086677"/>
                  <a:pt x="7328564" y="2093738"/>
                </a:cubicBezTo>
                <a:lnTo>
                  <a:pt x="7307384" y="2083146"/>
                </a:lnTo>
                <a:close/>
                <a:moveTo>
                  <a:pt x="6195390" y="2072557"/>
                </a:moveTo>
                <a:lnTo>
                  <a:pt x="6184800" y="2104328"/>
                </a:lnTo>
                <a:lnTo>
                  <a:pt x="6195390" y="2114919"/>
                </a:lnTo>
                <a:cubicBezTo>
                  <a:pt x="6195390" y="2107858"/>
                  <a:pt x="6198920" y="2104328"/>
                  <a:pt x="6205980" y="2104328"/>
                </a:cubicBezTo>
                <a:cubicBezTo>
                  <a:pt x="6205980" y="2097267"/>
                  <a:pt x="6205980" y="2090207"/>
                  <a:pt x="6205980" y="2083146"/>
                </a:cubicBezTo>
                <a:cubicBezTo>
                  <a:pt x="6198920" y="2083146"/>
                  <a:pt x="6195390" y="2079617"/>
                  <a:pt x="6195390" y="2072557"/>
                </a:cubicBezTo>
                <a:close/>
                <a:moveTo>
                  <a:pt x="5655279" y="2072557"/>
                </a:moveTo>
                <a:cubicBezTo>
                  <a:pt x="5655279" y="2079617"/>
                  <a:pt x="5657045" y="2084911"/>
                  <a:pt x="5660574" y="2088442"/>
                </a:cubicBezTo>
                <a:cubicBezTo>
                  <a:pt x="5664106" y="2091973"/>
                  <a:pt x="5665870" y="2091973"/>
                  <a:pt x="5665870" y="2088442"/>
                </a:cubicBezTo>
                <a:cubicBezTo>
                  <a:pt x="5665870" y="2084911"/>
                  <a:pt x="5665870" y="2079617"/>
                  <a:pt x="5665870" y="2072557"/>
                </a:cubicBezTo>
                <a:cubicBezTo>
                  <a:pt x="5665870" y="2072557"/>
                  <a:pt x="5662340" y="2072557"/>
                  <a:pt x="5655279" y="2072557"/>
                </a:cubicBezTo>
                <a:close/>
                <a:moveTo>
                  <a:pt x="7567510" y="2069248"/>
                </a:moveTo>
                <a:cubicBezTo>
                  <a:pt x="7568834" y="2069688"/>
                  <a:pt x="7570380" y="2070792"/>
                  <a:pt x="7572144" y="2072557"/>
                </a:cubicBezTo>
                <a:lnTo>
                  <a:pt x="7593326" y="2083146"/>
                </a:lnTo>
                <a:cubicBezTo>
                  <a:pt x="7600386" y="2083146"/>
                  <a:pt x="7605682" y="2083146"/>
                  <a:pt x="7609211" y="2083146"/>
                </a:cubicBezTo>
                <a:cubicBezTo>
                  <a:pt x="7612740" y="2083146"/>
                  <a:pt x="7614505" y="2083146"/>
                  <a:pt x="7614505" y="2083146"/>
                </a:cubicBezTo>
                <a:cubicBezTo>
                  <a:pt x="7614505" y="2090207"/>
                  <a:pt x="7618034" y="2093738"/>
                  <a:pt x="7625096" y="2093738"/>
                </a:cubicBezTo>
                <a:cubicBezTo>
                  <a:pt x="7632156" y="2093738"/>
                  <a:pt x="7635686" y="2090207"/>
                  <a:pt x="7635686" y="2083146"/>
                </a:cubicBezTo>
                <a:lnTo>
                  <a:pt x="7646278" y="2083146"/>
                </a:lnTo>
                <a:lnTo>
                  <a:pt x="7656867" y="2093738"/>
                </a:lnTo>
                <a:lnTo>
                  <a:pt x="7667457" y="2093738"/>
                </a:lnTo>
                <a:cubicBezTo>
                  <a:pt x="7667457" y="2100798"/>
                  <a:pt x="7670986" y="2104328"/>
                  <a:pt x="7678048" y="2104328"/>
                </a:cubicBezTo>
                <a:cubicBezTo>
                  <a:pt x="7685108" y="2104328"/>
                  <a:pt x="7688638" y="2107858"/>
                  <a:pt x="7688638" y="2114919"/>
                </a:cubicBezTo>
                <a:cubicBezTo>
                  <a:pt x="7688638" y="2121978"/>
                  <a:pt x="7692168" y="2125509"/>
                  <a:pt x="7699230" y="2125509"/>
                </a:cubicBezTo>
                <a:cubicBezTo>
                  <a:pt x="7706290" y="2125509"/>
                  <a:pt x="7706290" y="2121978"/>
                  <a:pt x="7699230" y="2114919"/>
                </a:cubicBezTo>
                <a:lnTo>
                  <a:pt x="7709820" y="2114919"/>
                </a:lnTo>
                <a:cubicBezTo>
                  <a:pt x="7716880" y="2121978"/>
                  <a:pt x="7720409" y="2125509"/>
                  <a:pt x="7720409" y="2125509"/>
                </a:cubicBezTo>
                <a:cubicBezTo>
                  <a:pt x="7720409" y="2132569"/>
                  <a:pt x="7720409" y="2136099"/>
                  <a:pt x="7720409" y="2136099"/>
                </a:cubicBezTo>
                <a:cubicBezTo>
                  <a:pt x="7720409" y="2136099"/>
                  <a:pt x="7723940" y="2136099"/>
                  <a:pt x="7731000" y="2136099"/>
                </a:cubicBezTo>
                <a:cubicBezTo>
                  <a:pt x="7731000" y="2136099"/>
                  <a:pt x="7731000" y="2137863"/>
                  <a:pt x="7731000" y="2141394"/>
                </a:cubicBezTo>
                <a:cubicBezTo>
                  <a:pt x="7731000" y="2144925"/>
                  <a:pt x="7729234" y="2146690"/>
                  <a:pt x="7725704" y="2146690"/>
                </a:cubicBezTo>
                <a:cubicBezTo>
                  <a:pt x="7722175" y="2146690"/>
                  <a:pt x="7720409" y="2146690"/>
                  <a:pt x="7720409" y="2146690"/>
                </a:cubicBezTo>
                <a:cubicBezTo>
                  <a:pt x="7720409" y="2146690"/>
                  <a:pt x="7716880" y="2150221"/>
                  <a:pt x="7709820" y="2157280"/>
                </a:cubicBezTo>
                <a:lnTo>
                  <a:pt x="7699230" y="2146690"/>
                </a:lnTo>
                <a:cubicBezTo>
                  <a:pt x="7678048" y="2118448"/>
                  <a:pt x="7667457" y="2107858"/>
                  <a:pt x="7667457" y="2114919"/>
                </a:cubicBezTo>
                <a:cubicBezTo>
                  <a:pt x="7667457" y="2121978"/>
                  <a:pt x="7670986" y="2125509"/>
                  <a:pt x="7678048" y="2125509"/>
                </a:cubicBezTo>
                <a:cubicBezTo>
                  <a:pt x="7670986" y="2125509"/>
                  <a:pt x="7663928" y="2125509"/>
                  <a:pt x="7656867" y="2125509"/>
                </a:cubicBezTo>
                <a:lnTo>
                  <a:pt x="7646278" y="2136099"/>
                </a:lnTo>
                <a:cubicBezTo>
                  <a:pt x="7653338" y="2136099"/>
                  <a:pt x="7656867" y="2137863"/>
                  <a:pt x="7656867" y="2141394"/>
                </a:cubicBezTo>
                <a:cubicBezTo>
                  <a:pt x="7656867" y="2144925"/>
                  <a:pt x="7653338" y="2150221"/>
                  <a:pt x="7646278" y="2157280"/>
                </a:cubicBezTo>
                <a:lnTo>
                  <a:pt x="7635686" y="2167871"/>
                </a:lnTo>
                <a:lnTo>
                  <a:pt x="7646278" y="2167871"/>
                </a:lnTo>
                <a:cubicBezTo>
                  <a:pt x="7660396" y="2167871"/>
                  <a:pt x="7669223" y="2166106"/>
                  <a:pt x="7672752" y="2162575"/>
                </a:cubicBezTo>
                <a:cubicBezTo>
                  <a:pt x="7676282" y="2159044"/>
                  <a:pt x="7678048" y="2167871"/>
                  <a:pt x="7678048" y="2189051"/>
                </a:cubicBezTo>
                <a:cubicBezTo>
                  <a:pt x="7678048" y="2210232"/>
                  <a:pt x="7681578" y="2220823"/>
                  <a:pt x="7688638" y="2220823"/>
                </a:cubicBezTo>
                <a:lnTo>
                  <a:pt x="7667457" y="2231413"/>
                </a:lnTo>
                <a:lnTo>
                  <a:pt x="7646278" y="2242004"/>
                </a:lnTo>
                <a:cubicBezTo>
                  <a:pt x="7653338" y="2242004"/>
                  <a:pt x="7656867" y="2243769"/>
                  <a:pt x="7656867" y="2247298"/>
                </a:cubicBezTo>
                <a:cubicBezTo>
                  <a:pt x="7656867" y="2250829"/>
                  <a:pt x="7656867" y="2252594"/>
                  <a:pt x="7656867" y="2252594"/>
                </a:cubicBezTo>
                <a:cubicBezTo>
                  <a:pt x="7656867" y="2252594"/>
                  <a:pt x="7653338" y="2252594"/>
                  <a:pt x="7646278" y="2252594"/>
                </a:cubicBezTo>
                <a:cubicBezTo>
                  <a:pt x="7639216" y="2252594"/>
                  <a:pt x="7635686" y="2252594"/>
                  <a:pt x="7635686" y="2252594"/>
                </a:cubicBezTo>
                <a:cubicBezTo>
                  <a:pt x="7635686" y="2252594"/>
                  <a:pt x="7632156" y="2252594"/>
                  <a:pt x="7625096" y="2252594"/>
                </a:cubicBezTo>
                <a:cubicBezTo>
                  <a:pt x="7618034" y="2252594"/>
                  <a:pt x="7610976" y="2252594"/>
                  <a:pt x="7603915" y="2252594"/>
                </a:cubicBezTo>
                <a:cubicBezTo>
                  <a:pt x="7582734" y="2245533"/>
                  <a:pt x="7568615" y="2242004"/>
                  <a:pt x="7561553" y="2242004"/>
                </a:cubicBezTo>
                <a:lnTo>
                  <a:pt x="7550963" y="2231413"/>
                </a:lnTo>
                <a:lnTo>
                  <a:pt x="7561553" y="2231413"/>
                </a:lnTo>
                <a:cubicBezTo>
                  <a:pt x="7568615" y="2231413"/>
                  <a:pt x="7580970" y="2233177"/>
                  <a:pt x="7598620" y="2236708"/>
                </a:cubicBezTo>
                <a:cubicBezTo>
                  <a:pt x="7616271" y="2240238"/>
                  <a:pt x="7628626" y="2238473"/>
                  <a:pt x="7635686" y="2231413"/>
                </a:cubicBezTo>
                <a:lnTo>
                  <a:pt x="7635686" y="2220823"/>
                </a:lnTo>
                <a:lnTo>
                  <a:pt x="7646278" y="2220823"/>
                </a:lnTo>
                <a:lnTo>
                  <a:pt x="7656867" y="2210232"/>
                </a:lnTo>
                <a:lnTo>
                  <a:pt x="7635686" y="2199642"/>
                </a:lnTo>
                <a:cubicBezTo>
                  <a:pt x="7628626" y="2192581"/>
                  <a:pt x="7618034" y="2190817"/>
                  <a:pt x="7603915" y="2194346"/>
                </a:cubicBezTo>
                <a:cubicBezTo>
                  <a:pt x="7589794" y="2197877"/>
                  <a:pt x="7580970" y="2196111"/>
                  <a:pt x="7577438" y="2189051"/>
                </a:cubicBezTo>
                <a:cubicBezTo>
                  <a:pt x="7573909" y="2181992"/>
                  <a:pt x="7572144" y="2178461"/>
                  <a:pt x="7572144" y="2178461"/>
                </a:cubicBezTo>
                <a:lnTo>
                  <a:pt x="7572144" y="2189051"/>
                </a:lnTo>
                <a:cubicBezTo>
                  <a:pt x="7579204" y="2196111"/>
                  <a:pt x="7579204" y="2203173"/>
                  <a:pt x="7572144" y="2210232"/>
                </a:cubicBezTo>
                <a:cubicBezTo>
                  <a:pt x="7572144" y="2210232"/>
                  <a:pt x="7570378" y="2210232"/>
                  <a:pt x="7566848" y="2210232"/>
                </a:cubicBezTo>
                <a:cubicBezTo>
                  <a:pt x="7563319" y="2210232"/>
                  <a:pt x="7561553" y="2206702"/>
                  <a:pt x="7561553" y="2199642"/>
                </a:cubicBezTo>
                <a:cubicBezTo>
                  <a:pt x="7561553" y="2192581"/>
                  <a:pt x="7559788" y="2189051"/>
                  <a:pt x="7556259" y="2189051"/>
                </a:cubicBezTo>
                <a:cubicBezTo>
                  <a:pt x="7552730" y="2189051"/>
                  <a:pt x="7547434" y="2187286"/>
                  <a:pt x="7540374" y="2183756"/>
                </a:cubicBezTo>
                <a:cubicBezTo>
                  <a:pt x="7533312" y="2180225"/>
                  <a:pt x="7519192" y="2178461"/>
                  <a:pt x="7498011" y="2178461"/>
                </a:cubicBezTo>
                <a:lnTo>
                  <a:pt x="7423878" y="2157280"/>
                </a:lnTo>
                <a:cubicBezTo>
                  <a:pt x="7416818" y="2157280"/>
                  <a:pt x="7411522" y="2157280"/>
                  <a:pt x="7407992" y="2157280"/>
                </a:cubicBezTo>
                <a:cubicBezTo>
                  <a:pt x="7404463" y="2157280"/>
                  <a:pt x="7402697" y="2153750"/>
                  <a:pt x="7402697" y="2146690"/>
                </a:cubicBezTo>
                <a:cubicBezTo>
                  <a:pt x="7402697" y="2139629"/>
                  <a:pt x="7406226" y="2136099"/>
                  <a:pt x="7413288" y="2136099"/>
                </a:cubicBezTo>
                <a:cubicBezTo>
                  <a:pt x="7420348" y="2136099"/>
                  <a:pt x="7423878" y="2136099"/>
                  <a:pt x="7423878" y="2136099"/>
                </a:cubicBezTo>
                <a:cubicBezTo>
                  <a:pt x="7416818" y="2129040"/>
                  <a:pt x="7416818" y="2125509"/>
                  <a:pt x="7423878" y="2125509"/>
                </a:cubicBezTo>
                <a:cubicBezTo>
                  <a:pt x="7437999" y="2118448"/>
                  <a:pt x="7445059" y="2121978"/>
                  <a:pt x="7445059" y="2136099"/>
                </a:cubicBezTo>
                <a:cubicBezTo>
                  <a:pt x="7445059" y="2136099"/>
                  <a:pt x="7441530" y="2136099"/>
                  <a:pt x="7434468" y="2136099"/>
                </a:cubicBezTo>
                <a:cubicBezTo>
                  <a:pt x="7427408" y="2136099"/>
                  <a:pt x="7423878" y="2139629"/>
                  <a:pt x="7423878" y="2146690"/>
                </a:cubicBezTo>
                <a:lnTo>
                  <a:pt x="7468888" y="2146690"/>
                </a:lnTo>
                <a:lnTo>
                  <a:pt x="7487420" y="2146690"/>
                </a:lnTo>
                <a:lnTo>
                  <a:pt x="7487420" y="2125509"/>
                </a:lnTo>
                <a:lnTo>
                  <a:pt x="7508601" y="2125509"/>
                </a:lnTo>
                <a:lnTo>
                  <a:pt x="7508601" y="2114919"/>
                </a:lnTo>
                <a:lnTo>
                  <a:pt x="7498011" y="2104328"/>
                </a:lnTo>
                <a:lnTo>
                  <a:pt x="7508601" y="2104328"/>
                </a:lnTo>
                <a:lnTo>
                  <a:pt x="7519192" y="2104328"/>
                </a:lnTo>
                <a:cubicBezTo>
                  <a:pt x="7519192" y="2111388"/>
                  <a:pt x="7520957" y="2118448"/>
                  <a:pt x="7524486" y="2125509"/>
                </a:cubicBezTo>
                <a:cubicBezTo>
                  <a:pt x="7528016" y="2132569"/>
                  <a:pt x="7531548" y="2134334"/>
                  <a:pt x="7535078" y="2130804"/>
                </a:cubicBezTo>
                <a:cubicBezTo>
                  <a:pt x="7538607" y="2127273"/>
                  <a:pt x="7540374" y="2121978"/>
                  <a:pt x="7540374" y="2114919"/>
                </a:cubicBezTo>
                <a:lnTo>
                  <a:pt x="7561553" y="2125509"/>
                </a:lnTo>
                <a:cubicBezTo>
                  <a:pt x="7582734" y="2139629"/>
                  <a:pt x="7596855" y="2143159"/>
                  <a:pt x="7603915" y="2136099"/>
                </a:cubicBezTo>
                <a:cubicBezTo>
                  <a:pt x="7603915" y="2129040"/>
                  <a:pt x="7603915" y="2125509"/>
                  <a:pt x="7603915" y="2125509"/>
                </a:cubicBezTo>
                <a:lnTo>
                  <a:pt x="7603915" y="2114919"/>
                </a:lnTo>
                <a:cubicBezTo>
                  <a:pt x="7610976" y="2121978"/>
                  <a:pt x="7618034" y="2123744"/>
                  <a:pt x="7625096" y="2120213"/>
                </a:cubicBezTo>
                <a:cubicBezTo>
                  <a:pt x="7632156" y="2116684"/>
                  <a:pt x="7633922" y="2113154"/>
                  <a:pt x="7630390" y="2109623"/>
                </a:cubicBezTo>
                <a:cubicBezTo>
                  <a:pt x="7626861" y="2106092"/>
                  <a:pt x="7621567" y="2104328"/>
                  <a:pt x="7614505" y="2104328"/>
                </a:cubicBezTo>
                <a:cubicBezTo>
                  <a:pt x="7607444" y="2104328"/>
                  <a:pt x="7602149" y="2102563"/>
                  <a:pt x="7598620" y="2099033"/>
                </a:cubicBezTo>
                <a:cubicBezTo>
                  <a:pt x="7595090" y="2095502"/>
                  <a:pt x="7593326" y="2093738"/>
                  <a:pt x="7593326" y="2093738"/>
                </a:cubicBezTo>
                <a:cubicBezTo>
                  <a:pt x="7579204" y="2086677"/>
                  <a:pt x="7568615" y="2083146"/>
                  <a:pt x="7561553" y="2083146"/>
                </a:cubicBezTo>
                <a:cubicBezTo>
                  <a:pt x="7561553" y="2072557"/>
                  <a:pt x="7563540" y="2067923"/>
                  <a:pt x="7567510" y="2069248"/>
                </a:cubicBezTo>
                <a:close/>
                <a:moveTo>
                  <a:pt x="7413288" y="2067261"/>
                </a:moveTo>
                <a:cubicBezTo>
                  <a:pt x="7415053" y="2067261"/>
                  <a:pt x="7416818" y="2069027"/>
                  <a:pt x="7418582" y="2072557"/>
                </a:cubicBezTo>
                <a:cubicBezTo>
                  <a:pt x="7422112" y="2079617"/>
                  <a:pt x="7420348" y="2083146"/>
                  <a:pt x="7413288" y="2083146"/>
                </a:cubicBezTo>
                <a:cubicBezTo>
                  <a:pt x="7406226" y="2083146"/>
                  <a:pt x="7404463" y="2079617"/>
                  <a:pt x="7407992" y="2072557"/>
                </a:cubicBezTo>
                <a:cubicBezTo>
                  <a:pt x="7409758" y="2069027"/>
                  <a:pt x="7411524" y="2067261"/>
                  <a:pt x="7413288" y="2067261"/>
                </a:cubicBezTo>
                <a:close/>
                <a:moveTo>
                  <a:pt x="7593326" y="2061967"/>
                </a:moveTo>
                <a:cubicBezTo>
                  <a:pt x="7600386" y="2061967"/>
                  <a:pt x="7603915" y="2061967"/>
                  <a:pt x="7603915" y="2061967"/>
                </a:cubicBezTo>
                <a:lnTo>
                  <a:pt x="7593326" y="2072557"/>
                </a:lnTo>
                <a:cubicBezTo>
                  <a:pt x="7593326" y="2072557"/>
                  <a:pt x="7593326" y="2069026"/>
                  <a:pt x="7593326" y="2061967"/>
                </a:cubicBezTo>
                <a:close/>
                <a:moveTo>
                  <a:pt x="7487420" y="2061967"/>
                </a:moveTo>
                <a:lnTo>
                  <a:pt x="7487420" y="2072557"/>
                </a:lnTo>
                <a:cubicBezTo>
                  <a:pt x="7480360" y="2072557"/>
                  <a:pt x="7476830" y="2072557"/>
                  <a:pt x="7476830" y="2072557"/>
                </a:cubicBezTo>
                <a:close/>
                <a:moveTo>
                  <a:pt x="6153028" y="2061967"/>
                </a:moveTo>
                <a:cubicBezTo>
                  <a:pt x="6145968" y="2061967"/>
                  <a:pt x="6138909" y="2065496"/>
                  <a:pt x="6131847" y="2072557"/>
                </a:cubicBezTo>
                <a:cubicBezTo>
                  <a:pt x="6138909" y="2072557"/>
                  <a:pt x="6144204" y="2072557"/>
                  <a:pt x="6147734" y="2072557"/>
                </a:cubicBezTo>
                <a:cubicBezTo>
                  <a:pt x="6151264" y="2072557"/>
                  <a:pt x="6153028" y="2072557"/>
                  <a:pt x="6153028" y="2072557"/>
                </a:cubicBezTo>
                <a:close/>
                <a:moveTo>
                  <a:pt x="4977492" y="2061967"/>
                </a:moveTo>
                <a:lnTo>
                  <a:pt x="4988084" y="2072557"/>
                </a:lnTo>
                <a:lnTo>
                  <a:pt x="4998674" y="2072557"/>
                </a:lnTo>
                <a:cubicBezTo>
                  <a:pt x="4991613" y="2065496"/>
                  <a:pt x="4988084" y="2061967"/>
                  <a:pt x="4988084" y="2061967"/>
                </a:cubicBezTo>
                <a:cubicBezTo>
                  <a:pt x="4988084" y="2061967"/>
                  <a:pt x="4984554" y="2061967"/>
                  <a:pt x="4977492" y="2061967"/>
                </a:cubicBezTo>
                <a:close/>
                <a:moveTo>
                  <a:pt x="7329889" y="2056671"/>
                </a:moveTo>
                <a:cubicBezTo>
                  <a:pt x="7330771" y="2056671"/>
                  <a:pt x="7332094" y="2058437"/>
                  <a:pt x="7333860" y="2061967"/>
                </a:cubicBezTo>
                <a:cubicBezTo>
                  <a:pt x="7337389" y="2069026"/>
                  <a:pt x="7342684" y="2070792"/>
                  <a:pt x="7349745" y="2067261"/>
                </a:cubicBezTo>
                <a:cubicBezTo>
                  <a:pt x="7356806" y="2063732"/>
                  <a:pt x="7360336" y="2065496"/>
                  <a:pt x="7360336" y="2072557"/>
                </a:cubicBezTo>
                <a:lnTo>
                  <a:pt x="7339155" y="2072557"/>
                </a:lnTo>
                <a:lnTo>
                  <a:pt x="7317974" y="2072557"/>
                </a:lnTo>
                <a:lnTo>
                  <a:pt x="7328564" y="2061967"/>
                </a:lnTo>
                <a:cubicBezTo>
                  <a:pt x="7328564" y="2058437"/>
                  <a:pt x="7329006" y="2056671"/>
                  <a:pt x="7329889" y="2056671"/>
                </a:cubicBezTo>
                <a:close/>
                <a:moveTo>
                  <a:pt x="6674607" y="2055348"/>
                </a:moveTo>
                <a:cubicBezTo>
                  <a:pt x="6676372" y="2056230"/>
                  <a:pt x="6679019" y="2058437"/>
                  <a:pt x="6682550" y="2061967"/>
                </a:cubicBezTo>
                <a:cubicBezTo>
                  <a:pt x="6689610" y="2069026"/>
                  <a:pt x="6689610" y="2072557"/>
                  <a:pt x="6682550" y="2072557"/>
                </a:cubicBezTo>
                <a:lnTo>
                  <a:pt x="6682550" y="2083146"/>
                </a:lnTo>
                <a:cubicBezTo>
                  <a:pt x="6689610" y="2083146"/>
                  <a:pt x="6689610" y="2086677"/>
                  <a:pt x="6682550" y="2093738"/>
                </a:cubicBezTo>
                <a:cubicBezTo>
                  <a:pt x="6668429" y="2093738"/>
                  <a:pt x="6657839" y="2093738"/>
                  <a:pt x="6650778" y="2093738"/>
                </a:cubicBezTo>
                <a:cubicBezTo>
                  <a:pt x="6643717" y="2086677"/>
                  <a:pt x="6643717" y="2083146"/>
                  <a:pt x="6650778" y="2083146"/>
                </a:cubicBezTo>
                <a:cubicBezTo>
                  <a:pt x="6657839" y="2083146"/>
                  <a:pt x="6663134" y="2083146"/>
                  <a:pt x="6666664" y="2083146"/>
                </a:cubicBezTo>
                <a:cubicBezTo>
                  <a:pt x="6670194" y="2083146"/>
                  <a:pt x="6671958" y="2083146"/>
                  <a:pt x="6671958" y="2083146"/>
                </a:cubicBezTo>
                <a:lnTo>
                  <a:pt x="6671958" y="2072557"/>
                </a:lnTo>
                <a:lnTo>
                  <a:pt x="6671958" y="2061967"/>
                </a:lnTo>
                <a:cubicBezTo>
                  <a:pt x="6671958" y="2061967"/>
                  <a:pt x="6671958" y="2060202"/>
                  <a:pt x="6671958" y="2056671"/>
                </a:cubicBezTo>
                <a:cubicBezTo>
                  <a:pt x="6671958" y="2054906"/>
                  <a:pt x="6672842" y="2054464"/>
                  <a:pt x="6674607" y="2055348"/>
                </a:cubicBezTo>
                <a:close/>
                <a:moveTo>
                  <a:pt x="5559966" y="2051376"/>
                </a:moveTo>
                <a:cubicBezTo>
                  <a:pt x="5567026" y="2058436"/>
                  <a:pt x="5570556" y="2061967"/>
                  <a:pt x="5570556" y="2061967"/>
                </a:cubicBezTo>
                <a:lnTo>
                  <a:pt x="5570556" y="2051376"/>
                </a:lnTo>
                <a:cubicBezTo>
                  <a:pt x="5570556" y="2051376"/>
                  <a:pt x="5567026" y="2051376"/>
                  <a:pt x="5559966" y="2051376"/>
                </a:cubicBezTo>
                <a:close/>
                <a:moveTo>
                  <a:pt x="4045537" y="2051376"/>
                </a:moveTo>
                <a:cubicBezTo>
                  <a:pt x="4059658" y="2051376"/>
                  <a:pt x="4073777" y="2054906"/>
                  <a:pt x="4087898" y="2061967"/>
                </a:cubicBezTo>
                <a:lnTo>
                  <a:pt x="4077308" y="2072557"/>
                </a:lnTo>
                <a:cubicBezTo>
                  <a:pt x="4056127" y="2072557"/>
                  <a:pt x="4045537" y="2072557"/>
                  <a:pt x="4045537" y="2072557"/>
                </a:cubicBezTo>
                <a:cubicBezTo>
                  <a:pt x="4052596" y="2065496"/>
                  <a:pt x="4052596" y="2061967"/>
                  <a:pt x="4045537" y="2061967"/>
                </a:cubicBezTo>
                <a:close/>
                <a:moveTo>
                  <a:pt x="7768067" y="2040786"/>
                </a:moveTo>
                <a:cubicBezTo>
                  <a:pt x="7771596" y="2040786"/>
                  <a:pt x="7773361" y="2044315"/>
                  <a:pt x="7773361" y="2051376"/>
                </a:cubicBezTo>
                <a:cubicBezTo>
                  <a:pt x="7766300" y="2051376"/>
                  <a:pt x="7762772" y="2049611"/>
                  <a:pt x="7762772" y="2046080"/>
                </a:cubicBezTo>
                <a:cubicBezTo>
                  <a:pt x="7762772" y="2042550"/>
                  <a:pt x="7764538" y="2040786"/>
                  <a:pt x="7768067" y="2040786"/>
                </a:cubicBezTo>
                <a:close/>
                <a:moveTo>
                  <a:pt x="6142438" y="2040786"/>
                </a:moveTo>
                <a:cubicBezTo>
                  <a:pt x="6142438" y="2040786"/>
                  <a:pt x="6142438" y="2042550"/>
                  <a:pt x="6142438" y="2046080"/>
                </a:cubicBezTo>
                <a:cubicBezTo>
                  <a:pt x="6142438" y="2049611"/>
                  <a:pt x="6145968" y="2047846"/>
                  <a:pt x="6153028" y="2040786"/>
                </a:cubicBezTo>
                <a:lnTo>
                  <a:pt x="6153028" y="2051376"/>
                </a:lnTo>
                <a:lnTo>
                  <a:pt x="6174209" y="2051376"/>
                </a:lnTo>
                <a:cubicBezTo>
                  <a:pt x="6174209" y="2051376"/>
                  <a:pt x="6181270" y="2054906"/>
                  <a:pt x="6195390" y="2061967"/>
                </a:cubicBezTo>
                <a:cubicBezTo>
                  <a:pt x="6202450" y="2069026"/>
                  <a:pt x="6209510" y="2072557"/>
                  <a:pt x="6216572" y="2072557"/>
                </a:cubicBezTo>
                <a:cubicBezTo>
                  <a:pt x="6223632" y="2065496"/>
                  <a:pt x="6223632" y="2061967"/>
                  <a:pt x="6216572" y="2061967"/>
                </a:cubicBezTo>
                <a:cubicBezTo>
                  <a:pt x="6209510" y="2061967"/>
                  <a:pt x="6202450" y="2060202"/>
                  <a:pt x="6195390" y="2056671"/>
                </a:cubicBezTo>
                <a:cubicBezTo>
                  <a:pt x="6188330" y="2053140"/>
                  <a:pt x="6181270" y="2051376"/>
                  <a:pt x="6174209" y="2051376"/>
                </a:cubicBezTo>
                <a:cubicBezTo>
                  <a:pt x="6167149" y="2051376"/>
                  <a:pt x="6163620" y="2049611"/>
                  <a:pt x="6163620" y="2046080"/>
                </a:cubicBezTo>
                <a:cubicBezTo>
                  <a:pt x="6163620" y="2042550"/>
                  <a:pt x="6163620" y="2040786"/>
                  <a:pt x="6163620" y="2040786"/>
                </a:cubicBezTo>
                <a:cubicBezTo>
                  <a:pt x="6163620" y="2040786"/>
                  <a:pt x="6160090" y="2040786"/>
                  <a:pt x="6153028" y="2040786"/>
                </a:cubicBezTo>
                <a:cubicBezTo>
                  <a:pt x="6145968" y="2040786"/>
                  <a:pt x="6142438" y="2040786"/>
                  <a:pt x="6142438" y="2040786"/>
                </a:cubicBezTo>
                <a:close/>
                <a:moveTo>
                  <a:pt x="4691551" y="2040786"/>
                </a:moveTo>
                <a:lnTo>
                  <a:pt x="4691551" y="2051376"/>
                </a:lnTo>
                <a:lnTo>
                  <a:pt x="4702142" y="2051376"/>
                </a:lnTo>
                <a:lnTo>
                  <a:pt x="4702142" y="2061967"/>
                </a:lnTo>
                <a:cubicBezTo>
                  <a:pt x="4688022" y="2061967"/>
                  <a:pt x="4677432" y="2061967"/>
                  <a:pt x="4670372" y="2061967"/>
                </a:cubicBezTo>
                <a:cubicBezTo>
                  <a:pt x="4663311" y="2047846"/>
                  <a:pt x="4670372" y="2040786"/>
                  <a:pt x="4691551" y="2040786"/>
                </a:cubicBezTo>
                <a:close/>
                <a:moveTo>
                  <a:pt x="4649190" y="2040786"/>
                </a:moveTo>
                <a:lnTo>
                  <a:pt x="4659780" y="2061967"/>
                </a:lnTo>
                <a:cubicBezTo>
                  <a:pt x="4652720" y="2069026"/>
                  <a:pt x="4645660" y="2069026"/>
                  <a:pt x="4638599" y="2061967"/>
                </a:cubicBezTo>
                <a:cubicBezTo>
                  <a:pt x="4617420" y="2047846"/>
                  <a:pt x="4620949" y="2040786"/>
                  <a:pt x="4649190" y="2040786"/>
                </a:cubicBezTo>
                <a:close/>
                <a:moveTo>
                  <a:pt x="7171032" y="2034167"/>
                </a:moveTo>
                <a:cubicBezTo>
                  <a:pt x="7170150" y="2035049"/>
                  <a:pt x="7169708" y="2037255"/>
                  <a:pt x="7169708" y="2040786"/>
                </a:cubicBezTo>
                <a:cubicBezTo>
                  <a:pt x="7169708" y="2040786"/>
                  <a:pt x="7173238" y="2040786"/>
                  <a:pt x="7180299" y="2040786"/>
                </a:cubicBezTo>
                <a:lnTo>
                  <a:pt x="7180299" y="2051376"/>
                </a:lnTo>
                <a:lnTo>
                  <a:pt x="7212070" y="2051376"/>
                </a:lnTo>
                <a:lnTo>
                  <a:pt x="7212070" y="2040786"/>
                </a:lnTo>
                <a:lnTo>
                  <a:pt x="7201480" y="2040786"/>
                </a:lnTo>
                <a:lnTo>
                  <a:pt x="7190889" y="2040786"/>
                </a:lnTo>
                <a:cubicBezTo>
                  <a:pt x="7183828" y="2040786"/>
                  <a:pt x="7178533" y="2039021"/>
                  <a:pt x="7175004" y="2035490"/>
                </a:cubicBezTo>
                <a:cubicBezTo>
                  <a:pt x="7173238" y="2033725"/>
                  <a:pt x="7171915" y="2033284"/>
                  <a:pt x="7171032" y="2034167"/>
                </a:cubicBezTo>
                <a:close/>
                <a:moveTo>
                  <a:pt x="7783952" y="2030194"/>
                </a:moveTo>
                <a:cubicBezTo>
                  <a:pt x="7783952" y="2030194"/>
                  <a:pt x="7785717" y="2030194"/>
                  <a:pt x="7789248" y="2030194"/>
                </a:cubicBezTo>
                <a:cubicBezTo>
                  <a:pt x="7792778" y="2030194"/>
                  <a:pt x="7794542" y="2033725"/>
                  <a:pt x="7794542" y="2040786"/>
                </a:cubicBezTo>
                <a:lnTo>
                  <a:pt x="7783952" y="2040786"/>
                </a:lnTo>
                <a:close/>
                <a:moveTo>
                  <a:pt x="7413288" y="2030194"/>
                </a:moveTo>
                <a:lnTo>
                  <a:pt x="7423878" y="2030194"/>
                </a:lnTo>
                <a:cubicBezTo>
                  <a:pt x="7423878" y="2037255"/>
                  <a:pt x="7425644" y="2039021"/>
                  <a:pt x="7429174" y="2035490"/>
                </a:cubicBezTo>
                <a:cubicBezTo>
                  <a:pt x="7432703" y="2031959"/>
                  <a:pt x="7434468" y="2033725"/>
                  <a:pt x="7434468" y="2040786"/>
                </a:cubicBezTo>
                <a:cubicBezTo>
                  <a:pt x="7434468" y="2047846"/>
                  <a:pt x="7430938" y="2051376"/>
                  <a:pt x="7423878" y="2051376"/>
                </a:cubicBezTo>
                <a:lnTo>
                  <a:pt x="7423878" y="2061967"/>
                </a:lnTo>
                <a:lnTo>
                  <a:pt x="7413288" y="2061967"/>
                </a:lnTo>
                <a:lnTo>
                  <a:pt x="7402697" y="2061967"/>
                </a:lnTo>
                <a:cubicBezTo>
                  <a:pt x="7402697" y="2061967"/>
                  <a:pt x="7404463" y="2060202"/>
                  <a:pt x="7407992" y="2056671"/>
                </a:cubicBezTo>
                <a:cubicBezTo>
                  <a:pt x="7411522" y="2053140"/>
                  <a:pt x="7411522" y="2049611"/>
                  <a:pt x="7407992" y="2046080"/>
                </a:cubicBezTo>
                <a:cubicBezTo>
                  <a:pt x="7404463" y="2042550"/>
                  <a:pt x="7406226" y="2037255"/>
                  <a:pt x="7413288" y="2030194"/>
                </a:cubicBezTo>
                <a:close/>
                <a:moveTo>
                  <a:pt x="6587236" y="2030194"/>
                </a:moveTo>
                <a:lnTo>
                  <a:pt x="6597826" y="2030194"/>
                </a:lnTo>
                <a:lnTo>
                  <a:pt x="6597826" y="2040786"/>
                </a:lnTo>
                <a:close/>
                <a:moveTo>
                  <a:pt x="5507014" y="2030194"/>
                </a:moveTo>
                <a:lnTo>
                  <a:pt x="5517604" y="2051376"/>
                </a:lnTo>
                <a:cubicBezTo>
                  <a:pt x="5524664" y="2051376"/>
                  <a:pt x="5528195" y="2047846"/>
                  <a:pt x="5528195" y="2040786"/>
                </a:cubicBezTo>
                <a:cubicBezTo>
                  <a:pt x="5528195" y="2040786"/>
                  <a:pt x="5526429" y="2039021"/>
                  <a:pt x="5522900" y="2035490"/>
                </a:cubicBezTo>
                <a:cubicBezTo>
                  <a:pt x="5519370" y="2031959"/>
                  <a:pt x="5514074" y="2030194"/>
                  <a:pt x="5507014" y="2030194"/>
                </a:cubicBezTo>
                <a:close/>
                <a:moveTo>
                  <a:pt x="4034946" y="2030194"/>
                </a:moveTo>
                <a:lnTo>
                  <a:pt x="4045537" y="2030194"/>
                </a:lnTo>
                <a:lnTo>
                  <a:pt x="4045537" y="2040786"/>
                </a:lnTo>
                <a:close/>
                <a:moveTo>
                  <a:pt x="3918452" y="2030194"/>
                </a:moveTo>
                <a:cubicBezTo>
                  <a:pt x="3918452" y="2030194"/>
                  <a:pt x="3921982" y="2030194"/>
                  <a:pt x="3929042" y="2030194"/>
                </a:cubicBezTo>
                <a:cubicBezTo>
                  <a:pt x="3936102" y="2030194"/>
                  <a:pt x="3939633" y="2033725"/>
                  <a:pt x="3939633" y="2040786"/>
                </a:cubicBezTo>
                <a:lnTo>
                  <a:pt x="3929042" y="2040786"/>
                </a:lnTo>
                <a:cubicBezTo>
                  <a:pt x="3921982" y="2033725"/>
                  <a:pt x="3918452" y="2030194"/>
                  <a:pt x="3918452" y="2030194"/>
                </a:cubicBezTo>
                <a:close/>
                <a:moveTo>
                  <a:pt x="5403757" y="2024900"/>
                </a:moveTo>
                <a:cubicBezTo>
                  <a:pt x="5401992" y="2024900"/>
                  <a:pt x="5401110" y="2026665"/>
                  <a:pt x="5401110" y="2030194"/>
                </a:cubicBezTo>
                <a:cubicBezTo>
                  <a:pt x="5401110" y="2037255"/>
                  <a:pt x="5404640" y="2037255"/>
                  <a:pt x="5411700" y="2030194"/>
                </a:cubicBezTo>
                <a:cubicBezTo>
                  <a:pt x="5408170" y="2026665"/>
                  <a:pt x="5405522" y="2024900"/>
                  <a:pt x="5403757" y="2024900"/>
                </a:cubicBezTo>
                <a:close/>
                <a:moveTo>
                  <a:pt x="7741590" y="2019605"/>
                </a:moveTo>
                <a:cubicBezTo>
                  <a:pt x="7748652" y="2026665"/>
                  <a:pt x="7755711" y="2033725"/>
                  <a:pt x="7762772" y="2040786"/>
                </a:cubicBezTo>
                <a:cubicBezTo>
                  <a:pt x="7755711" y="2040786"/>
                  <a:pt x="7752182" y="2040786"/>
                  <a:pt x="7752182" y="2040786"/>
                </a:cubicBezTo>
                <a:cubicBezTo>
                  <a:pt x="7752182" y="2040786"/>
                  <a:pt x="7746886" y="2039021"/>
                  <a:pt x="7736296" y="2035490"/>
                </a:cubicBezTo>
                <a:cubicBezTo>
                  <a:pt x="7725704" y="2031959"/>
                  <a:pt x="7720409" y="2028430"/>
                  <a:pt x="7720409" y="2024900"/>
                </a:cubicBezTo>
                <a:cubicBezTo>
                  <a:pt x="7720409" y="2021369"/>
                  <a:pt x="7727471" y="2019605"/>
                  <a:pt x="7741590" y="2019605"/>
                </a:cubicBezTo>
                <a:close/>
                <a:moveTo>
                  <a:pt x="7243841" y="2019605"/>
                </a:moveTo>
                <a:cubicBezTo>
                  <a:pt x="7250902" y="2019605"/>
                  <a:pt x="7254432" y="2021369"/>
                  <a:pt x="7254432" y="2024900"/>
                </a:cubicBezTo>
                <a:cubicBezTo>
                  <a:pt x="7254432" y="2028430"/>
                  <a:pt x="7252666" y="2030194"/>
                  <a:pt x="7249136" y="2030194"/>
                </a:cubicBezTo>
                <a:cubicBezTo>
                  <a:pt x="7245607" y="2030194"/>
                  <a:pt x="7243841" y="2026665"/>
                  <a:pt x="7243841" y="2019605"/>
                </a:cubicBezTo>
                <a:close/>
                <a:moveTo>
                  <a:pt x="5734708" y="2019605"/>
                </a:moveTo>
                <a:cubicBezTo>
                  <a:pt x="5738237" y="2019605"/>
                  <a:pt x="5740002" y="2023136"/>
                  <a:pt x="5740002" y="2030194"/>
                </a:cubicBezTo>
                <a:cubicBezTo>
                  <a:pt x="5740002" y="2030194"/>
                  <a:pt x="5736472" y="2030194"/>
                  <a:pt x="5729412" y="2030194"/>
                </a:cubicBezTo>
                <a:cubicBezTo>
                  <a:pt x="5729412" y="2023136"/>
                  <a:pt x="5731178" y="2019605"/>
                  <a:pt x="5734708" y="2019605"/>
                </a:cubicBezTo>
                <a:close/>
                <a:moveTo>
                  <a:pt x="3950223" y="2019605"/>
                </a:moveTo>
                <a:lnTo>
                  <a:pt x="4003175" y="2030194"/>
                </a:lnTo>
                <a:lnTo>
                  <a:pt x="4013765" y="2051376"/>
                </a:lnTo>
                <a:cubicBezTo>
                  <a:pt x="4006706" y="2051376"/>
                  <a:pt x="3992585" y="2044315"/>
                  <a:pt x="3971404" y="2030194"/>
                </a:cubicBezTo>
                <a:close/>
                <a:moveTo>
                  <a:pt x="7341802" y="2012985"/>
                </a:moveTo>
                <a:cubicBezTo>
                  <a:pt x="7343567" y="2012103"/>
                  <a:pt x="7346216" y="2012544"/>
                  <a:pt x="7349745" y="2014309"/>
                </a:cubicBezTo>
                <a:cubicBezTo>
                  <a:pt x="7356806" y="2017840"/>
                  <a:pt x="7360336" y="2019605"/>
                  <a:pt x="7360336" y="2019605"/>
                </a:cubicBezTo>
                <a:cubicBezTo>
                  <a:pt x="7374456" y="2019605"/>
                  <a:pt x="7377986" y="2026665"/>
                  <a:pt x="7370926" y="2040786"/>
                </a:cubicBezTo>
                <a:cubicBezTo>
                  <a:pt x="7363866" y="2047846"/>
                  <a:pt x="7358570" y="2047846"/>
                  <a:pt x="7355040" y="2040786"/>
                </a:cubicBezTo>
                <a:cubicBezTo>
                  <a:pt x="7351511" y="2033725"/>
                  <a:pt x="7349745" y="2030194"/>
                  <a:pt x="7349745" y="2030194"/>
                </a:cubicBezTo>
                <a:lnTo>
                  <a:pt x="7339155" y="2019605"/>
                </a:lnTo>
                <a:cubicBezTo>
                  <a:pt x="7339155" y="2016075"/>
                  <a:pt x="7340038" y="2013868"/>
                  <a:pt x="7341802" y="2012985"/>
                </a:cubicBezTo>
                <a:close/>
                <a:moveTo>
                  <a:pt x="7762772" y="2009015"/>
                </a:moveTo>
                <a:cubicBezTo>
                  <a:pt x="7762772" y="2009015"/>
                  <a:pt x="7766300" y="2009015"/>
                  <a:pt x="7773361" y="2009015"/>
                </a:cubicBezTo>
                <a:lnTo>
                  <a:pt x="7762772" y="2019605"/>
                </a:lnTo>
                <a:close/>
                <a:moveTo>
                  <a:pt x="7317974" y="2009015"/>
                </a:moveTo>
                <a:lnTo>
                  <a:pt x="7328564" y="2019605"/>
                </a:lnTo>
                <a:cubicBezTo>
                  <a:pt x="7335626" y="2026665"/>
                  <a:pt x="7335626" y="2030194"/>
                  <a:pt x="7328564" y="2030194"/>
                </a:cubicBezTo>
                <a:lnTo>
                  <a:pt x="7317974" y="2030194"/>
                </a:lnTo>
                <a:cubicBezTo>
                  <a:pt x="7317974" y="2023136"/>
                  <a:pt x="7317974" y="2019605"/>
                  <a:pt x="7317974" y="2019605"/>
                </a:cubicBezTo>
                <a:close/>
                <a:moveTo>
                  <a:pt x="6650778" y="2009015"/>
                </a:moveTo>
                <a:cubicBezTo>
                  <a:pt x="6643717" y="2016074"/>
                  <a:pt x="6643717" y="2019605"/>
                  <a:pt x="6650778" y="2019605"/>
                </a:cubicBezTo>
                <a:lnTo>
                  <a:pt x="6671958" y="2009015"/>
                </a:lnTo>
                <a:close/>
                <a:moveTo>
                  <a:pt x="6333066" y="2009015"/>
                </a:moveTo>
                <a:lnTo>
                  <a:pt x="6311884" y="2019605"/>
                </a:lnTo>
                <a:cubicBezTo>
                  <a:pt x="6311884" y="2026665"/>
                  <a:pt x="6311884" y="2030194"/>
                  <a:pt x="6311884" y="2030194"/>
                </a:cubicBezTo>
                <a:cubicBezTo>
                  <a:pt x="6326005" y="2030194"/>
                  <a:pt x="6336595" y="2031959"/>
                  <a:pt x="6343656" y="2035490"/>
                </a:cubicBezTo>
                <a:cubicBezTo>
                  <a:pt x="6350717" y="2039021"/>
                  <a:pt x="6357776" y="2040786"/>
                  <a:pt x="6364836" y="2040786"/>
                </a:cubicBezTo>
                <a:lnTo>
                  <a:pt x="6386018" y="2040786"/>
                </a:lnTo>
                <a:cubicBezTo>
                  <a:pt x="6386018" y="2033725"/>
                  <a:pt x="6386018" y="2030194"/>
                  <a:pt x="6386018" y="2030194"/>
                </a:cubicBezTo>
                <a:lnTo>
                  <a:pt x="6386018" y="2019605"/>
                </a:lnTo>
                <a:cubicBezTo>
                  <a:pt x="6378957" y="2012544"/>
                  <a:pt x="6373662" y="2010780"/>
                  <a:pt x="6370132" y="2014309"/>
                </a:cubicBezTo>
                <a:cubicBezTo>
                  <a:pt x="6366602" y="2017840"/>
                  <a:pt x="6361306" y="2019605"/>
                  <a:pt x="6354246" y="2019605"/>
                </a:cubicBezTo>
                <a:cubicBezTo>
                  <a:pt x="6347186" y="2019605"/>
                  <a:pt x="6340127" y="2016074"/>
                  <a:pt x="6333066" y="2009015"/>
                </a:cubicBezTo>
                <a:close/>
                <a:moveTo>
                  <a:pt x="5263434" y="2009015"/>
                </a:moveTo>
                <a:cubicBezTo>
                  <a:pt x="5270494" y="2009015"/>
                  <a:pt x="5274025" y="2009015"/>
                  <a:pt x="5274025" y="2009015"/>
                </a:cubicBezTo>
                <a:lnTo>
                  <a:pt x="5263434" y="2019605"/>
                </a:lnTo>
                <a:close/>
                <a:moveTo>
                  <a:pt x="3783424" y="2001072"/>
                </a:moveTo>
                <a:cubicBezTo>
                  <a:pt x="3785189" y="2001072"/>
                  <a:pt x="3787836" y="2001954"/>
                  <a:pt x="3791367" y="2003719"/>
                </a:cubicBezTo>
                <a:cubicBezTo>
                  <a:pt x="3798427" y="2007250"/>
                  <a:pt x="3801956" y="2009015"/>
                  <a:pt x="3801956" y="2009015"/>
                </a:cubicBezTo>
                <a:lnTo>
                  <a:pt x="3780776" y="2009015"/>
                </a:lnTo>
                <a:cubicBezTo>
                  <a:pt x="3780776" y="2009015"/>
                  <a:pt x="3780776" y="2007250"/>
                  <a:pt x="3780776" y="2003719"/>
                </a:cubicBezTo>
                <a:cubicBezTo>
                  <a:pt x="3780776" y="2001954"/>
                  <a:pt x="3781660" y="2001072"/>
                  <a:pt x="3783424" y="2001072"/>
                </a:cubicBezTo>
                <a:close/>
                <a:moveTo>
                  <a:pt x="7540374" y="1998424"/>
                </a:moveTo>
                <a:cubicBezTo>
                  <a:pt x="7540374" y="1998424"/>
                  <a:pt x="7543903" y="1998424"/>
                  <a:pt x="7550963" y="1998424"/>
                </a:cubicBezTo>
                <a:lnTo>
                  <a:pt x="7540374" y="2009015"/>
                </a:lnTo>
                <a:cubicBezTo>
                  <a:pt x="7540374" y="2009015"/>
                  <a:pt x="7540374" y="2005484"/>
                  <a:pt x="7540374" y="1998424"/>
                </a:cubicBezTo>
                <a:close/>
                <a:moveTo>
                  <a:pt x="7339155" y="1998424"/>
                </a:moveTo>
                <a:cubicBezTo>
                  <a:pt x="7339155" y="1998424"/>
                  <a:pt x="7342684" y="1998424"/>
                  <a:pt x="7349745" y="1998424"/>
                </a:cubicBezTo>
                <a:lnTo>
                  <a:pt x="7339155" y="2009015"/>
                </a:lnTo>
                <a:close/>
                <a:moveTo>
                  <a:pt x="7047918" y="1998424"/>
                </a:moveTo>
                <a:cubicBezTo>
                  <a:pt x="7044389" y="1998424"/>
                  <a:pt x="7044389" y="2000188"/>
                  <a:pt x="7047918" y="2003719"/>
                </a:cubicBezTo>
                <a:cubicBezTo>
                  <a:pt x="7051448" y="2007250"/>
                  <a:pt x="7060274" y="2010780"/>
                  <a:pt x="7074395" y="2014309"/>
                </a:cubicBezTo>
                <a:cubicBezTo>
                  <a:pt x="7088514" y="2017840"/>
                  <a:pt x="7097341" y="2019605"/>
                  <a:pt x="7100870" y="2019605"/>
                </a:cubicBezTo>
                <a:cubicBezTo>
                  <a:pt x="7104400" y="2019605"/>
                  <a:pt x="7109696" y="2019605"/>
                  <a:pt x="7116756" y="2019605"/>
                </a:cubicBezTo>
                <a:lnTo>
                  <a:pt x="7127347" y="2019605"/>
                </a:lnTo>
                <a:lnTo>
                  <a:pt x="7127347" y="2009015"/>
                </a:lnTo>
                <a:cubicBezTo>
                  <a:pt x="7134408" y="2009015"/>
                  <a:pt x="7137937" y="2009015"/>
                  <a:pt x="7137937" y="2009015"/>
                </a:cubicBezTo>
                <a:cubicBezTo>
                  <a:pt x="7130876" y="2001954"/>
                  <a:pt x="7116756" y="1998424"/>
                  <a:pt x="7095574" y="1998424"/>
                </a:cubicBezTo>
                <a:cubicBezTo>
                  <a:pt x="7088514" y="1998424"/>
                  <a:pt x="7081456" y="1998424"/>
                  <a:pt x="7074395" y="1998424"/>
                </a:cubicBezTo>
                <a:cubicBezTo>
                  <a:pt x="7067333" y="1998424"/>
                  <a:pt x="7060274" y="1998424"/>
                  <a:pt x="7053214" y="1998424"/>
                </a:cubicBezTo>
                <a:cubicBezTo>
                  <a:pt x="7053214" y="1998424"/>
                  <a:pt x="7051448" y="1998424"/>
                  <a:pt x="7047918" y="1998424"/>
                </a:cubicBezTo>
                <a:close/>
                <a:moveTo>
                  <a:pt x="8493510" y="1987834"/>
                </a:moveTo>
                <a:cubicBezTo>
                  <a:pt x="8493510" y="1987834"/>
                  <a:pt x="8497039" y="1987834"/>
                  <a:pt x="8504100" y="1987834"/>
                </a:cubicBezTo>
                <a:lnTo>
                  <a:pt x="8514691" y="1987834"/>
                </a:lnTo>
                <a:lnTo>
                  <a:pt x="8525281" y="1987834"/>
                </a:lnTo>
                <a:cubicBezTo>
                  <a:pt x="8532341" y="1994894"/>
                  <a:pt x="8537637" y="1998424"/>
                  <a:pt x="8541166" y="1998424"/>
                </a:cubicBezTo>
                <a:cubicBezTo>
                  <a:pt x="8544696" y="1998424"/>
                  <a:pt x="8546462" y="1998424"/>
                  <a:pt x="8546462" y="1998424"/>
                </a:cubicBezTo>
                <a:cubicBezTo>
                  <a:pt x="8567641" y="1998424"/>
                  <a:pt x="8595884" y="2009015"/>
                  <a:pt x="8631185" y="2030194"/>
                </a:cubicBezTo>
                <a:cubicBezTo>
                  <a:pt x="8638245" y="2030194"/>
                  <a:pt x="8643541" y="2031959"/>
                  <a:pt x="8647070" y="2035490"/>
                </a:cubicBezTo>
                <a:cubicBezTo>
                  <a:pt x="8650601" y="2039021"/>
                  <a:pt x="8655895" y="2040786"/>
                  <a:pt x="8662957" y="2040786"/>
                </a:cubicBezTo>
                <a:lnTo>
                  <a:pt x="8673545" y="2040786"/>
                </a:lnTo>
                <a:cubicBezTo>
                  <a:pt x="8673545" y="2047846"/>
                  <a:pt x="8680607" y="2054906"/>
                  <a:pt x="8694728" y="2061967"/>
                </a:cubicBezTo>
                <a:cubicBezTo>
                  <a:pt x="8708847" y="2069026"/>
                  <a:pt x="8715908" y="2072557"/>
                  <a:pt x="8715908" y="2072557"/>
                </a:cubicBezTo>
                <a:cubicBezTo>
                  <a:pt x="8708847" y="2072557"/>
                  <a:pt x="8698257" y="2072557"/>
                  <a:pt x="8684137" y="2072557"/>
                </a:cubicBezTo>
                <a:lnTo>
                  <a:pt x="8641775" y="2051376"/>
                </a:lnTo>
                <a:cubicBezTo>
                  <a:pt x="8620595" y="2044315"/>
                  <a:pt x="8610004" y="2040786"/>
                  <a:pt x="8610004" y="2040786"/>
                </a:cubicBezTo>
                <a:cubicBezTo>
                  <a:pt x="8610004" y="2033725"/>
                  <a:pt x="8599414" y="2030194"/>
                  <a:pt x="8578233" y="2030194"/>
                </a:cubicBezTo>
                <a:cubicBezTo>
                  <a:pt x="8578233" y="2030194"/>
                  <a:pt x="8574703" y="2028430"/>
                  <a:pt x="8567641" y="2024900"/>
                </a:cubicBezTo>
                <a:cubicBezTo>
                  <a:pt x="8560582" y="2021369"/>
                  <a:pt x="8542932" y="2016074"/>
                  <a:pt x="8514691" y="2009015"/>
                </a:cubicBezTo>
                <a:close/>
                <a:moveTo>
                  <a:pt x="7423878" y="1987834"/>
                </a:moveTo>
                <a:cubicBezTo>
                  <a:pt x="7430938" y="1987834"/>
                  <a:pt x="7434468" y="1989598"/>
                  <a:pt x="7434468" y="1993128"/>
                </a:cubicBezTo>
                <a:cubicBezTo>
                  <a:pt x="7434468" y="1996659"/>
                  <a:pt x="7430938" y="1998424"/>
                  <a:pt x="7423878" y="1998424"/>
                </a:cubicBezTo>
                <a:lnTo>
                  <a:pt x="7413288" y="1998424"/>
                </a:lnTo>
                <a:cubicBezTo>
                  <a:pt x="7413288" y="1991363"/>
                  <a:pt x="7416818" y="1987834"/>
                  <a:pt x="7423878" y="1987834"/>
                </a:cubicBezTo>
                <a:close/>
                <a:moveTo>
                  <a:pt x="5972991" y="1987834"/>
                </a:moveTo>
                <a:cubicBezTo>
                  <a:pt x="5987112" y="1994894"/>
                  <a:pt x="5987112" y="2001954"/>
                  <a:pt x="5972991" y="2009015"/>
                </a:cubicBezTo>
                <a:lnTo>
                  <a:pt x="6036534" y="2030194"/>
                </a:lnTo>
                <a:lnTo>
                  <a:pt x="6057716" y="2019605"/>
                </a:lnTo>
                <a:cubicBezTo>
                  <a:pt x="6064776" y="2026665"/>
                  <a:pt x="6068305" y="2030194"/>
                  <a:pt x="6068305" y="2030194"/>
                </a:cubicBezTo>
                <a:lnTo>
                  <a:pt x="6089486" y="2030194"/>
                </a:lnTo>
                <a:lnTo>
                  <a:pt x="6036534" y="2009015"/>
                </a:lnTo>
                <a:cubicBezTo>
                  <a:pt x="6036534" y="2009015"/>
                  <a:pt x="6033005" y="2009015"/>
                  <a:pt x="6025943" y="2009015"/>
                </a:cubicBezTo>
                <a:cubicBezTo>
                  <a:pt x="6018882" y="2009015"/>
                  <a:pt x="6015353" y="2007250"/>
                  <a:pt x="6015353" y="2003719"/>
                </a:cubicBezTo>
                <a:cubicBezTo>
                  <a:pt x="6015353" y="2000188"/>
                  <a:pt x="6018882" y="1998424"/>
                  <a:pt x="6025943" y="1998424"/>
                </a:cubicBezTo>
                <a:cubicBezTo>
                  <a:pt x="6018882" y="1991363"/>
                  <a:pt x="6008293" y="1987834"/>
                  <a:pt x="5994172" y="1987834"/>
                </a:cubicBezTo>
                <a:close/>
                <a:moveTo>
                  <a:pt x="5379929" y="1987834"/>
                </a:moveTo>
                <a:cubicBezTo>
                  <a:pt x="5372868" y="1987834"/>
                  <a:pt x="5369339" y="1989598"/>
                  <a:pt x="5369339" y="1993128"/>
                </a:cubicBezTo>
                <a:cubicBezTo>
                  <a:pt x="5369339" y="1996659"/>
                  <a:pt x="5372868" y="1998424"/>
                  <a:pt x="5379929" y="1998424"/>
                </a:cubicBezTo>
                <a:cubicBezTo>
                  <a:pt x="5386990" y="1998424"/>
                  <a:pt x="5394050" y="2001954"/>
                  <a:pt x="5401110" y="2009015"/>
                </a:cubicBezTo>
                <a:cubicBezTo>
                  <a:pt x="5401110" y="2009015"/>
                  <a:pt x="5404640" y="2010780"/>
                  <a:pt x="5411700" y="2014309"/>
                </a:cubicBezTo>
                <a:cubicBezTo>
                  <a:pt x="5418760" y="2017840"/>
                  <a:pt x="5425820" y="2019605"/>
                  <a:pt x="5432881" y="2019605"/>
                </a:cubicBezTo>
                <a:cubicBezTo>
                  <a:pt x="5439942" y="2019605"/>
                  <a:pt x="5447002" y="2019605"/>
                  <a:pt x="5454062" y="2019605"/>
                </a:cubicBezTo>
                <a:cubicBezTo>
                  <a:pt x="5454062" y="2019605"/>
                  <a:pt x="5450531" y="2017840"/>
                  <a:pt x="5443471" y="2014309"/>
                </a:cubicBezTo>
                <a:cubicBezTo>
                  <a:pt x="5436410" y="2010780"/>
                  <a:pt x="5429352" y="2009015"/>
                  <a:pt x="5422291" y="2009015"/>
                </a:cubicBezTo>
                <a:cubicBezTo>
                  <a:pt x="5408170" y="2001954"/>
                  <a:pt x="5399344" y="1996659"/>
                  <a:pt x="5395814" y="1993128"/>
                </a:cubicBezTo>
                <a:cubicBezTo>
                  <a:pt x="5392285" y="1989598"/>
                  <a:pt x="5386990" y="1987834"/>
                  <a:pt x="5379929" y="1987834"/>
                </a:cubicBezTo>
                <a:close/>
                <a:moveTo>
                  <a:pt x="4490334" y="1987834"/>
                </a:moveTo>
                <a:lnTo>
                  <a:pt x="4490334" y="1998424"/>
                </a:lnTo>
                <a:cubicBezTo>
                  <a:pt x="4483274" y="1998424"/>
                  <a:pt x="4479743" y="1998424"/>
                  <a:pt x="4479743" y="1998424"/>
                </a:cubicBezTo>
                <a:cubicBezTo>
                  <a:pt x="4479743" y="1998424"/>
                  <a:pt x="4479743" y="1996659"/>
                  <a:pt x="4479743" y="1993128"/>
                </a:cubicBezTo>
                <a:cubicBezTo>
                  <a:pt x="4479743" y="1989598"/>
                  <a:pt x="4483274" y="1987834"/>
                  <a:pt x="4490334" y="1987834"/>
                </a:cubicBezTo>
                <a:close/>
                <a:moveTo>
                  <a:pt x="4426791" y="1987834"/>
                </a:moveTo>
                <a:lnTo>
                  <a:pt x="4458562" y="2009015"/>
                </a:lnTo>
                <a:cubicBezTo>
                  <a:pt x="4444442" y="2009015"/>
                  <a:pt x="4433852" y="2009015"/>
                  <a:pt x="4426791" y="2009015"/>
                </a:cubicBezTo>
                <a:close/>
                <a:moveTo>
                  <a:pt x="7339155" y="1977242"/>
                </a:moveTo>
                <a:cubicBezTo>
                  <a:pt x="7339155" y="1977242"/>
                  <a:pt x="7342684" y="1977242"/>
                  <a:pt x="7349745" y="1977242"/>
                </a:cubicBezTo>
                <a:lnTo>
                  <a:pt x="7360336" y="1977242"/>
                </a:lnTo>
                <a:cubicBezTo>
                  <a:pt x="7360336" y="1977242"/>
                  <a:pt x="7360336" y="1979007"/>
                  <a:pt x="7360336" y="1982538"/>
                </a:cubicBezTo>
                <a:cubicBezTo>
                  <a:pt x="7360336" y="1986069"/>
                  <a:pt x="7356806" y="1987834"/>
                  <a:pt x="7349745" y="1987834"/>
                </a:cubicBezTo>
                <a:cubicBezTo>
                  <a:pt x="7349745" y="1980773"/>
                  <a:pt x="7346216" y="1977242"/>
                  <a:pt x="7339155" y="1977242"/>
                </a:cubicBezTo>
                <a:close/>
                <a:moveTo>
                  <a:pt x="6550169" y="1977242"/>
                </a:moveTo>
                <a:lnTo>
                  <a:pt x="6566054" y="1977242"/>
                </a:lnTo>
                <a:lnTo>
                  <a:pt x="6576646" y="1977242"/>
                </a:lnTo>
                <a:lnTo>
                  <a:pt x="6576646" y="1987834"/>
                </a:lnTo>
                <a:cubicBezTo>
                  <a:pt x="6562525" y="1994894"/>
                  <a:pt x="6558994" y="1994894"/>
                  <a:pt x="6566054" y="1987834"/>
                </a:cubicBezTo>
                <a:cubicBezTo>
                  <a:pt x="6566054" y="1980773"/>
                  <a:pt x="6560759" y="1977242"/>
                  <a:pt x="6550169" y="1977242"/>
                </a:cubicBezTo>
                <a:close/>
                <a:moveTo>
                  <a:pt x="6428380" y="1977242"/>
                </a:moveTo>
                <a:cubicBezTo>
                  <a:pt x="6435440" y="1977242"/>
                  <a:pt x="6438970" y="1977242"/>
                  <a:pt x="6438970" y="1977242"/>
                </a:cubicBezTo>
                <a:cubicBezTo>
                  <a:pt x="6453090" y="1977242"/>
                  <a:pt x="6467211" y="1977242"/>
                  <a:pt x="6481332" y="1977242"/>
                </a:cubicBezTo>
                <a:cubicBezTo>
                  <a:pt x="6495451" y="1977242"/>
                  <a:pt x="6509573" y="1977242"/>
                  <a:pt x="6523694" y="1977242"/>
                </a:cubicBezTo>
                <a:cubicBezTo>
                  <a:pt x="6530754" y="1977242"/>
                  <a:pt x="6534284" y="1977242"/>
                  <a:pt x="6534284" y="1977242"/>
                </a:cubicBezTo>
                <a:lnTo>
                  <a:pt x="6544874" y="1977242"/>
                </a:lnTo>
                <a:lnTo>
                  <a:pt x="6550169" y="1977242"/>
                </a:lnTo>
                <a:cubicBezTo>
                  <a:pt x="6539579" y="1977242"/>
                  <a:pt x="6534284" y="1979007"/>
                  <a:pt x="6534284" y="1982538"/>
                </a:cubicBezTo>
                <a:cubicBezTo>
                  <a:pt x="6534284" y="1986069"/>
                  <a:pt x="6536050" y="1987834"/>
                  <a:pt x="6539579" y="1987834"/>
                </a:cubicBezTo>
                <a:cubicBezTo>
                  <a:pt x="6543108" y="1987834"/>
                  <a:pt x="6544874" y="1991363"/>
                  <a:pt x="6544874" y="1998424"/>
                </a:cubicBezTo>
                <a:cubicBezTo>
                  <a:pt x="6544874" y="2005484"/>
                  <a:pt x="6548403" y="2009015"/>
                  <a:pt x="6555464" y="2009015"/>
                </a:cubicBezTo>
                <a:cubicBezTo>
                  <a:pt x="6562525" y="2009015"/>
                  <a:pt x="6564290" y="2010780"/>
                  <a:pt x="6560759" y="2014309"/>
                </a:cubicBezTo>
                <a:cubicBezTo>
                  <a:pt x="6557230" y="2017840"/>
                  <a:pt x="6548403" y="2016074"/>
                  <a:pt x="6534284" y="2009015"/>
                </a:cubicBezTo>
                <a:lnTo>
                  <a:pt x="6491922" y="1998424"/>
                </a:lnTo>
                <a:cubicBezTo>
                  <a:pt x="6484861" y="1998424"/>
                  <a:pt x="6479566" y="1996659"/>
                  <a:pt x="6476036" y="1993128"/>
                </a:cubicBezTo>
                <a:cubicBezTo>
                  <a:pt x="6472506" y="1989598"/>
                  <a:pt x="6470740" y="1987834"/>
                  <a:pt x="6470740" y="1987834"/>
                </a:cubicBezTo>
                <a:lnTo>
                  <a:pt x="6470740" y="1998424"/>
                </a:lnTo>
                <a:lnTo>
                  <a:pt x="6470740" y="2009015"/>
                </a:lnTo>
                <a:cubicBezTo>
                  <a:pt x="6463680" y="2009015"/>
                  <a:pt x="6456621" y="2003719"/>
                  <a:pt x="6449560" y="1993128"/>
                </a:cubicBezTo>
                <a:cubicBezTo>
                  <a:pt x="6442499" y="1982538"/>
                  <a:pt x="6435440" y="1977242"/>
                  <a:pt x="6428380" y="1977242"/>
                </a:cubicBezTo>
                <a:close/>
                <a:moveTo>
                  <a:pt x="5146940" y="1977242"/>
                </a:moveTo>
                <a:lnTo>
                  <a:pt x="5168121" y="1987834"/>
                </a:lnTo>
                <a:cubicBezTo>
                  <a:pt x="5161060" y="1987834"/>
                  <a:pt x="5157530" y="1987834"/>
                  <a:pt x="5157530" y="1987834"/>
                </a:cubicBezTo>
                <a:cubicBezTo>
                  <a:pt x="5157530" y="1987834"/>
                  <a:pt x="5154000" y="1987834"/>
                  <a:pt x="5146940" y="1987834"/>
                </a:cubicBezTo>
                <a:lnTo>
                  <a:pt x="5157530" y="1998424"/>
                </a:lnTo>
                <a:cubicBezTo>
                  <a:pt x="5171650" y="1998424"/>
                  <a:pt x="5178710" y="1994894"/>
                  <a:pt x="5178710" y="1987834"/>
                </a:cubicBezTo>
                <a:lnTo>
                  <a:pt x="5157530" y="1977242"/>
                </a:lnTo>
                <a:close/>
                <a:moveTo>
                  <a:pt x="5009265" y="1977242"/>
                </a:moveTo>
                <a:lnTo>
                  <a:pt x="5009265" y="1987834"/>
                </a:lnTo>
                <a:lnTo>
                  <a:pt x="5019854" y="1977242"/>
                </a:lnTo>
                <a:cubicBezTo>
                  <a:pt x="5019854" y="1977242"/>
                  <a:pt x="5016325" y="1977242"/>
                  <a:pt x="5009265" y="1977242"/>
                </a:cubicBezTo>
                <a:close/>
                <a:moveTo>
                  <a:pt x="7104842" y="1971948"/>
                </a:moveTo>
                <a:cubicBezTo>
                  <a:pt x="7102196" y="1971948"/>
                  <a:pt x="7099106" y="1973713"/>
                  <a:pt x="7095574" y="1977242"/>
                </a:cubicBezTo>
                <a:lnTo>
                  <a:pt x="7106166" y="1987834"/>
                </a:lnTo>
                <a:cubicBezTo>
                  <a:pt x="7113226" y="1987834"/>
                  <a:pt x="7116756" y="1987834"/>
                  <a:pt x="7116756" y="1987834"/>
                </a:cubicBezTo>
                <a:cubicBezTo>
                  <a:pt x="7116756" y="1987834"/>
                  <a:pt x="7114991" y="1984303"/>
                  <a:pt x="7111462" y="1977242"/>
                </a:cubicBezTo>
                <a:cubicBezTo>
                  <a:pt x="7109697" y="1973713"/>
                  <a:pt x="7107491" y="1971948"/>
                  <a:pt x="7104842" y="1971948"/>
                </a:cubicBezTo>
                <a:close/>
                <a:moveTo>
                  <a:pt x="7635686" y="1966653"/>
                </a:moveTo>
                <a:lnTo>
                  <a:pt x="7646278" y="1977242"/>
                </a:lnTo>
                <a:cubicBezTo>
                  <a:pt x="7653338" y="1970184"/>
                  <a:pt x="7660396" y="1966653"/>
                  <a:pt x="7667457" y="1966653"/>
                </a:cubicBezTo>
                <a:cubicBezTo>
                  <a:pt x="7667457" y="1966653"/>
                  <a:pt x="7662163" y="1966653"/>
                  <a:pt x="7651572" y="1966653"/>
                </a:cubicBezTo>
                <a:cubicBezTo>
                  <a:pt x="7640982" y="1966653"/>
                  <a:pt x="7635686" y="1966653"/>
                  <a:pt x="7635686" y="1966653"/>
                </a:cubicBezTo>
                <a:close/>
                <a:moveTo>
                  <a:pt x="6608416" y="1966653"/>
                </a:moveTo>
                <a:lnTo>
                  <a:pt x="6619006" y="1977242"/>
                </a:lnTo>
                <a:lnTo>
                  <a:pt x="6629598" y="1966653"/>
                </a:lnTo>
                <a:cubicBezTo>
                  <a:pt x="6629598" y="1966653"/>
                  <a:pt x="6626067" y="1966653"/>
                  <a:pt x="6619006" y="1966653"/>
                </a:cubicBezTo>
                <a:cubicBezTo>
                  <a:pt x="6611946" y="1966653"/>
                  <a:pt x="6608416" y="1966653"/>
                  <a:pt x="6608416" y="1966653"/>
                </a:cubicBezTo>
                <a:close/>
                <a:moveTo>
                  <a:pt x="6174209" y="1966653"/>
                </a:moveTo>
                <a:cubicBezTo>
                  <a:pt x="6167149" y="1966653"/>
                  <a:pt x="6167149" y="1970184"/>
                  <a:pt x="6174209" y="1977242"/>
                </a:cubicBezTo>
                <a:cubicBezTo>
                  <a:pt x="6174209" y="1977242"/>
                  <a:pt x="6177738" y="1977242"/>
                  <a:pt x="6184800" y="1977242"/>
                </a:cubicBezTo>
                <a:cubicBezTo>
                  <a:pt x="6184800" y="1970184"/>
                  <a:pt x="6181270" y="1966653"/>
                  <a:pt x="6174209" y="1966653"/>
                </a:cubicBezTo>
                <a:close/>
                <a:moveTo>
                  <a:pt x="5941220" y="1966653"/>
                </a:moveTo>
                <a:lnTo>
                  <a:pt x="5930630" y="1977242"/>
                </a:lnTo>
                <a:cubicBezTo>
                  <a:pt x="5937690" y="1977242"/>
                  <a:pt x="5937690" y="1980773"/>
                  <a:pt x="5930630" y="1987834"/>
                </a:cubicBezTo>
                <a:cubicBezTo>
                  <a:pt x="5930630" y="1987834"/>
                  <a:pt x="5934160" y="1987834"/>
                  <a:pt x="5941220" y="1987834"/>
                </a:cubicBezTo>
                <a:lnTo>
                  <a:pt x="5962401" y="1987834"/>
                </a:lnTo>
                <a:lnTo>
                  <a:pt x="5951812" y="1977242"/>
                </a:lnTo>
                <a:cubicBezTo>
                  <a:pt x="5951812" y="1970184"/>
                  <a:pt x="5948280" y="1966653"/>
                  <a:pt x="5941220" y="1966653"/>
                </a:cubicBezTo>
                <a:close/>
                <a:moveTo>
                  <a:pt x="5845908" y="1966653"/>
                </a:moveTo>
                <a:cubicBezTo>
                  <a:pt x="5838847" y="1966653"/>
                  <a:pt x="5833552" y="1970184"/>
                  <a:pt x="5830020" y="1977242"/>
                </a:cubicBezTo>
                <a:cubicBezTo>
                  <a:pt x="5826491" y="1984303"/>
                  <a:pt x="5831786" y="1991363"/>
                  <a:pt x="5845908" y="1998424"/>
                </a:cubicBezTo>
                <a:cubicBezTo>
                  <a:pt x="5860026" y="1998424"/>
                  <a:pt x="5870616" y="1998424"/>
                  <a:pt x="5877678" y="1998424"/>
                </a:cubicBezTo>
                <a:cubicBezTo>
                  <a:pt x="5884738" y="1991363"/>
                  <a:pt x="5886504" y="1984303"/>
                  <a:pt x="5882972" y="1977242"/>
                </a:cubicBezTo>
                <a:cubicBezTo>
                  <a:pt x="5879443" y="1970184"/>
                  <a:pt x="5874148" y="1970184"/>
                  <a:pt x="5867087" y="1977242"/>
                </a:cubicBezTo>
                <a:cubicBezTo>
                  <a:pt x="5860026" y="1977242"/>
                  <a:pt x="5856497" y="1973713"/>
                  <a:pt x="5856497" y="1966653"/>
                </a:cubicBezTo>
                <a:cubicBezTo>
                  <a:pt x="5856497" y="1966653"/>
                  <a:pt x="5852968" y="1966653"/>
                  <a:pt x="5845908" y="1966653"/>
                </a:cubicBezTo>
                <a:close/>
                <a:moveTo>
                  <a:pt x="5687051" y="1966653"/>
                </a:moveTo>
                <a:cubicBezTo>
                  <a:pt x="5665870" y="1966653"/>
                  <a:pt x="5662340" y="1970184"/>
                  <a:pt x="5676460" y="1977242"/>
                </a:cubicBezTo>
                <a:cubicBezTo>
                  <a:pt x="5676460" y="1984303"/>
                  <a:pt x="5678226" y="1987834"/>
                  <a:pt x="5681756" y="1987834"/>
                </a:cubicBezTo>
                <a:cubicBezTo>
                  <a:pt x="5685285" y="1987834"/>
                  <a:pt x="5687051" y="1984303"/>
                  <a:pt x="5687051" y="1977242"/>
                </a:cubicBezTo>
                <a:cubicBezTo>
                  <a:pt x="5687051" y="1970184"/>
                  <a:pt x="5687051" y="1966653"/>
                  <a:pt x="5687051" y="1966653"/>
                </a:cubicBezTo>
                <a:close/>
                <a:moveTo>
                  <a:pt x="8424672" y="1963344"/>
                </a:moveTo>
                <a:cubicBezTo>
                  <a:pt x="8429968" y="1962019"/>
                  <a:pt x="8435262" y="1966653"/>
                  <a:pt x="8440558" y="1977242"/>
                </a:cubicBezTo>
                <a:lnTo>
                  <a:pt x="8451148" y="1987834"/>
                </a:lnTo>
                <a:cubicBezTo>
                  <a:pt x="8451148" y="1987834"/>
                  <a:pt x="8444087" y="1984303"/>
                  <a:pt x="8429968" y="1977242"/>
                </a:cubicBezTo>
                <a:lnTo>
                  <a:pt x="8419377" y="1966653"/>
                </a:lnTo>
                <a:cubicBezTo>
                  <a:pt x="8421143" y="1964888"/>
                  <a:pt x="8422908" y="1963783"/>
                  <a:pt x="8424672" y="1963344"/>
                </a:cubicBezTo>
                <a:close/>
                <a:moveTo>
                  <a:pt x="7540374" y="1956063"/>
                </a:moveTo>
                <a:cubicBezTo>
                  <a:pt x="7533312" y="1956063"/>
                  <a:pt x="7529782" y="1959592"/>
                  <a:pt x="7529782" y="1966653"/>
                </a:cubicBezTo>
                <a:lnTo>
                  <a:pt x="7540374" y="1966653"/>
                </a:lnTo>
                <a:close/>
                <a:moveTo>
                  <a:pt x="7434468" y="1956063"/>
                </a:moveTo>
                <a:cubicBezTo>
                  <a:pt x="7441530" y="1956063"/>
                  <a:pt x="7445059" y="1959592"/>
                  <a:pt x="7445059" y="1966653"/>
                </a:cubicBezTo>
                <a:cubicBezTo>
                  <a:pt x="7445059" y="1973713"/>
                  <a:pt x="7448588" y="1977242"/>
                  <a:pt x="7455649" y="1977242"/>
                </a:cubicBezTo>
                <a:cubicBezTo>
                  <a:pt x="7462711" y="1977242"/>
                  <a:pt x="7466240" y="1979007"/>
                  <a:pt x="7466240" y="1982538"/>
                </a:cubicBezTo>
                <a:cubicBezTo>
                  <a:pt x="7466240" y="1986069"/>
                  <a:pt x="7462711" y="1987834"/>
                  <a:pt x="7455649" y="1987834"/>
                </a:cubicBezTo>
                <a:lnTo>
                  <a:pt x="7445059" y="1987834"/>
                </a:lnTo>
                <a:lnTo>
                  <a:pt x="7434468" y="1977242"/>
                </a:lnTo>
                <a:close/>
                <a:moveTo>
                  <a:pt x="7233251" y="1956063"/>
                </a:moveTo>
                <a:cubicBezTo>
                  <a:pt x="7233251" y="1963122"/>
                  <a:pt x="7233251" y="1966653"/>
                  <a:pt x="7233251" y="1966653"/>
                </a:cubicBezTo>
                <a:cubicBezTo>
                  <a:pt x="7233251" y="1973713"/>
                  <a:pt x="7236780" y="1975478"/>
                  <a:pt x="7243841" y="1971948"/>
                </a:cubicBezTo>
                <a:cubicBezTo>
                  <a:pt x="7250902" y="1968417"/>
                  <a:pt x="7254432" y="1966653"/>
                  <a:pt x="7254432" y="1966653"/>
                </a:cubicBezTo>
                <a:cubicBezTo>
                  <a:pt x="7254432" y="1959592"/>
                  <a:pt x="7254432" y="1956063"/>
                  <a:pt x="7254432" y="1956063"/>
                </a:cubicBezTo>
                <a:cubicBezTo>
                  <a:pt x="7254432" y="1956063"/>
                  <a:pt x="7250902" y="1956063"/>
                  <a:pt x="7243841" y="1956063"/>
                </a:cubicBezTo>
                <a:close/>
                <a:moveTo>
                  <a:pt x="5623508" y="1956063"/>
                </a:moveTo>
                <a:lnTo>
                  <a:pt x="5634099" y="1966653"/>
                </a:lnTo>
                <a:cubicBezTo>
                  <a:pt x="5641160" y="1973713"/>
                  <a:pt x="5646454" y="1977242"/>
                  <a:pt x="5649984" y="1977242"/>
                </a:cubicBezTo>
                <a:cubicBezTo>
                  <a:pt x="5653514" y="1977242"/>
                  <a:pt x="5655279" y="1973713"/>
                  <a:pt x="5655279" y="1966653"/>
                </a:cubicBezTo>
                <a:cubicBezTo>
                  <a:pt x="5655279" y="1959592"/>
                  <a:pt x="5644689" y="1956063"/>
                  <a:pt x="5623508" y="1956063"/>
                </a:cubicBezTo>
                <a:close/>
                <a:moveTo>
                  <a:pt x="5570556" y="1956063"/>
                </a:moveTo>
                <a:lnTo>
                  <a:pt x="5559966" y="1966653"/>
                </a:lnTo>
                <a:cubicBezTo>
                  <a:pt x="5567026" y="1966653"/>
                  <a:pt x="5570556" y="1964888"/>
                  <a:pt x="5570556" y="1961357"/>
                </a:cubicBezTo>
                <a:cubicBezTo>
                  <a:pt x="5570556" y="1957828"/>
                  <a:pt x="5570556" y="1956063"/>
                  <a:pt x="5570556" y="1956063"/>
                </a:cubicBezTo>
                <a:close/>
                <a:moveTo>
                  <a:pt x="5115169" y="1956063"/>
                </a:moveTo>
                <a:cubicBezTo>
                  <a:pt x="5108108" y="1963122"/>
                  <a:pt x="5104578" y="1966653"/>
                  <a:pt x="5104578" y="1966653"/>
                </a:cubicBezTo>
                <a:cubicBezTo>
                  <a:pt x="5104578" y="1973713"/>
                  <a:pt x="5104578" y="1977242"/>
                  <a:pt x="5104578" y="1977242"/>
                </a:cubicBezTo>
                <a:cubicBezTo>
                  <a:pt x="5104578" y="1977242"/>
                  <a:pt x="5108108" y="1977242"/>
                  <a:pt x="5115169" y="1977242"/>
                </a:cubicBezTo>
                <a:cubicBezTo>
                  <a:pt x="5122229" y="1977242"/>
                  <a:pt x="5125758" y="1973713"/>
                  <a:pt x="5125758" y="1966653"/>
                </a:cubicBezTo>
                <a:cubicBezTo>
                  <a:pt x="5125758" y="1966653"/>
                  <a:pt x="5125758" y="1964888"/>
                  <a:pt x="5125758" y="1961357"/>
                </a:cubicBezTo>
                <a:cubicBezTo>
                  <a:pt x="5125758" y="1957828"/>
                  <a:pt x="5122229" y="1956063"/>
                  <a:pt x="5115169" y="1956063"/>
                </a:cubicBezTo>
                <a:close/>
                <a:moveTo>
                  <a:pt x="4522106" y="1956063"/>
                </a:moveTo>
                <a:lnTo>
                  <a:pt x="4522106" y="1966653"/>
                </a:lnTo>
                <a:lnTo>
                  <a:pt x="4532695" y="1966653"/>
                </a:lnTo>
                <a:cubicBezTo>
                  <a:pt x="4525635" y="1959592"/>
                  <a:pt x="4522106" y="1956063"/>
                  <a:pt x="4522106" y="1956063"/>
                </a:cubicBezTo>
                <a:close/>
                <a:moveTo>
                  <a:pt x="4160708" y="1949444"/>
                </a:moveTo>
                <a:cubicBezTo>
                  <a:pt x="4159825" y="1948560"/>
                  <a:pt x="4158502" y="1949002"/>
                  <a:pt x="4156736" y="1950767"/>
                </a:cubicBezTo>
                <a:cubicBezTo>
                  <a:pt x="4153206" y="1954297"/>
                  <a:pt x="4154970" y="1957828"/>
                  <a:pt x="4162031" y="1961357"/>
                </a:cubicBezTo>
                <a:cubicBezTo>
                  <a:pt x="4169092" y="1964888"/>
                  <a:pt x="4172621" y="1966653"/>
                  <a:pt x="4172621" y="1966653"/>
                </a:cubicBezTo>
                <a:cubicBezTo>
                  <a:pt x="4172621" y="1959592"/>
                  <a:pt x="4169092" y="1956063"/>
                  <a:pt x="4162031" y="1956063"/>
                </a:cubicBezTo>
                <a:cubicBezTo>
                  <a:pt x="4162031" y="1952532"/>
                  <a:pt x="4161590" y="1950326"/>
                  <a:pt x="4160708" y="1949444"/>
                </a:cubicBezTo>
                <a:close/>
                <a:moveTo>
                  <a:pt x="7699230" y="1945472"/>
                </a:moveTo>
                <a:cubicBezTo>
                  <a:pt x="7692168" y="1945472"/>
                  <a:pt x="7692168" y="1952532"/>
                  <a:pt x="7699230" y="1966653"/>
                </a:cubicBezTo>
                <a:cubicBezTo>
                  <a:pt x="7706290" y="1966653"/>
                  <a:pt x="7713348" y="1966653"/>
                  <a:pt x="7720409" y="1966653"/>
                </a:cubicBezTo>
                <a:lnTo>
                  <a:pt x="7731000" y="1966653"/>
                </a:lnTo>
                <a:lnTo>
                  <a:pt x="7709820" y="1956063"/>
                </a:lnTo>
                <a:cubicBezTo>
                  <a:pt x="7709820" y="1949002"/>
                  <a:pt x="7706290" y="1945472"/>
                  <a:pt x="7699230" y="1945472"/>
                </a:cubicBezTo>
                <a:close/>
                <a:moveTo>
                  <a:pt x="7646278" y="1945472"/>
                </a:moveTo>
                <a:cubicBezTo>
                  <a:pt x="7646278" y="1952532"/>
                  <a:pt x="7649807" y="1956063"/>
                  <a:pt x="7656867" y="1956063"/>
                </a:cubicBezTo>
                <a:lnTo>
                  <a:pt x="7656867" y="1945472"/>
                </a:lnTo>
                <a:cubicBezTo>
                  <a:pt x="7649807" y="1945472"/>
                  <a:pt x="7646278" y="1945472"/>
                  <a:pt x="7646278" y="1945472"/>
                </a:cubicBezTo>
                <a:close/>
                <a:moveTo>
                  <a:pt x="7593326" y="1945472"/>
                </a:moveTo>
                <a:lnTo>
                  <a:pt x="7582734" y="1977242"/>
                </a:lnTo>
                <a:lnTo>
                  <a:pt x="7593326" y="1966653"/>
                </a:lnTo>
                <a:close/>
                <a:moveTo>
                  <a:pt x="7370926" y="1945472"/>
                </a:moveTo>
                <a:lnTo>
                  <a:pt x="7370926" y="1956063"/>
                </a:lnTo>
                <a:cubicBezTo>
                  <a:pt x="7377986" y="1956063"/>
                  <a:pt x="7381516" y="1956063"/>
                  <a:pt x="7381516" y="1956063"/>
                </a:cubicBezTo>
                <a:cubicBezTo>
                  <a:pt x="7381516" y="1949002"/>
                  <a:pt x="7379751" y="1945472"/>
                  <a:pt x="7376222" y="1945472"/>
                </a:cubicBezTo>
                <a:cubicBezTo>
                  <a:pt x="7372692" y="1945472"/>
                  <a:pt x="7370926" y="1945472"/>
                  <a:pt x="7370926" y="1945472"/>
                </a:cubicBezTo>
                <a:close/>
                <a:moveTo>
                  <a:pt x="3685463" y="1945472"/>
                </a:moveTo>
                <a:lnTo>
                  <a:pt x="3706644" y="1945472"/>
                </a:lnTo>
                <a:lnTo>
                  <a:pt x="3706644" y="1956063"/>
                </a:lnTo>
                <a:cubicBezTo>
                  <a:pt x="3692523" y="1949002"/>
                  <a:pt x="3685463" y="1945472"/>
                  <a:pt x="3685463" y="1945472"/>
                </a:cubicBezTo>
                <a:close/>
                <a:moveTo>
                  <a:pt x="7519192" y="1934882"/>
                </a:moveTo>
                <a:lnTo>
                  <a:pt x="7519192" y="1945472"/>
                </a:lnTo>
                <a:cubicBezTo>
                  <a:pt x="7519192" y="1945472"/>
                  <a:pt x="7519192" y="1949002"/>
                  <a:pt x="7519192" y="1956063"/>
                </a:cubicBezTo>
                <a:cubicBezTo>
                  <a:pt x="7526252" y="1956063"/>
                  <a:pt x="7529782" y="1952532"/>
                  <a:pt x="7529782" y="1945472"/>
                </a:cubicBezTo>
                <a:cubicBezTo>
                  <a:pt x="7529782" y="1945472"/>
                  <a:pt x="7526252" y="1941941"/>
                  <a:pt x="7519192" y="1934882"/>
                </a:cubicBezTo>
                <a:close/>
                <a:moveTo>
                  <a:pt x="7434468" y="1934882"/>
                </a:moveTo>
                <a:cubicBezTo>
                  <a:pt x="7441530" y="1934882"/>
                  <a:pt x="7445059" y="1934882"/>
                  <a:pt x="7445059" y="1934882"/>
                </a:cubicBezTo>
                <a:lnTo>
                  <a:pt x="7445059" y="1945472"/>
                </a:lnTo>
                <a:cubicBezTo>
                  <a:pt x="7437999" y="1945472"/>
                  <a:pt x="7434468" y="1941941"/>
                  <a:pt x="7434468" y="1934882"/>
                </a:cubicBezTo>
                <a:close/>
                <a:moveTo>
                  <a:pt x="7296793" y="1934882"/>
                </a:moveTo>
                <a:lnTo>
                  <a:pt x="7317974" y="1945472"/>
                </a:lnTo>
                <a:lnTo>
                  <a:pt x="7317974" y="1934882"/>
                </a:lnTo>
                <a:close/>
                <a:moveTo>
                  <a:pt x="7169708" y="1934882"/>
                </a:moveTo>
                <a:cubicBezTo>
                  <a:pt x="7169708" y="1941941"/>
                  <a:pt x="7171474" y="1947236"/>
                  <a:pt x="7175004" y="1950767"/>
                </a:cubicBezTo>
                <a:cubicBezTo>
                  <a:pt x="7178533" y="1954297"/>
                  <a:pt x="7183828" y="1956063"/>
                  <a:pt x="7190889" y="1956063"/>
                </a:cubicBezTo>
                <a:lnTo>
                  <a:pt x="7180299" y="1934882"/>
                </a:lnTo>
                <a:close/>
                <a:moveTo>
                  <a:pt x="7137937" y="1934882"/>
                </a:moveTo>
                <a:cubicBezTo>
                  <a:pt x="7137937" y="1941941"/>
                  <a:pt x="7141466" y="1945472"/>
                  <a:pt x="7148526" y="1945472"/>
                </a:cubicBezTo>
                <a:lnTo>
                  <a:pt x="7159118" y="1934882"/>
                </a:lnTo>
                <a:close/>
                <a:moveTo>
                  <a:pt x="5856497" y="1934882"/>
                </a:moveTo>
                <a:lnTo>
                  <a:pt x="5867087" y="1945472"/>
                </a:lnTo>
                <a:cubicBezTo>
                  <a:pt x="5867087" y="1945472"/>
                  <a:pt x="5867087" y="1941941"/>
                  <a:pt x="5867087" y="1934882"/>
                </a:cubicBezTo>
                <a:cubicBezTo>
                  <a:pt x="5860026" y="1934882"/>
                  <a:pt x="5856497" y="1934882"/>
                  <a:pt x="5856497" y="1934882"/>
                </a:cubicBezTo>
                <a:close/>
                <a:moveTo>
                  <a:pt x="5528195" y="1934882"/>
                </a:moveTo>
                <a:cubicBezTo>
                  <a:pt x="5528195" y="1941941"/>
                  <a:pt x="5528195" y="1945472"/>
                  <a:pt x="5528195" y="1945472"/>
                </a:cubicBezTo>
                <a:cubicBezTo>
                  <a:pt x="5528195" y="1945472"/>
                  <a:pt x="5531724" y="1945472"/>
                  <a:pt x="5538785" y="1945472"/>
                </a:cubicBezTo>
                <a:cubicBezTo>
                  <a:pt x="5538785" y="1945472"/>
                  <a:pt x="5538785" y="1941941"/>
                  <a:pt x="5538785" y="1934882"/>
                </a:cubicBezTo>
                <a:cubicBezTo>
                  <a:pt x="5531724" y="1934882"/>
                  <a:pt x="5528195" y="1934882"/>
                  <a:pt x="5528195" y="1934882"/>
                </a:cubicBezTo>
                <a:close/>
                <a:moveTo>
                  <a:pt x="5125758" y="1934882"/>
                </a:moveTo>
                <a:cubicBezTo>
                  <a:pt x="5125758" y="1941941"/>
                  <a:pt x="5129290" y="1945472"/>
                  <a:pt x="5136350" y="1945472"/>
                </a:cubicBezTo>
                <a:cubicBezTo>
                  <a:pt x="5143410" y="1945472"/>
                  <a:pt x="5146940" y="1945472"/>
                  <a:pt x="5146940" y="1945472"/>
                </a:cubicBezTo>
                <a:cubicBezTo>
                  <a:pt x="5146940" y="1945472"/>
                  <a:pt x="5146940" y="1941941"/>
                  <a:pt x="5146940" y="1934882"/>
                </a:cubicBezTo>
                <a:cubicBezTo>
                  <a:pt x="5146940" y="1934882"/>
                  <a:pt x="5143410" y="1934882"/>
                  <a:pt x="5136350" y="1934882"/>
                </a:cubicBezTo>
                <a:cubicBezTo>
                  <a:pt x="5129290" y="1934882"/>
                  <a:pt x="5125758" y="1934882"/>
                  <a:pt x="5125758" y="1934882"/>
                </a:cubicBezTo>
                <a:close/>
                <a:moveTo>
                  <a:pt x="4098489" y="1934882"/>
                </a:moveTo>
                <a:lnTo>
                  <a:pt x="4087898" y="1945472"/>
                </a:lnTo>
                <a:cubicBezTo>
                  <a:pt x="4087898" y="1952532"/>
                  <a:pt x="4091429" y="1952532"/>
                  <a:pt x="4098489" y="1945472"/>
                </a:cubicBezTo>
                <a:close/>
                <a:moveTo>
                  <a:pt x="7257080" y="1929586"/>
                </a:moveTo>
                <a:cubicBezTo>
                  <a:pt x="7255313" y="1929586"/>
                  <a:pt x="7254432" y="1931352"/>
                  <a:pt x="7254432" y="1934882"/>
                </a:cubicBezTo>
                <a:lnTo>
                  <a:pt x="7265022" y="1934882"/>
                </a:lnTo>
                <a:cubicBezTo>
                  <a:pt x="7261491" y="1931352"/>
                  <a:pt x="7258844" y="1929586"/>
                  <a:pt x="7257080" y="1929586"/>
                </a:cubicBezTo>
                <a:close/>
                <a:moveTo>
                  <a:pt x="6194067" y="1929586"/>
                </a:moveTo>
                <a:cubicBezTo>
                  <a:pt x="6191420" y="1929586"/>
                  <a:pt x="6188330" y="1931352"/>
                  <a:pt x="6184800" y="1934882"/>
                </a:cubicBezTo>
                <a:cubicBezTo>
                  <a:pt x="6184800" y="1941941"/>
                  <a:pt x="6190094" y="1947236"/>
                  <a:pt x="6200686" y="1950767"/>
                </a:cubicBezTo>
                <a:cubicBezTo>
                  <a:pt x="6211276" y="1954297"/>
                  <a:pt x="6227161" y="1956063"/>
                  <a:pt x="6248342" y="1956063"/>
                </a:cubicBezTo>
                <a:cubicBezTo>
                  <a:pt x="6241282" y="1956063"/>
                  <a:pt x="6237752" y="1952532"/>
                  <a:pt x="6237752" y="1945472"/>
                </a:cubicBezTo>
                <a:cubicBezTo>
                  <a:pt x="6237752" y="1931351"/>
                  <a:pt x="6230690" y="1927821"/>
                  <a:pt x="6216572" y="1934882"/>
                </a:cubicBezTo>
                <a:cubicBezTo>
                  <a:pt x="6209510" y="1941941"/>
                  <a:pt x="6204216" y="1941941"/>
                  <a:pt x="6200686" y="1934882"/>
                </a:cubicBezTo>
                <a:cubicBezTo>
                  <a:pt x="6198921" y="1931352"/>
                  <a:pt x="6196714" y="1929586"/>
                  <a:pt x="6194067" y="1929586"/>
                </a:cubicBezTo>
                <a:close/>
                <a:moveTo>
                  <a:pt x="7212070" y="1924290"/>
                </a:moveTo>
                <a:cubicBezTo>
                  <a:pt x="7212070" y="1931351"/>
                  <a:pt x="7208540" y="1934882"/>
                  <a:pt x="7201480" y="1934882"/>
                </a:cubicBezTo>
                <a:cubicBezTo>
                  <a:pt x="7201480" y="1941941"/>
                  <a:pt x="7199714" y="1945472"/>
                  <a:pt x="7196184" y="1945472"/>
                </a:cubicBezTo>
                <a:cubicBezTo>
                  <a:pt x="7192655" y="1945472"/>
                  <a:pt x="7190889" y="1947236"/>
                  <a:pt x="7190889" y="1950767"/>
                </a:cubicBezTo>
                <a:cubicBezTo>
                  <a:pt x="7190889" y="1954297"/>
                  <a:pt x="7196184" y="1954297"/>
                  <a:pt x="7206774" y="1950767"/>
                </a:cubicBezTo>
                <a:cubicBezTo>
                  <a:pt x="7217366" y="1947236"/>
                  <a:pt x="7222660" y="1945472"/>
                  <a:pt x="7222660" y="1945472"/>
                </a:cubicBezTo>
                <a:cubicBezTo>
                  <a:pt x="7222660" y="1945472"/>
                  <a:pt x="7222660" y="1941941"/>
                  <a:pt x="7222660" y="1934882"/>
                </a:cubicBezTo>
                <a:cubicBezTo>
                  <a:pt x="7229722" y="1934882"/>
                  <a:pt x="7233251" y="1933117"/>
                  <a:pt x="7233251" y="1929586"/>
                </a:cubicBezTo>
                <a:cubicBezTo>
                  <a:pt x="7233251" y="1926055"/>
                  <a:pt x="7229722" y="1924290"/>
                  <a:pt x="7222660" y="1924290"/>
                </a:cubicBezTo>
                <a:close/>
                <a:moveTo>
                  <a:pt x="5994172" y="1924290"/>
                </a:moveTo>
                <a:lnTo>
                  <a:pt x="6004764" y="1934882"/>
                </a:lnTo>
                <a:lnTo>
                  <a:pt x="6015353" y="1934882"/>
                </a:lnTo>
                <a:cubicBezTo>
                  <a:pt x="6008293" y="1927821"/>
                  <a:pt x="6001234" y="1924290"/>
                  <a:pt x="5994172" y="1924290"/>
                </a:cubicBezTo>
                <a:close/>
                <a:moveTo>
                  <a:pt x="5814135" y="1924290"/>
                </a:moveTo>
                <a:cubicBezTo>
                  <a:pt x="5807076" y="1924290"/>
                  <a:pt x="5803545" y="1927821"/>
                  <a:pt x="5803545" y="1934882"/>
                </a:cubicBezTo>
                <a:cubicBezTo>
                  <a:pt x="5810606" y="1934882"/>
                  <a:pt x="5810606" y="1938411"/>
                  <a:pt x="5803545" y="1945472"/>
                </a:cubicBezTo>
                <a:lnTo>
                  <a:pt x="5814135" y="1945472"/>
                </a:lnTo>
                <a:lnTo>
                  <a:pt x="5824726" y="1934882"/>
                </a:lnTo>
                <a:cubicBezTo>
                  <a:pt x="5831786" y="1934882"/>
                  <a:pt x="5833552" y="1933117"/>
                  <a:pt x="5830020" y="1929586"/>
                </a:cubicBezTo>
                <a:cubicBezTo>
                  <a:pt x="5826491" y="1926055"/>
                  <a:pt x="5821196" y="1924290"/>
                  <a:pt x="5814135" y="1924290"/>
                </a:cubicBezTo>
                <a:close/>
                <a:moveTo>
                  <a:pt x="5729412" y="1924290"/>
                </a:moveTo>
                <a:lnTo>
                  <a:pt x="5718822" y="1934882"/>
                </a:lnTo>
                <a:cubicBezTo>
                  <a:pt x="5725882" y="1934882"/>
                  <a:pt x="5736472" y="1938411"/>
                  <a:pt x="5750593" y="1945472"/>
                </a:cubicBezTo>
                <a:lnTo>
                  <a:pt x="5750593" y="1934882"/>
                </a:lnTo>
                <a:cubicBezTo>
                  <a:pt x="5743532" y="1934882"/>
                  <a:pt x="5738237" y="1934882"/>
                  <a:pt x="5734708" y="1934882"/>
                </a:cubicBezTo>
                <a:cubicBezTo>
                  <a:pt x="5731178" y="1934882"/>
                  <a:pt x="5729412" y="1931351"/>
                  <a:pt x="5729412" y="1924290"/>
                </a:cubicBezTo>
                <a:close/>
                <a:moveTo>
                  <a:pt x="5507014" y="1924290"/>
                </a:moveTo>
                <a:lnTo>
                  <a:pt x="5507014" y="1934882"/>
                </a:lnTo>
                <a:lnTo>
                  <a:pt x="5517604" y="1934882"/>
                </a:lnTo>
                <a:cubicBezTo>
                  <a:pt x="5517604" y="1934882"/>
                  <a:pt x="5517604" y="1931351"/>
                  <a:pt x="5517604" y="1924290"/>
                </a:cubicBezTo>
                <a:cubicBezTo>
                  <a:pt x="5517604" y="1924290"/>
                  <a:pt x="5514074" y="1924290"/>
                  <a:pt x="5507014" y="1924290"/>
                </a:cubicBezTo>
                <a:close/>
                <a:moveTo>
                  <a:pt x="5395814" y="1924290"/>
                </a:moveTo>
                <a:cubicBezTo>
                  <a:pt x="5392285" y="1924290"/>
                  <a:pt x="5394050" y="1927821"/>
                  <a:pt x="5401110" y="1934882"/>
                </a:cubicBezTo>
                <a:cubicBezTo>
                  <a:pt x="5408170" y="1941941"/>
                  <a:pt x="5413464" y="1945472"/>
                  <a:pt x="5416996" y="1945472"/>
                </a:cubicBezTo>
                <a:cubicBezTo>
                  <a:pt x="5420525" y="1945472"/>
                  <a:pt x="5422291" y="1941941"/>
                  <a:pt x="5422291" y="1934882"/>
                </a:cubicBezTo>
                <a:cubicBezTo>
                  <a:pt x="5422291" y="1934882"/>
                  <a:pt x="5418760" y="1934882"/>
                  <a:pt x="5411700" y="1934882"/>
                </a:cubicBezTo>
                <a:cubicBezTo>
                  <a:pt x="5411700" y="1934882"/>
                  <a:pt x="5409935" y="1934882"/>
                  <a:pt x="5406404" y="1934882"/>
                </a:cubicBezTo>
                <a:cubicBezTo>
                  <a:pt x="5402874" y="1934882"/>
                  <a:pt x="5401110" y="1931351"/>
                  <a:pt x="5401110" y="1924290"/>
                </a:cubicBezTo>
                <a:cubicBezTo>
                  <a:pt x="5401110" y="1924290"/>
                  <a:pt x="5399344" y="1924290"/>
                  <a:pt x="5395814" y="1924290"/>
                </a:cubicBezTo>
                <a:close/>
                <a:moveTo>
                  <a:pt x="4236164" y="1924290"/>
                </a:moveTo>
                <a:cubicBezTo>
                  <a:pt x="4236164" y="1924290"/>
                  <a:pt x="4239695" y="1924290"/>
                  <a:pt x="4246754" y="1924290"/>
                </a:cubicBezTo>
                <a:lnTo>
                  <a:pt x="4236164" y="1934882"/>
                </a:lnTo>
                <a:close/>
                <a:moveTo>
                  <a:pt x="7234573" y="1916348"/>
                </a:moveTo>
                <a:cubicBezTo>
                  <a:pt x="7231926" y="1916348"/>
                  <a:pt x="7229720" y="1917231"/>
                  <a:pt x="7227956" y="1918996"/>
                </a:cubicBezTo>
                <a:cubicBezTo>
                  <a:pt x="7224426" y="1922526"/>
                  <a:pt x="7227956" y="1924290"/>
                  <a:pt x="7238546" y="1924290"/>
                </a:cubicBezTo>
                <a:cubicBezTo>
                  <a:pt x="7249136" y="1924290"/>
                  <a:pt x="7250902" y="1922526"/>
                  <a:pt x="7243841" y="1918996"/>
                </a:cubicBezTo>
                <a:cubicBezTo>
                  <a:pt x="7240310" y="1917231"/>
                  <a:pt x="7237222" y="1916348"/>
                  <a:pt x="7234573" y="1916348"/>
                </a:cubicBezTo>
                <a:close/>
                <a:moveTo>
                  <a:pt x="7974579" y="1913701"/>
                </a:moveTo>
                <a:cubicBezTo>
                  <a:pt x="7981640" y="1913701"/>
                  <a:pt x="7985171" y="1917231"/>
                  <a:pt x="7985171" y="1924290"/>
                </a:cubicBezTo>
                <a:lnTo>
                  <a:pt x="7974579" y="1924290"/>
                </a:lnTo>
                <a:cubicBezTo>
                  <a:pt x="7974579" y="1924290"/>
                  <a:pt x="7974579" y="1920761"/>
                  <a:pt x="7974579" y="1913701"/>
                </a:cubicBezTo>
                <a:close/>
                <a:moveTo>
                  <a:pt x="5972991" y="1913701"/>
                </a:moveTo>
                <a:cubicBezTo>
                  <a:pt x="5972991" y="1920761"/>
                  <a:pt x="5976520" y="1924290"/>
                  <a:pt x="5983582" y="1924290"/>
                </a:cubicBezTo>
                <a:cubicBezTo>
                  <a:pt x="5983582" y="1917231"/>
                  <a:pt x="5983582" y="1913701"/>
                  <a:pt x="5983582" y="1913701"/>
                </a:cubicBezTo>
                <a:close/>
                <a:moveTo>
                  <a:pt x="5443471" y="1913701"/>
                </a:moveTo>
                <a:cubicBezTo>
                  <a:pt x="5443471" y="1920761"/>
                  <a:pt x="5445237" y="1924290"/>
                  <a:pt x="5448766" y="1924290"/>
                </a:cubicBezTo>
                <a:cubicBezTo>
                  <a:pt x="5452296" y="1924290"/>
                  <a:pt x="5454062" y="1920761"/>
                  <a:pt x="5454062" y="1913701"/>
                </a:cubicBezTo>
                <a:cubicBezTo>
                  <a:pt x="5447002" y="1913701"/>
                  <a:pt x="5443471" y="1913701"/>
                  <a:pt x="5443471" y="1913701"/>
                </a:cubicBezTo>
                <a:close/>
                <a:moveTo>
                  <a:pt x="5358748" y="1913701"/>
                </a:moveTo>
                <a:lnTo>
                  <a:pt x="5348158" y="1924290"/>
                </a:lnTo>
                <a:lnTo>
                  <a:pt x="5369339" y="1913701"/>
                </a:lnTo>
                <a:close/>
                <a:moveTo>
                  <a:pt x="7611858" y="1908405"/>
                </a:moveTo>
                <a:cubicBezTo>
                  <a:pt x="7610093" y="1908405"/>
                  <a:pt x="7607446" y="1910170"/>
                  <a:pt x="7603915" y="1913701"/>
                </a:cubicBezTo>
                <a:cubicBezTo>
                  <a:pt x="7603915" y="1913701"/>
                  <a:pt x="7607444" y="1913701"/>
                  <a:pt x="7614505" y="1913701"/>
                </a:cubicBezTo>
                <a:cubicBezTo>
                  <a:pt x="7614505" y="1910170"/>
                  <a:pt x="7613624" y="1908405"/>
                  <a:pt x="7611858" y="1908405"/>
                </a:cubicBezTo>
                <a:close/>
                <a:moveTo>
                  <a:pt x="5943868" y="1908405"/>
                </a:moveTo>
                <a:cubicBezTo>
                  <a:pt x="5942102" y="1908405"/>
                  <a:pt x="5941220" y="1910170"/>
                  <a:pt x="5941220" y="1913701"/>
                </a:cubicBezTo>
                <a:cubicBezTo>
                  <a:pt x="5941220" y="1920761"/>
                  <a:pt x="5942986" y="1924290"/>
                  <a:pt x="5946516" y="1924290"/>
                </a:cubicBezTo>
                <a:cubicBezTo>
                  <a:pt x="5950045" y="1924290"/>
                  <a:pt x="5951812" y="1920761"/>
                  <a:pt x="5951812" y="1913701"/>
                </a:cubicBezTo>
                <a:cubicBezTo>
                  <a:pt x="5948280" y="1910170"/>
                  <a:pt x="5945634" y="1908405"/>
                  <a:pt x="5943868" y="1908405"/>
                </a:cubicBezTo>
                <a:close/>
                <a:moveTo>
                  <a:pt x="7911038" y="1903111"/>
                </a:moveTo>
                <a:cubicBezTo>
                  <a:pt x="7918098" y="1903111"/>
                  <a:pt x="7921627" y="1906640"/>
                  <a:pt x="7921627" y="1913701"/>
                </a:cubicBezTo>
                <a:lnTo>
                  <a:pt x="7911038" y="1913701"/>
                </a:lnTo>
                <a:cubicBezTo>
                  <a:pt x="7911038" y="1913701"/>
                  <a:pt x="7911038" y="1910170"/>
                  <a:pt x="7911038" y="1903111"/>
                </a:cubicBezTo>
                <a:close/>
                <a:moveTo>
                  <a:pt x="7725704" y="1903111"/>
                </a:moveTo>
                <a:cubicBezTo>
                  <a:pt x="7722175" y="1903111"/>
                  <a:pt x="7720409" y="1906640"/>
                  <a:pt x="7720409" y="1913701"/>
                </a:cubicBezTo>
                <a:lnTo>
                  <a:pt x="7720409" y="1924290"/>
                </a:lnTo>
                <a:cubicBezTo>
                  <a:pt x="7727471" y="1924290"/>
                  <a:pt x="7731000" y="1920761"/>
                  <a:pt x="7731000" y="1913701"/>
                </a:cubicBezTo>
                <a:cubicBezTo>
                  <a:pt x="7731000" y="1906640"/>
                  <a:pt x="7729234" y="1903111"/>
                  <a:pt x="7725704" y="1903111"/>
                </a:cubicBezTo>
                <a:close/>
                <a:moveTo>
                  <a:pt x="7423878" y="1903111"/>
                </a:moveTo>
                <a:cubicBezTo>
                  <a:pt x="7416818" y="1903111"/>
                  <a:pt x="7413288" y="1906640"/>
                  <a:pt x="7413288" y="1913701"/>
                </a:cubicBezTo>
                <a:lnTo>
                  <a:pt x="7434468" y="1913701"/>
                </a:lnTo>
                <a:cubicBezTo>
                  <a:pt x="7434468" y="1906640"/>
                  <a:pt x="7430938" y="1903111"/>
                  <a:pt x="7423878" y="1903111"/>
                </a:cubicBezTo>
                <a:close/>
                <a:moveTo>
                  <a:pt x="7169708" y="1903111"/>
                </a:moveTo>
                <a:lnTo>
                  <a:pt x="7169708" y="1904434"/>
                </a:lnTo>
                <a:cubicBezTo>
                  <a:pt x="7169708" y="1907081"/>
                  <a:pt x="7169708" y="1910170"/>
                  <a:pt x="7169708" y="1913701"/>
                </a:cubicBezTo>
                <a:cubicBezTo>
                  <a:pt x="7169708" y="1920761"/>
                  <a:pt x="7175004" y="1924290"/>
                  <a:pt x="7185593" y="1924290"/>
                </a:cubicBezTo>
                <a:cubicBezTo>
                  <a:pt x="7196184" y="1924290"/>
                  <a:pt x="7201480" y="1920761"/>
                  <a:pt x="7201480" y="1913701"/>
                </a:cubicBezTo>
                <a:cubicBezTo>
                  <a:pt x="7201480" y="1906640"/>
                  <a:pt x="7201480" y="1903111"/>
                  <a:pt x="7201480" y="1903111"/>
                </a:cubicBezTo>
                <a:cubicBezTo>
                  <a:pt x="7201480" y="1903111"/>
                  <a:pt x="7197949" y="1903111"/>
                  <a:pt x="7190889" y="1903111"/>
                </a:cubicBezTo>
                <a:close/>
                <a:moveTo>
                  <a:pt x="7095574" y="1903111"/>
                </a:moveTo>
                <a:lnTo>
                  <a:pt x="7095574" y="1924290"/>
                </a:lnTo>
                <a:lnTo>
                  <a:pt x="7127347" y="1924290"/>
                </a:lnTo>
                <a:cubicBezTo>
                  <a:pt x="7127347" y="1917231"/>
                  <a:pt x="7123818" y="1913701"/>
                  <a:pt x="7116756" y="1913701"/>
                </a:cubicBezTo>
                <a:cubicBezTo>
                  <a:pt x="7109696" y="1913701"/>
                  <a:pt x="7106166" y="1913701"/>
                  <a:pt x="7106166" y="1913701"/>
                </a:cubicBezTo>
                <a:cubicBezTo>
                  <a:pt x="7106166" y="1906640"/>
                  <a:pt x="7102636" y="1903111"/>
                  <a:pt x="7095574" y="1903111"/>
                </a:cubicBezTo>
                <a:close/>
                <a:moveTo>
                  <a:pt x="6253638" y="1903111"/>
                </a:moveTo>
                <a:cubicBezTo>
                  <a:pt x="6250108" y="1903111"/>
                  <a:pt x="6248342" y="1904875"/>
                  <a:pt x="6248342" y="1908405"/>
                </a:cubicBezTo>
                <a:cubicBezTo>
                  <a:pt x="6248342" y="1911936"/>
                  <a:pt x="6251872" y="1913701"/>
                  <a:pt x="6258932" y="1913701"/>
                </a:cubicBezTo>
                <a:cubicBezTo>
                  <a:pt x="6258932" y="1906640"/>
                  <a:pt x="6257168" y="1903111"/>
                  <a:pt x="6253638" y="1903111"/>
                </a:cubicBezTo>
                <a:close/>
                <a:moveTo>
                  <a:pt x="5697641" y="1903111"/>
                </a:moveTo>
                <a:cubicBezTo>
                  <a:pt x="5704702" y="1910170"/>
                  <a:pt x="5708232" y="1913701"/>
                  <a:pt x="5708232" y="1913701"/>
                </a:cubicBezTo>
                <a:lnTo>
                  <a:pt x="5708232" y="1903111"/>
                </a:lnTo>
                <a:close/>
                <a:moveTo>
                  <a:pt x="7002910" y="1896491"/>
                </a:moveTo>
                <a:cubicBezTo>
                  <a:pt x="7001145" y="1897374"/>
                  <a:pt x="7000262" y="1899581"/>
                  <a:pt x="7000262" y="1903111"/>
                </a:cubicBezTo>
                <a:cubicBezTo>
                  <a:pt x="6993200" y="1903111"/>
                  <a:pt x="6984376" y="1901345"/>
                  <a:pt x="6973785" y="1897815"/>
                </a:cubicBezTo>
                <a:cubicBezTo>
                  <a:pt x="6968491" y="1896050"/>
                  <a:pt x="6964519" y="1895608"/>
                  <a:pt x="6961872" y="1896492"/>
                </a:cubicBezTo>
                <a:cubicBezTo>
                  <a:pt x="6959224" y="1897374"/>
                  <a:pt x="6957900" y="1899580"/>
                  <a:pt x="6957900" y="1903111"/>
                </a:cubicBezTo>
                <a:cubicBezTo>
                  <a:pt x="6957900" y="1903111"/>
                  <a:pt x="6964960" y="1903111"/>
                  <a:pt x="6979081" y="1903111"/>
                </a:cubicBezTo>
                <a:lnTo>
                  <a:pt x="7000262" y="1903111"/>
                </a:lnTo>
                <a:lnTo>
                  <a:pt x="7021443" y="1913701"/>
                </a:lnTo>
                <a:cubicBezTo>
                  <a:pt x="7021443" y="1906640"/>
                  <a:pt x="7017914" y="1901345"/>
                  <a:pt x="7010852" y="1897815"/>
                </a:cubicBezTo>
                <a:cubicBezTo>
                  <a:pt x="7007322" y="1896050"/>
                  <a:pt x="7004674" y="1895608"/>
                  <a:pt x="7002910" y="1896491"/>
                </a:cubicBezTo>
                <a:close/>
                <a:moveTo>
                  <a:pt x="7868675" y="1892520"/>
                </a:moveTo>
                <a:cubicBezTo>
                  <a:pt x="7868675" y="1892520"/>
                  <a:pt x="7870441" y="1894284"/>
                  <a:pt x="7873971" y="1897815"/>
                </a:cubicBezTo>
                <a:cubicBezTo>
                  <a:pt x="7877500" y="1901345"/>
                  <a:pt x="7879267" y="1903111"/>
                  <a:pt x="7879267" y="1903111"/>
                </a:cubicBezTo>
                <a:lnTo>
                  <a:pt x="7868675" y="1903111"/>
                </a:lnTo>
                <a:close/>
                <a:moveTo>
                  <a:pt x="7455649" y="1892520"/>
                </a:moveTo>
                <a:cubicBezTo>
                  <a:pt x="7448588" y="1892520"/>
                  <a:pt x="7446824" y="1897815"/>
                  <a:pt x="7450355" y="1908405"/>
                </a:cubicBezTo>
                <a:cubicBezTo>
                  <a:pt x="7453884" y="1918996"/>
                  <a:pt x="7459178" y="1920761"/>
                  <a:pt x="7466240" y="1913701"/>
                </a:cubicBezTo>
                <a:close/>
                <a:moveTo>
                  <a:pt x="7370926" y="1892520"/>
                </a:moveTo>
                <a:cubicBezTo>
                  <a:pt x="7370926" y="1899580"/>
                  <a:pt x="7372692" y="1903111"/>
                  <a:pt x="7376222" y="1903111"/>
                </a:cubicBezTo>
                <a:cubicBezTo>
                  <a:pt x="7379751" y="1903111"/>
                  <a:pt x="7381516" y="1899580"/>
                  <a:pt x="7381516" y="1892520"/>
                </a:cubicBezTo>
                <a:cubicBezTo>
                  <a:pt x="7374456" y="1892520"/>
                  <a:pt x="7370926" y="1892520"/>
                  <a:pt x="7370926" y="1892520"/>
                </a:cubicBezTo>
                <a:close/>
                <a:moveTo>
                  <a:pt x="7159118" y="1892520"/>
                </a:moveTo>
                <a:cubicBezTo>
                  <a:pt x="7166178" y="1892520"/>
                  <a:pt x="7169708" y="1894284"/>
                  <a:pt x="7169708" y="1897815"/>
                </a:cubicBezTo>
                <a:lnTo>
                  <a:pt x="7169708" y="1892520"/>
                </a:lnTo>
                <a:close/>
                <a:moveTo>
                  <a:pt x="6904948" y="1892520"/>
                </a:moveTo>
                <a:lnTo>
                  <a:pt x="6915539" y="1903111"/>
                </a:lnTo>
                <a:lnTo>
                  <a:pt x="6926129" y="1892520"/>
                </a:lnTo>
                <a:cubicBezTo>
                  <a:pt x="6926129" y="1892520"/>
                  <a:pt x="6919068" y="1892520"/>
                  <a:pt x="6904948" y="1892520"/>
                </a:cubicBezTo>
                <a:close/>
                <a:moveTo>
                  <a:pt x="5427586" y="1892520"/>
                </a:moveTo>
                <a:cubicBezTo>
                  <a:pt x="5424056" y="1892520"/>
                  <a:pt x="5422291" y="1896050"/>
                  <a:pt x="5422291" y="1903111"/>
                </a:cubicBezTo>
                <a:cubicBezTo>
                  <a:pt x="5429352" y="1903111"/>
                  <a:pt x="5432881" y="1901345"/>
                  <a:pt x="5432881" y="1897815"/>
                </a:cubicBezTo>
                <a:cubicBezTo>
                  <a:pt x="5432881" y="1894284"/>
                  <a:pt x="5431116" y="1892520"/>
                  <a:pt x="5427586" y="1892520"/>
                </a:cubicBezTo>
                <a:close/>
                <a:moveTo>
                  <a:pt x="7614505" y="1881930"/>
                </a:moveTo>
                <a:lnTo>
                  <a:pt x="7614505" y="1892520"/>
                </a:lnTo>
                <a:lnTo>
                  <a:pt x="7635686" y="1892520"/>
                </a:lnTo>
                <a:cubicBezTo>
                  <a:pt x="7635686" y="1892520"/>
                  <a:pt x="7632156" y="1890755"/>
                  <a:pt x="7625096" y="1887224"/>
                </a:cubicBezTo>
                <a:cubicBezTo>
                  <a:pt x="7618034" y="1883694"/>
                  <a:pt x="7614505" y="1881930"/>
                  <a:pt x="7614505" y="1881930"/>
                </a:cubicBezTo>
                <a:close/>
                <a:moveTo>
                  <a:pt x="6216572" y="1881930"/>
                </a:moveTo>
                <a:cubicBezTo>
                  <a:pt x="6216572" y="1888989"/>
                  <a:pt x="6216572" y="1892520"/>
                  <a:pt x="6216572" y="1892520"/>
                </a:cubicBezTo>
                <a:cubicBezTo>
                  <a:pt x="6223632" y="1892520"/>
                  <a:pt x="6227161" y="1892520"/>
                  <a:pt x="6227161" y="1892520"/>
                </a:cubicBezTo>
                <a:cubicBezTo>
                  <a:pt x="6227161" y="1885459"/>
                  <a:pt x="6223632" y="1881930"/>
                  <a:pt x="6216572" y="1881930"/>
                </a:cubicBezTo>
                <a:close/>
                <a:moveTo>
                  <a:pt x="6057716" y="1881930"/>
                </a:moveTo>
                <a:lnTo>
                  <a:pt x="6068305" y="1892520"/>
                </a:lnTo>
                <a:lnTo>
                  <a:pt x="6068305" y="1881930"/>
                </a:lnTo>
                <a:close/>
                <a:moveTo>
                  <a:pt x="4151441" y="1881930"/>
                </a:moveTo>
                <a:cubicBezTo>
                  <a:pt x="4158500" y="1881930"/>
                  <a:pt x="4162031" y="1885459"/>
                  <a:pt x="4162031" y="1892520"/>
                </a:cubicBezTo>
                <a:cubicBezTo>
                  <a:pt x="4162031" y="1892520"/>
                  <a:pt x="4158500" y="1892520"/>
                  <a:pt x="4151441" y="1892520"/>
                </a:cubicBezTo>
                <a:cubicBezTo>
                  <a:pt x="4144381" y="1892520"/>
                  <a:pt x="4140850" y="1892520"/>
                  <a:pt x="4140850" y="1892520"/>
                </a:cubicBezTo>
                <a:cubicBezTo>
                  <a:pt x="4147910" y="1885459"/>
                  <a:pt x="4151441" y="1881930"/>
                  <a:pt x="4151441" y="1881930"/>
                </a:cubicBezTo>
                <a:close/>
                <a:moveTo>
                  <a:pt x="3518664" y="1878619"/>
                </a:moveTo>
                <a:cubicBezTo>
                  <a:pt x="3523960" y="1877296"/>
                  <a:pt x="3537196" y="1881930"/>
                  <a:pt x="3558378" y="1892520"/>
                </a:cubicBezTo>
                <a:cubicBezTo>
                  <a:pt x="3565438" y="1899580"/>
                  <a:pt x="3572498" y="1903111"/>
                  <a:pt x="3579559" y="1903111"/>
                </a:cubicBezTo>
                <a:cubicBezTo>
                  <a:pt x="3586618" y="1896050"/>
                  <a:pt x="3590148" y="1896050"/>
                  <a:pt x="3590148" y="1903111"/>
                </a:cubicBezTo>
                <a:cubicBezTo>
                  <a:pt x="3590148" y="1903111"/>
                  <a:pt x="3595444" y="1906640"/>
                  <a:pt x="3606034" y="1913701"/>
                </a:cubicBezTo>
                <a:cubicBezTo>
                  <a:pt x="3616625" y="1920761"/>
                  <a:pt x="3628980" y="1926055"/>
                  <a:pt x="3643100" y="1929586"/>
                </a:cubicBezTo>
                <a:cubicBezTo>
                  <a:pt x="3657222" y="1933117"/>
                  <a:pt x="3667812" y="1934882"/>
                  <a:pt x="3674872" y="1934882"/>
                </a:cubicBezTo>
                <a:lnTo>
                  <a:pt x="3674872" y="1945472"/>
                </a:lnTo>
                <a:cubicBezTo>
                  <a:pt x="3674872" y="1945472"/>
                  <a:pt x="3658986" y="1941941"/>
                  <a:pt x="3627215" y="1934882"/>
                </a:cubicBezTo>
                <a:cubicBezTo>
                  <a:pt x="3595444" y="1927821"/>
                  <a:pt x="3574263" y="1920761"/>
                  <a:pt x="3563673" y="1913701"/>
                </a:cubicBezTo>
                <a:cubicBezTo>
                  <a:pt x="3553082" y="1906640"/>
                  <a:pt x="3544257" y="1899580"/>
                  <a:pt x="3537196" y="1892520"/>
                </a:cubicBezTo>
                <a:lnTo>
                  <a:pt x="3516016" y="1881930"/>
                </a:lnTo>
                <a:cubicBezTo>
                  <a:pt x="3516016" y="1880165"/>
                  <a:pt x="3516899" y="1879061"/>
                  <a:pt x="3518664" y="1878619"/>
                </a:cubicBezTo>
                <a:close/>
                <a:moveTo>
                  <a:pt x="6881120" y="1876634"/>
                </a:moveTo>
                <a:cubicBezTo>
                  <a:pt x="6879354" y="1876634"/>
                  <a:pt x="6876708" y="1878400"/>
                  <a:pt x="6873177" y="1881930"/>
                </a:cubicBezTo>
                <a:lnTo>
                  <a:pt x="6883766" y="1881930"/>
                </a:lnTo>
                <a:cubicBezTo>
                  <a:pt x="6883766" y="1878400"/>
                  <a:pt x="6882884" y="1876634"/>
                  <a:pt x="6881120" y="1876634"/>
                </a:cubicBezTo>
                <a:close/>
                <a:moveTo>
                  <a:pt x="5631782" y="1875641"/>
                </a:moveTo>
                <a:cubicBezTo>
                  <a:pt x="5630680" y="1875420"/>
                  <a:pt x="5629686" y="1875752"/>
                  <a:pt x="5628804" y="1876634"/>
                </a:cubicBezTo>
                <a:cubicBezTo>
                  <a:pt x="5625274" y="1880165"/>
                  <a:pt x="5623508" y="1883694"/>
                  <a:pt x="5623508" y="1887224"/>
                </a:cubicBezTo>
                <a:cubicBezTo>
                  <a:pt x="5623508" y="1890755"/>
                  <a:pt x="5619978" y="1892520"/>
                  <a:pt x="5612918" y="1892520"/>
                </a:cubicBezTo>
                <a:lnTo>
                  <a:pt x="5612918" y="1903111"/>
                </a:lnTo>
                <a:lnTo>
                  <a:pt x="5623508" y="1913701"/>
                </a:lnTo>
                <a:lnTo>
                  <a:pt x="5634099" y="1913701"/>
                </a:lnTo>
                <a:lnTo>
                  <a:pt x="5655279" y="1924290"/>
                </a:lnTo>
                <a:cubicBezTo>
                  <a:pt x="5662339" y="1924290"/>
                  <a:pt x="5668517" y="1924290"/>
                  <a:pt x="5673813" y="1924290"/>
                </a:cubicBezTo>
                <a:lnTo>
                  <a:pt x="5676460" y="1924290"/>
                </a:lnTo>
                <a:lnTo>
                  <a:pt x="5676460" y="1913701"/>
                </a:lnTo>
                <a:cubicBezTo>
                  <a:pt x="5683520" y="1913701"/>
                  <a:pt x="5687051" y="1911936"/>
                  <a:pt x="5687051" y="1908405"/>
                </a:cubicBezTo>
                <a:cubicBezTo>
                  <a:pt x="5687051" y="1904875"/>
                  <a:pt x="5683520" y="1901345"/>
                  <a:pt x="5676460" y="1897815"/>
                </a:cubicBezTo>
                <a:cubicBezTo>
                  <a:pt x="5669400" y="1894284"/>
                  <a:pt x="5665870" y="1892520"/>
                  <a:pt x="5665870" y="1892520"/>
                </a:cubicBezTo>
                <a:lnTo>
                  <a:pt x="5644689" y="1892520"/>
                </a:lnTo>
                <a:cubicBezTo>
                  <a:pt x="5639394" y="1881930"/>
                  <a:pt x="5635091" y="1876302"/>
                  <a:pt x="5631782" y="1875641"/>
                </a:cubicBezTo>
                <a:close/>
                <a:moveTo>
                  <a:pt x="7688638" y="1871338"/>
                </a:moveTo>
                <a:lnTo>
                  <a:pt x="7688638" y="1881930"/>
                </a:lnTo>
                <a:cubicBezTo>
                  <a:pt x="7688638" y="1881930"/>
                  <a:pt x="7692168" y="1881930"/>
                  <a:pt x="7699230" y="1881930"/>
                </a:cubicBezTo>
                <a:lnTo>
                  <a:pt x="7720409" y="1881930"/>
                </a:lnTo>
                <a:cubicBezTo>
                  <a:pt x="7720409" y="1881930"/>
                  <a:pt x="7718644" y="1880165"/>
                  <a:pt x="7715115" y="1876634"/>
                </a:cubicBezTo>
                <a:cubicBezTo>
                  <a:pt x="7711586" y="1873103"/>
                  <a:pt x="7706290" y="1871338"/>
                  <a:pt x="7699230" y="1871338"/>
                </a:cubicBezTo>
                <a:close/>
                <a:moveTo>
                  <a:pt x="7280908" y="1871338"/>
                </a:moveTo>
                <a:cubicBezTo>
                  <a:pt x="7277378" y="1871338"/>
                  <a:pt x="7275612" y="1873103"/>
                  <a:pt x="7275612" y="1876634"/>
                </a:cubicBezTo>
                <a:cubicBezTo>
                  <a:pt x="7275612" y="1880165"/>
                  <a:pt x="7279142" y="1881930"/>
                  <a:pt x="7286203" y="1881930"/>
                </a:cubicBezTo>
                <a:cubicBezTo>
                  <a:pt x="7286203" y="1874869"/>
                  <a:pt x="7284437" y="1871338"/>
                  <a:pt x="7280908" y="1871338"/>
                </a:cubicBezTo>
                <a:close/>
                <a:moveTo>
                  <a:pt x="7839551" y="1866044"/>
                </a:moveTo>
                <a:cubicBezTo>
                  <a:pt x="7841316" y="1866044"/>
                  <a:pt x="7843965" y="1867809"/>
                  <a:pt x="7847494" y="1871338"/>
                </a:cubicBezTo>
                <a:lnTo>
                  <a:pt x="7836904" y="1881930"/>
                </a:lnTo>
                <a:lnTo>
                  <a:pt x="7826313" y="1881930"/>
                </a:lnTo>
                <a:lnTo>
                  <a:pt x="7836904" y="1871338"/>
                </a:lnTo>
                <a:cubicBezTo>
                  <a:pt x="7836904" y="1867809"/>
                  <a:pt x="7837787" y="1866044"/>
                  <a:pt x="7839551" y="1866044"/>
                </a:cubicBezTo>
                <a:close/>
                <a:moveTo>
                  <a:pt x="6817578" y="1866044"/>
                </a:moveTo>
                <a:cubicBezTo>
                  <a:pt x="6815813" y="1866044"/>
                  <a:pt x="6813164" y="1867809"/>
                  <a:pt x="6809634" y="1871338"/>
                </a:cubicBezTo>
                <a:cubicBezTo>
                  <a:pt x="6816696" y="1871338"/>
                  <a:pt x="6820224" y="1871338"/>
                  <a:pt x="6820224" y="1871338"/>
                </a:cubicBezTo>
                <a:cubicBezTo>
                  <a:pt x="6820224" y="1867809"/>
                  <a:pt x="6819342" y="1866044"/>
                  <a:pt x="6817578" y="1866044"/>
                </a:cubicBezTo>
                <a:close/>
                <a:moveTo>
                  <a:pt x="4890122" y="1866044"/>
                </a:moveTo>
                <a:cubicBezTo>
                  <a:pt x="4888358" y="1866044"/>
                  <a:pt x="4885710" y="1867809"/>
                  <a:pt x="4882180" y="1871338"/>
                </a:cubicBezTo>
                <a:lnTo>
                  <a:pt x="4892770" y="1871338"/>
                </a:lnTo>
                <a:cubicBezTo>
                  <a:pt x="4892770" y="1867809"/>
                  <a:pt x="4891887" y="1866044"/>
                  <a:pt x="4890122" y="1866044"/>
                </a:cubicBezTo>
                <a:close/>
                <a:moveTo>
                  <a:pt x="4293087" y="1866044"/>
                </a:moveTo>
                <a:cubicBezTo>
                  <a:pt x="4295736" y="1866044"/>
                  <a:pt x="4299706" y="1867809"/>
                  <a:pt x="4305002" y="1871338"/>
                </a:cubicBezTo>
                <a:cubicBezTo>
                  <a:pt x="4315592" y="1878399"/>
                  <a:pt x="4320887" y="1881930"/>
                  <a:pt x="4320887" y="1881930"/>
                </a:cubicBezTo>
                <a:lnTo>
                  <a:pt x="4299706" y="1881930"/>
                </a:lnTo>
                <a:lnTo>
                  <a:pt x="4289116" y="1871338"/>
                </a:lnTo>
                <a:cubicBezTo>
                  <a:pt x="4289116" y="1867809"/>
                  <a:pt x="4290440" y="1866044"/>
                  <a:pt x="4293087" y="1866044"/>
                </a:cubicBezTo>
                <a:close/>
                <a:moveTo>
                  <a:pt x="7625096" y="1860749"/>
                </a:moveTo>
                <a:cubicBezTo>
                  <a:pt x="7610976" y="1860749"/>
                  <a:pt x="7607444" y="1864279"/>
                  <a:pt x="7614505" y="1871338"/>
                </a:cubicBezTo>
                <a:cubicBezTo>
                  <a:pt x="7621567" y="1878399"/>
                  <a:pt x="7628626" y="1874869"/>
                  <a:pt x="7635686" y="1860749"/>
                </a:cubicBezTo>
                <a:cubicBezTo>
                  <a:pt x="7635686" y="1860749"/>
                  <a:pt x="7632156" y="1860749"/>
                  <a:pt x="7625096" y="1860749"/>
                </a:cubicBezTo>
                <a:close/>
                <a:moveTo>
                  <a:pt x="7529782" y="1860749"/>
                </a:moveTo>
                <a:cubicBezTo>
                  <a:pt x="7529782" y="1867809"/>
                  <a:pt x="7533312" y="1871338"/>
                  <a:pt x="7540374" y="1871338"/>
                </a:cubicBezTo>
                <a:cubicBezTo>
                  <a:pt x="7540374" y="1871338"/>
                  <a:pt x="7540374" y="1867809"/>
                  <a:pt x="7540374" y="1860749"/>
                </a:cubicBezTo>
                <a:close/>
                <a:moveTo>
                  <a:pt x="6883766" y="1860749"/>
                </a:moveTo>
                <a:cubicBezTo>
                  <a:pt x="6883766" y="1860749"/>
                  <a:pt x="6887296" y="1864279"/>
                  <a:pt x="6894358" y="1871338"/>
                </a:cubicBezTo>
                <a:cubicBezTo>
                  <a:pt x="6901418" y="1878399"/>
                  <a:pt x="6908477" y="1881930"/>
                  <a:pt x="6915539" y="1881930"/>
                </a:cubicBezTo>
                <a:lnTo>
                  <a:pt x="6904948" y="1871338"/>
                </a:lnTo>
                <a:cubicBezTo>
                  <a:pt x="6897888" y="1864279"/>
                  <a:pt x="6897888" y="1860749"/>
                  <a:pt x="6904948" y="1860749"/>
                </a:cubicBezTo>
                <a:lnTo>
                  <a:pt x="6894358" y="1860749"/>
                </a:lnTo>
                <a:cubicBezTo>
                  <a:pt x="6887296" y="1860749"/>
                  <a:pt x="6883766" y="1860749"/>
                  <a:pt x="6883766" y="1860749"/>
                </a:cubicBezTo>
                <a:close/>
                <a:moveTo>
                  <a:pt x="6746092" y="1860749"/>
                </a:moveTo>
                <a:lnTo>
                  <a:pt x="6756682" y="1871338"/>
                </a:lnTo>
                <a:cubicBezTo>
                  <a:pt x="6756682" y="1871338"/>
                  <a:pt x="6756682" y="1869574"/>
                  <a:pt x="6756682" y="1866044"/>
                </a:cubicBezTo>
                <a:cubicBezTo>
                  <a:pt x="6756682" y="1862513"/>
                  <a:pt x="6753152" y="1860749"/>
                  <a:pt x="6746092" y="1860749"/>
                </a:cubicBezTo>
                <a:close/>
                <a:moveTo>
                  <a:pt x="6004764" y="1860749"/>
                </a:moveTo>
                <a:lnTo>
                  <a:pt x="6004764" y="1871338"/>
                </a:lnTo>
                <a:cubicBezTo>
                  <a:pt x="6011824" y="1871338"/>
                  <a:pt x="6015353" y="1867809"/>
                  <a:pt x="6015353" y="1860749"/>
                </a:cubicBezTo>
                <a:close/>
                <a:moveTo>
                  <a:pt x="5835316" y="1860749"/>
                </a:moveTo>
                <a:cubicBezTo>
                  <a:pt x="5835316" y="1860749"/>
                  <a:pt x="5833552" y="1862513"/>
                  <a:pt x="5830020" y="1866044"/>
                </a:cubicBezTo>
                <a:cubicBezTo>
                  <a:pt x="5826491" y="1869574"/>
                  <a:pt x="5828256" y="1871338"/>
                  <a:pt x="5835316" y="1871338"/>
                </a:cubicBezTo>
                <a:cubicBezTo>
                  <a:pt x="5835316" y="1864279"/>
                  <a:pt x="5835316" y="1860749"/>
                  <a:pt x="5835316" y="1860749"/>
                </a:cubicBezTo>
                <a:close/>
                <a:moveTo>
                  <a:pt x="4670372" y="1860749"/>
                </a:moveTo>
                <a:cubicBezTo>
                  <a:pt x="4663311" y="1860749"/>
                  <a:pt x="4659780" y="1864279"/>
                  <a:pt x="4659780" y="1871338"/>
                </a:cubicBezTo>
                <a:lnTo>
                  <a:pt x="4680962" y="1871338"/>
                </a:lnTo>
                <a:close/>
                <a:moveTo>
                  <a:pt x="8313473" y="1850157"/>
                </a:moveTo>
                <a:lnTo>
                  <a:pt x="8345244" y="1860749"/>
                </a:lnTo>
                <a:lnTo>
                  <a:pt x="8324064" y="1860749"/>
                </a:lnTo>
                <a:close/>
                <a:moveTo>
                  <a:pt x="7169708" y="1850157"/>
                </a:moveTo>
                <a:cubicBezTo>
                  <a:pt x="7169708" y="1857218"/>
                  <a:pt x="7173238" y="1860749"/>
                  <a:pt x="7180299" y="1860749"/>
                </a:cubicBezTo>
                <a:cubicBezTo>
                  <a:pt x="7180299" y="1853688"/>
                  <a:pt x="7180299" y="1850157"/>
                  <a:pt x="7180299" y="1850157"/>
                </a:cubicBezTo>
                <a:close/>
                <a:moveTo>
                  <a:pt x="5528195" y="1850157"/>
                </a:moveTo>
                <a:lnTo>
                  <a:pt x="5528195" y="1860749"/>
                </a:lnTo>
                <a:lnTo>
                  <a:pt x="5517604" y="1860749"/>
                </a:lnTo>
                <a:cubicBezTo>
                  <a:pt x="5524664" y="1853688"/>
                  <a:pt x="5528195" y="1850157"/>
                  <a:pt x="5528195" y="1850157"/>
                </a:cubicBezTo>
                <a:close/>
                <a:moveTo>
                  <a:pt x="4744504" y="1850157"/>
                </a:moveTo>
                <a:lnTo>
                  <a:pt x="4733914" y="1860749"/>
                </a:lnTo>
                <a:lnTo>
                  <a:pt x="4755094" y="1860749"/>
                </a:lnTo>
                <a:cubicBezTo>
                  <a:pt x="4755094" y="1867809"/>
                  <a:pt x="4762155" y="1871338"/>
                  <a:pt x="4776276" y="1871338"/>
                </a:cubicBezTo>
                <a:lnTo>
                  <a:pt x="4808046" y="1881930"/>
                </a:lnTo>
                <a:cubicBezTo>
                  <a:pt x="4808046" y="1888989"/>
                  <a:pt x="4816872" y="1894284"/>
                  <a:pt x="4834523" y="1897815"/>
                </a:cubicBezTo>
                <a:cubicBezTo>
                  <a:pt x="4852174" y="1901345"/>
                  <a:pt x="4868059" y="1903111"/>
                  <a:pt x="4882180" y="1903111"/>
                </a:cubicBezTo>
                <a:cubicBezTo>
                  <a:pt x="4882180" y="1903111"/>
                  <a:pt x="4885709" y="1904875"/>
                  <a:pt x="4892770" y="1908405"/>
                </a:cubicBezTo>
                <a:cubicBezTo>
                  <a:pt x="4899830" y="1911936"/>
                  <a:pt x="4903360" y="1913701"/>
                  <a:pt x="4903360" y="1913701"/>
                </a:cubicBezTo>
                <a:lnTo>
                  <a:pt x="4913950" y="1924290"/>
                </a:lnTo>
                <a:lnTo>
                  <a:pt x="4892770" y="1924290"/>
                </a:lnTo>
                <a:cubicBezTo>
                  <a:pt x="4885709" y="1917231"/>
                  <a:pt x="4878648" y="1911936"/>
                  <a:pt x="4871588" y="1908405"/>
                </a:cubicBezTo>
                <a:cubicBezTo>
                  <a:pt x="4864528" y="1904875"/>
                  <a:pt x="4860998" y="1906640"/>
                  <a:pt x="4860998" y="1913701"/>
                </a:cubicBezTo>
                <a:lnTo>
                  <a:pt x="4850408" y="1913701"/>
                </a:lnTo>
                <a:cubicBezTo>
                  <a:pt x="4850408" y="1906640"/>
                  <a:pt x="4846878" y="1903111"/>
                  <a:pt x="4839818" y="1903111"/>
                </a:cubicBezTo>
                <a:cubicBezTo>
                  <a:pt x="4818636" y="1910170"/>
                  <a:pt x="4797456" y="1906640"/>
                  <a:pt x="4776276" y="1892520"/>
                </a:cubicBezTo>
                <a:cubicBezTo>
                  <a:pt x="4776276" y="1892520"/>
                  <a:pt x="4772744" y="1892520"/>
                  <a:pt x="4765684" y="1892520"/>
                </a:cubicBezTo>
                <a:lnTo>
                  <a:pt x="4755094" y="1892520"/>
                </a:lnTo>
                <a:lnTo>
                  <a:pt x="4723324" y="1871338"/>
                </a:lnTo>
                <a:lnTo>
                  <a:pt x="4723324" y="1892520"/>
                </a:lnTo>
                <a:cubicBezTo>
                  <a:pt x="4737443" y="1892520"/>
                  <a:pt x="4744504" y="1894284"/>
                  <a:pt x="4744504" y="1897815"/>
                </a:cubicBezTo>
                <a:cubicBezTo>
                  <a:pt x="4744504" y="1901345"/>
                  <a:pt x="4749799" y="1904875"/>
                  <a:pt x="4760390" y="1908405"/>
                </a:cubicBezTo>
                <a:cubicBezTo>
                  <a:pt x="4770980" y="1911936"/>
                  <a:pt x="4779805" y="1913701"/>
                  <a:pt x="4786866" y="1913701"/>
                </a:cubicBezTo>
                <a:cubicBezTo>
                  <a:pt x="4793926" y="1913701"/>
                  <a:pt x="4799222" y="1915465"/>
                  <a:pt x="4802751" y="1918996"/>
                </a:cubicBezTo>
                <a:cubicBezTo>
                  <a:pt x="4806282" y="1922526"/>
                  <a:pt x="4808046" y="1924290"/>
                  <a:pt x="4808046" y="1924290"/>
                </a:cubicBezTo>
                <a:cubicBezTo>
                  <a:pt x="4822167" y="1931351"/>
                  <a:pt x="4829228" y="1934882"/>
                  <a:pt x="4829228" y="1934882"/>
                </a:cubicBezTo>
                <a:cubicBezTo>
                  <a:pt x="4836288" y="1934882"/>
                  <a:pt x="4839818" y="1934882"/>
                  <a:pt x="4839818" y="1934882"/>
                </a:cubicBezTo>
                <a:lnTo>
                  <a:pt x="4892770" y="1945472"/>
                </a:lnTo>
                <a:cubicBezTo>
                  <a:pt x="4892770" y="1938411"/>
                  <a:pt x="4894536" y="1934882"/>
                  <a:pt x="4898065" y="1934882"/>
                </a:cubicBezTo>
                <a:cubicBezTo>
                  <a:pt x="4901594" y="1934882"/>
                  <a:pt x="4903360" y="1938411"/>
                  <a:pt x="4903360" y="1945472"/>
                </a:cubicBezTo>
                <a:cubicBezTo>
                  <a:pt x="4903360" y="1959592"/>
                  <a:pt x="4921011" y="1966653"/>
                  <a:pt x="4956312" y="1966653"/>
                </a:cubicBezTo>
                <a:lnTo>
                  <a:pt x="4977492" y="1966653"/>
                </a:lnTo>
                <a:lnTo>
                  <a:pt x="4966902" y="1956063"/>
                </a:lnTo>
                <a:lnTo>
                  <a:pt x="4977492" y="1945472"/>
                </a:lnTo>
                <a:cubicBezTo>
                  <a:pt x="4977492" y="1952532"/>
                  <a:pt x="4988084" y="1957828"/>
                  <a:pt x="5009265" y="1961357"/>
                </a:cubicBezTo>
                <a:cubicBezTo>
                  <a:pt x="5030446" y="1964888"/>
                  <a:pt x="5048096" y="1966653"/>
                  <a:pt x="5062217" y="1966653"/>
                </a:cubicBezTo>
                <a:cubicBezTo>
                  <a:pt x="5076338" y="1966653"/>
                  <a:pt x="5086928" y="1966653"/>
                  <a:pt x="5093988" y="1966653"/>
                </a:cubicBezTo>
                <a:cubicBezTo>
                  <a:pt x="5093988" y="1966653"/>
                  <a:pt x="5092223" y="1964888"/>
                  <a:pt x="5088692" y="1961357"/>
                </a:cubicBezTo>
                <a:cubicBezTo>
                  <a:pt x="5085162" y="1957828"/>
                  <a:pt x="5079867" y="1956063"/>
                  <a:pt x="5072806" y="1956063"/>
                </a:cubicBezTo>
                <a:lnTo>
                  <a:pt x="5062217" y="1945472"/>
                </a:lnTo>
                <a:lnTo>
                  <a:pt x="5030446" y="1945472"/>
                </a:lnTo>
                <a:cubicBezTo>
                  <a:pt x="5023384" y="1959592"/>
                  <a:pt x="5016325" y="1956063"/>
                  <a:pt x="5009265" y="1934882"/>
                </a:cubicBezTo>
                <a:lnTo>
                  <a:pt x="4988084" y="1924290"/>
                </a:lnTo>
                <a:cubicBezTo>
                  <a:pt x="4988084" y="1931351"/>
                  <a:pt x="4986319" y="1936646"/>
                  <a:pt x="4982788" y="1940176"/>
                </a:cubicBezTo>
                <a:cubicBezTo>
                  <a:pt x="4979258" y="1943707"/>
                  <a:pt x="4977492" y="1941941"/>
                  <a:pt x="4977492" y="1934882"/>
                </a:cubicBezTo>
                <a:cubicBezTo>
                  <a:pt x="4977492" y="1927821"/>
                  <a:pt x="4977492" y="1924290"/>
                  <a:pt x="4977492" y="1924290"/>
                </a:cubicBezTo>
                <a:lnTo>
                  <a:pt x="4966902" y="1913701"/>
                </a:lnTo>
                <a:cubicBezTo>
                  <a:pt x="4959842" y="1913701"/>
                  <a:pt x="4959842" y="1910170"/>
                  <a:pt x="4966902" y="1903111"/>
                </a:cubicBezTo>
                <a:lnTo>
                  <a:pt x="4988084" y="1903111"/>
                </a:lnTo>
                <a:cubicBezTo>
                  <a:pt x="4988084" y="1910170"/>
                  <a:pt x="5002204" y="1913701"/>
                  <a:pt x="5030446" y="1913701"/>
                </a:cubicBezTo>
                <a:cubicBezTo>
                  <a:pt x="5030446" y="1913701"/>
                  <a:pt x="5030446" y="1917231"/>
                  <a:pt x="5030446" y="1924290"/>
                </a:cubicBezTo>
                <a:cubicBezTo>
                  <a:pt x="5030446" y="1924290"/>
                  <a:pt x="5033976" y="1926055"/>
                  <a:pt x="5041036" y="1929586"/>
                </a:cubicBezTo>
                <a:cubicBezTo>
                  <a:pt x="5048096" y="1933117"/>
                  <a:pt x="5051626" y="1934882"/>
                  <a:pt x="5051626" y="1934882"/>
                </a:cubicBezTo>
                <a:cubicBezTo>
                  <a:pt x="5065746" y="1934882"/>
                  <a:pt x="5074572" y="1936646"/>
                  <a:pt x="5078102" y="1940176"/>
                </a:cubicBezTo>
                <a:cubicBezTo>
                  <a:pt x="5081632" y="1943707"/>
                  <a:pt x="5088692" y="1941941"/>
                  <a:pt x="5099284" y="1934882"/>
                </a:cubicBezTo>
                <a:cubicBezTo>
                  <a:pt x="5109873" y="1927821"/>
                  <a:pt x="5115169" y="1924290"/>
                  <a:pt x="5115169" y="1924290"/>
                </a:cubicBezTo>
                <a:cubicBezTo>
                  <a:pt x="5115169" y="1910170"/>
                  <a:pt x="5090458" y="1903111"/>
                  <a:pt x="5041036" y="1903111"/>
                </a:cubicBezTo>
                <a:cubicBezTo>
                  <a:pt x="5033976" y="1903111"/>
                  <a:pt x="5030446" y="1906640"/>
                  <a:pt x="5030446" y="1913701"/>
                </a:cubicBezTo>
                <a:lnTo>
                  <a:pt x="5030446" y="1903111"/>
                </a:lnTo>
                <a:cubicBezTo>
                  <a:pt x="5016325" y="1896050"/>
                  <a:pt x="4998674" y="1892520"/>
                  <a:pt x="4977492" y="1892520"/>
                </a:cubicBezTo>
                <a:lnTo>
                  <a:pt x="4956312" y="1892520"/>
                </a:lnTo>
                <a:cubicBezTo>
                  <a:pt x="4956312" y="1899580"/>
                  <a:pt x="4949252" y="1903111"/>
                  <a:pt x="4935132" y="1903111"/>
                </a:cubicBezTo>
                <a:cubicBezTo>
                  <a:pt x="4921011" y="1903111"/>
                  <a:pt x="4910421" y="1903111"/>
                  <a:pt x="4903360" y="1903111"/>
                </a:cubicBezTo>
                <a:cubicBezTo>
                  <a:pt x="4889240" y="1896050"/>
                  <a:pt x="4875120" y="1888989"/>
                  <a:pt x="4860998" y="1881930"/>
                </a:cubicBezTo>
                <a:cubicBezTo>
                  <a:pt x="4853938" y="1881930"/>
                  <a:pt x="4845113" y="1880165"/>
                  <a:pt x="4834523" y="1876634"/>
                </a:cubicBezTo>
                <a:cubicBezTo>
                  <a:pt x="4823932" y="1873103"/>
                  <a:pt x="4815107" y="1871338"/>
                  <a:pt x="4808046" y="1871338"/>
                </a:cubicBezTo>
                <a:lnTo>
                  <a:pt x="4755094" y="1860749"/>
                </a:lnTo>
                <a:cubicBezTo>
                  <a:pt x="4755094" y="1860749"/>
                  <a:pt x="4751565" y="1857218"/>
                  <a:pt x="4744504" y="1850157"/>
                </a:cubicBezTo>
                <a:close/>
                <a:moveTo>
                  <a:pt x="7149852" y="1843540"/>
                </a:moveTo>
                <a:cubicBezTo>
                  <a:pt x="7148968" y="1844422"/>
                  <a:pt x="7148526" y="1846628"/>
                  <a:pt x="7148526" y="1850157"/>
                </a:cubicBezTo>
                <a:cubicBezTo>
                  <a:pt x="7155588" y="1850157"/>
                  <a:pt x="7159118" y="1850157"/>
                  <a:pt x="7159118" y="1850157"/>
                </a:cubicBezTo>
                <a:cubicBezTo>
                  <a:pt x="7159118" y="1850157"/>
                  <a:pt x="7157352" y="1848393"/>
                  <a:pt x="7153822" y="1844863"/>
                </a:cubicBezTo>
                <a:cubicBezTo>
                  <a:pt x="7152058" y="1843098"/>
                  <a:pt x="7150734" y="1842657"/>
                  <a:pt x="7149852" y="1843540"/>
                </a:cubicBezTo>
                <a:close/>
                <a:moveTo>
                  <a:pt x="7942808" y="1839567"/>
                </a:moveTo>
                <a:lnTo>
                  <a:pt x="7953398" y="1850157"/>
                </a:lnTo>
                <a:cubicBezTo>
                  <a:pt x="7946338" y="1850157"/>
                  <a:pt x="7942808" y="1850157"/>
                  <a:pt x="7942808" y="1850157"/>
                </a:cubicBezTo>
                <a:close/>
                <a:moveTo>
                  <a:pt x="7582734" y="1839567"/>
                </a:moveTo>
                <a:cubicBezTo>
                  <a:pt x="7582734" y="1839567"/>
                  <a:pt x="7582734" y="1841332"/>
                  <a:pt x="7582734" y="1844863"/>
                </a:cubicBezTo>
                <a:cubicBezTo>
                  <a:pt x="7582734" y="1848393"/>
                  <a:pt x="7579204" y="1850157"/>
                  <a:pt x="7572144" y="1850157"/>
                </a:cubicBezTo>
                <a:cubicBezTo>
                  <a:pt x="7558024" y="1850157"/>
                  <a:pt x="7554492" y="1857218"/>
                  <a:pt x="7561553" y="1871338"/>
                </a:cubicBezTo>
                <a:lnTo>
                  <a:pt x="7550963" y="1881930"/>
                </a:lnTo>
                <a:cubicBezTo>
                  <a:pt x="7543903" y="1881930"/>
                  <a:pt x="7536842" y="1885459"/>
                  <a:pt x="7529782" y="1892520"/>
                </a:cubicBezTo>
                <a:lnTo>
                  <a:pt x="7519192" y="1903111"/>
                </a:lnTo>
                <a:lnTo>
                  <a:pt x="7529782" y="1903111"/>
                </a:lnTo>
                <a:cubicBezTo>
                  <a:pt x="7543903" y="1903111"/>
                  <a:pt x="7550963" y="1903111"/>
                  <a:pt x="7550963" y="1903111"/>
                </a:cubicBezTo>
                <a:cubicBezTo>
                  <a:pt x="7565082" y="1896050"/>
                  <a:pt x="7575674" y="1888989"/>
                  <a:pt x="7582734" y="1881930"/>
                </a:cubicBezTo>
                <a:cubicBezTo>
                  <a:pt x="7582734" y="1881930"/>
                  <a:pt x="7580970" y="1880165"/>
                  <a:pt x="7577438" y="1876634"/>
                </a:cubicBezTo>
                <a:cubicBezTo>
                  <a:pt x="7573909" y="1873103"/>
                  <a:pt x="7572144" y="1867809"/>
                  <a:pt x="7572144" y="1860749"/>
                </a:cubicBezTo>
                <a:lnTo>
                  <a:pt x="7593326" y="1850157"/>
                </a:lnTo>
                <a:cubicBezTo>
                  <a:pt x="7586264" y="1843098"/>
                  <a:pt x="7582734" y="1839567"/>
                  <a:pt x="7582734" y="1839567"/>
                </a:cubicBezTo>
                <a:close/>
                <a:moveTo>
                  <a:pt x="4680962" y="1839567"/>
                </a:moveTo>
                <a:lnTo>
                  <a:pt x="4680962" y="1850157"/>
                </a:lnTo>
                <a:lnTo>
                  <a:pt x="4691551" y="1850157"/>
                </a:lnTo>
                <a:cubicBezTo>
                  <a:pt x="4691551" y="1843098"/>
                  <a:pt x="4688022" y="1839567"/>
                  <a:pt x="4680962" y="1839567"/>
                </a:cubicBezTo>
                <a:close/>
                <a:moveTo>
                  <a:pt x="3406141" y="1836920"/>
                </a:moveTo>
                <a:cubicBezTo>
                  <a:pt x="3429970" y="1836920"/>
                  <a:pt x="3441882" y="1844863"/>
                  <a:pt x="3441882" y="1860749"/>
                </a:cubicBezTo>
                <a:cubicBezTo>
                  <a:pt x="3441882" y="1860749"/>
                  <a:pt x="3445413" y="1860749"/>
                  <a:pt x="3452474" y="1860749"/>
                </a:cubicBezTo>
                <a:lnTo>
                  <a:pt x="3463064" y="1860749"/>
                </a:lnTo>
                <a:lnTo>
                  <a:pt x="3473655" y="1881930"/>
                </a:lnTo>
                <a:cubicBezTo>
                  <a:pt x="3473655" y="1881930"/>
                  <a:pt x="3470124" y="1881930"/>
                  <a:pt x="3463064" y="1881930"/>
                </a:cubicBezTo>
                <a:cubicBezTo>
                  <a:pt x="3456004" y="1881930"/>
                  <a:pt x="3448943" y="1881930"/>
                  <a:pt x="3441882" y="1881930"/>
                </a:cubicBezTo>
                <a:cubicBezTo>
                  <a:pt x="3420703" y="1874869"/>
                  <a:pt x="3410112" y="1874869"/>
                  <a:pt x="3410112" y="1881930"/>
                </a:cubicBezTo>
                <a:lnTo>
                  <a:pt x="3388931" y="1892520"/>
                </a:lnTo>
                <a:cubicBezTo>
                  <a:pt x="3381872" y="1885459"/>
                  <a:pt x="3378341" y="1881930"/>
                  <a:pt x="3378341" y="1881930"/>
                </a:cubicBezTo>
                <a:cubicBezTo>
                  <a:pt x="3364220" y="1874869"/>
                  <a:pt x="3353630" y="1867809"/>
                  <a:pt x="3346570" y="1860749"/>
                </a:cubicBezTo>
                <a:cubicBezTo>
                  <a:pt x="3346570" y="1846628"/>
                  <a:pt x="3364220" y="1846628"/>
                  <a:pt x="3399522" y="1860749"/>
                </a:cubicBezTo>
                <a:lnTo>
                  <a:pt x="3388931" y="1839567"/>
                </a:lnTo>
                <a:lnTo>
                  <a:pt x="3378341" y="1839567"/>
                </a:lnTo>
                <a:cubicBezTo>
                  <a:pt x="3388931" y="1837803"/>
                  <a:pt x="3398198" y="1836920"/>
                  <a:pt x="3406141" y="1836920"/>
                </a:cubicBezTo>
                <a:close/>
                <a:moveTo>
                  <a:pt x="4810694" y="1831625"/>
                </a:moveTo>
                <a:cubicBezTo>
                  <a:pt x="4805400" y="1831625"/>
                  <a:pt x="4800986" y="1832507"/>
                  <a:pt x="4797456" y="1834272"/>
                </a:cubicBezTo>
                <a:cubicBezTo>
                  <a:pt x="4790396" y="1837803"/>
                  <a:pt x="4786866" y="1839567"/>
                  <a:pt x="4786866" y="1839567"/>
                </a:cubicBezTo>
                <a:cubicBezTo>
                  <a:pt x="4786866" y="1839567"/>
                  <a:pt x="4790396" y="1843098"/>
                  <a:pt x="4797456" y="1850157"/>
                </a:cubicBezTo>
                <a:cubicBezTo>
                  <a:pt x="4811576" y="1857218"/>
                  <a:pt x="4818636" y="1860749"/>
                  <a:pt x="4818636" y="1860749"/>
                </a:cubicBezTo>
                <a:cubicBezTo>
                  <a:pt x="4818636" y="1860749"/>
                  <a:pt x="4822167" y="1857218"/>
                  <a:pt x="4829228" y="1850157"/>
                </a:cubicBezTo>
                <a:cubicBezTo>
                  <a:pt x="4836288" y="1850157"/>
                  <a:pt x="4839818" y="1850157"/>
                  <a:pt x="4839818" y="1850157"/>
                </a:cubicBezTo>
                <a:lnTo>
                  <a:pt x="4860998" y="1839567"/>
                </a:lnTo>
                <a:cubicBezTo>
                  <a:pt x="4853938" y="1839567"/>
                  <a:pt x="4843348" y="1837803"/>
                  <a:pt x="4829228" y="1834272"/>
                </a:cubicBezTo>
                <a:cubicBezTo>
                  <a:pt x="4822167" y="1832507"/>
                  <a:pt x="4815989" y="1831625"/>
                  <a:pt x="4810694" y="1831625"/>
                </a:cubicBezTo>
                <a:close/>
                <a:moveTo>
                  <a:pt x="7635686" y="1828978"/>
                </a:moveTo>
                <a:cubicBezTo>
                  <a:pt x="7635686" y="1828978"/>
                  <a:pt x="7637452" y="1830742"/>
                  <a:pt x="7640982" y="1834272"/>
                </a:cubicBezTo>
                <a:cubicBezTo>
                  <a:pt x="7644511" y="1837803"/>
                  <a:pt x="7646278" y="1839567"/>
                  <a:pt x="7646278" y="1839567"/>
                </a:cubicBezTo>
                <a:cubicBezTo>
                  <a:pt x="7653338" y="1839567"/>
                  <a:pt x="7656867" y="1837803"/>
                  <a:pt x="7656867" y="1834272"/>
                </a:cubicBezTo>
                <a:cubicBezTo>
                  <a:pt x="7656867" y="1830742"/>
                  <a:pt x="7653338" y="1828978"/>
                  <a:pt x="7646278" y="1828978"/>
                </a:cubicBezTo>
                <a:cubicBezTo>
                  <a:pt x="7639216" y="1828978"/>
                  <a:pt x="7635686" y="1828978"/>
                  <a:pt x="7635686" y="1828978"/>
                </a:cubicBezTo>
                <a:close/>
                <a:moveTo>
                  <a:pt x="7492716" y="1828978"/>
                </a:moveTo>
                <a:cubicBezTo>
                  <a:pt x="7460944" y="1828978"/>
                  <a:pt x="7445059" y="1832507"/>
                  <a:pt x="7445059" y="1839567"/>
                </a:cubicBezTo>
                <a:cubicBezTo>
                  <a:pt x="7445059" y="1839567"/>
                  <a:pt x="7446824" y="1841332"/>
                  <a:pt x="7450355" y="1844863"/>
                </a:cubicBezTo>
                <a:cubicBezTo>
                  <a:pt x="7453884" y="1848393"/>
                  <a:pt x="7457415" y="1850157"/>
                  <a:pt x="7460944" y="1850157"/>
                </a:cubicBezTo>
                <a:cubicBezTo>
                  <a:pt x="7464474" y="1850157"/>
                  <a:pt x="7466240" y="1850157"/>
                  <a:pt x="7466240" y="1850157"/>
                </a:cubicBezTo>
                <a:cubicBezTo>
                  <a:pt x="7466240" y="1850157"/>
                  <a:pt x="7466240" y="1853688"/>
                  <a:pt x="7466240" y="1860749"/>
                </a:cubicBezTo>
                <a:cubicBezTo>
                  <a:pt x="7466240" y="1860749"/>
                  <a:pt x="7471534" y="1858984"/>
                  <a:pt x="7482126" y="1855453"/>
                </a:cubicBezTo>
                <a:cubicBezTo>
                  <a:pt x="7492716" y="1851923"/>
                  <a:pt x="7503307" y="1850157"/>
                  <a:pt x="7513896" y="1850157"/>
                </a:cubicBezTo>
                <a:cubicBezTo>
                  <a:pt x="7524486" y="1850157"/>
                  <a:pt x="7529782" y="1848393"/>
                  <a:pt x="7529782" y="1844863"/>
                </a:cubicBezTo>
                <a:cubicBezTo>
                  <a:pt x="7529782" y="1841332"/>
                  <a:pt x="7531548" y="1837803"/>
                  <a:pt x="7535078" y="1834272"/>
                </a:cubicBezTo>
                <a:cubicBezTo>
                  <a:pt x="7538607" y="1830742"/>
                  <a:pt x="7524486" y="1828978"/>
                  <a:pt x="7492716" y="1828978"/>
                </a:cubicBezTo>
                <a:close/>
                <a:moveTo>
                  <a:pt x="6015353" y="1828978"/>
                </a:moveTo>
                <a:lnTo>
                  <a:pt x="6004764" y="1839567"/>
                </a:lnTo>
                <a:lnTo>
                  <a:pt x="6015353" y="1839567"/>
                </a:lnTo>
                <a:cubicBezTo>
                  <a:pt x="6008293" y="1839567"/>
                  <a:pt x="6004764" y="1843098"/>
                  <a:pt x="6004764" y="1850157"/>
                </a:cubicBezTo>
                <a:cubicBezTo>
                  <a:pt x="6011824" y="1850157"/>
                  <a:pt x="6015353" y="1850157"/>
                  <a:pt x="6015353" y="1850157"/>
                </a:cubicBezTo>
                <a:cubicBezTo>
                  <a:pt x="6015353" y="1850157"/>
                  <a:pt x="6017120" y="1848393"/>
                  <a:pt x="6020649" y="1844863"/>
                </a:cubicBezTo>
                <a:cubicBezTo>
                  <a:pt x="6024178" y="1841332"/>
                  <a:pt x="6025943" y="1837803"/>
                  <a:pt x="6025943" y="1834272"/>
                </a:cubicBezTo>
                <a:cubicBezTo>
                  <a:pt x="6025943" y="1830742"/>
                  <a:pt x="6022414" y="1828978"/>
                  <a:pt x="6015353" y="1828978"/>
                </a:cubicBezTo>
                <a:close/>
                <a:moveTo>
                  <a:pt x="5348158" y="1828978"/>
                </a:moveTo>
                <a:cubicBezTo>
                  <a:pt x="5341098" y="1828978"/>
                  <a:pt x="5337566" y="1830742"/>
                  <a:pt x="5337566" y="1834272"/>
                </a:cubicBezTo>
                <a:cubicBezTo>
                  <a:pt x="5337566" y="1837803"/>
                  <a:pt x="5341098" y="1839567"/>
                  <a:pt x="5348158" y="1839567"/>
                </a:cubicBezTo>
                <a:lnTo>
                  <a:pt x="5337566" y="1850157"/>
                </a:lnTo>
                <a:cubicBezTo>
                  <a:pt x="5337566" y="1850157"/>
                  <a:pt x="5341098" y="1850157"/>
                  <a:pt x="5348158" y="1850157"/>
                </a:cubicBezTo>
                <a:cubicBezTo>
                  <a:pt x="5348158" y="1850157"/>
                  <a:pt x="5348158" y="1846628"/>
                  <a:pt x="5348158" y="1839567"/>
                </a:cubicBezTo>
                <a:cubicBezTo>
                  <a:pt x="5355218" y="1839567"/>
                  <a:pt x="5358748" y="1837803"/>
                  <a:pt x="5358748" y="1834272"/>
                </a:cubicBezTo>
                <a:cubicBezTo>
                  <a:pt x="5358748" y="1830742"/>
                  <a:pt x="5355218" y="1828978"/>
                  <a:pt x="5348158" y="1828978"/>
                </a:cubicBezTo>
                <a:close/>
                <a:moveTo>
                  <a:pt x="4013765" y="1828978"/>
                </a:moveTo>
                <a:cubicBezTo>
                  <a:pt x="4006706" y="1828978"/>
                  <a:pt x="4003175" y="1830742"/>
                  <a:pt x="4003175" y="1834272"/>
                </a:cubicBezTo>
                <a:cubicBezTo>
                  <a:pt x="4003175" y="1837803"/>
                  <a:pt x="4004940" y="1839567"/>
                  <a:pt x="4008470" y="1839567"/>
                </a:cubicBezTo>
                <a:cubicBezTo>
                  <a:pt x="4012000" y="1839567"/>
                  <a:pt x="4013765" y="1836037"/>
                  <a:pt x="4013765" y="1828978"/>
                </a:cubicBezTo>
                <a:close/>
                <a:moveTo>
                  <a:pt x="5951812" y="1818386"/>
                </a:moveTo>
                <a:cubicBezTo>
                  <a:pt x="5951812" y="1818386"/>
                  <a:pt x="5953576" y="1820151"/>
                  <a:pt x="5957106" y="1823682"/>
                </a:cubicBezTo>
                <a:cubicBezTo>
                  <a:pt x="5960635" y="1827213"/>
                  <a:pt x="5962401" y="1828978"/>
                  <a:pt x="5962401" y="1828978"/>
                </a:cubicBezTo>
                <a:lnTo>
                  <a:pt x="5972991" y="1818386"/>
                </a:lnTo>
                <a:close/>
                <a:moveTo>
                  <a:pt x="5411700" y="1818386"/>
                </a:moveTo>
                <a:cubicBezTo>
                  <a:pt x="5404640" y="1825447"/>
                  <a:pt x="5404640" y="1832507"/>
                  <a:pt x="5411700" y="1839567"/>
                </a:cubicBezTo>
                <a:cubicBezTo>
                  <a:pt x="5411700" y="1839567"/>
                  <a:pt x="5415230" y="1839567"/>
                  <a:pt x="5422291" y="1839567"/>
                </a:cubicBezTo>
                <a:cubicBezTo>
                  <a:pt x="5422291" y="1839567"/>
                  <a:pt x="5434646" y="1844863"/>
                  <a:pt x="5459356" y="1855453"/>
                </a:cubicBezTo>
                <a:cubicBezTo>
                  <a:pt x="5484068" y="1866044"/>
                  <a:pt x="5496423" y="1874869"/>
                  <a:pt x="5496423" y="1881930"/>
                </a:cubicBezTo>
                <a:cubicBezTo>
                  <a:pt x="5496423" y="1881930"/>
                  <a:pt x="5503483" y="1881930"/>
                  <a:pt x="5517604" y="1881930"/>
                </a:cubicBezTo>
                <a:cubicBezTo>
                  <a:pt x="5531724" y="1881930"/>
                  <a:pt x="5538785" y="1883694"/>
                  <a:pt x="5538785" y="1887224"/>
                </a:cubicBezTo>
                <a:cubicBezTo>
                  <a:pt x="5538785" y="1890755"/>
                  <a:pt x="5542314" y="1892520"/>
                  <a:pt x="5549375" y="1892520"/>
                </a:cubicBezTo>
                <a:cubicBezTo>
                  <a:pt x="5556435" y="1892520"/>
                  <a:pt x="5563496" y="1888989"/>
                  <a:pt x="5570556" y="1881930"/>
                </a:cubicBezTo>
                <a:lnTo>
                  <a:pt x="5581147" y="1871338"/>
                </a:lnTo>
                <a:cubicBezTo>
                  <a:pt x="5588208" y="1864279"/>
                  <a:pt x="5591737" y="1864279"/>
                  <a:pt x="5591737" y="1871338"/>
                </a:cubicBezTo>
                <a:lnTo>
                  <a:pt x="5602327" y="1860749"/>
                </a:lnTo>
                <a:cubicBezTo>
                  <a:pt x="5595266" y="1853688"/>
                  <a:pt x="5589972" y="1851923"/>
                  <a:pt x="5586442" y="1855453"/>
                </a:cubicBezTo>
                <a:cubicBezTo>
                  <a:pt x="5582912" y="1858984"/>
                  <a:pt x="5581147" y="1857218"/>
                  <a:pt x="5581147" y="1850157"/>
                </a:cubicBezTo>
                <a:cubicBezTo>
                  <a:pt x="5581147" y="1843098"/>
                  <a:pt x="5574087" y="1843098"/>
                  <a:pt x="5559966" y="1850157"/>
                </a:cubicBezTo>
                <a:cubicBezTo>
                  <a:pt x="5552906" y="1850157"/>
                  <a:pt x="5547610" y="1850157"/>
                  <a:pt x="5544080" y="1850157"/>
                </a:cubicBezTo>
                <a:cubicBezTo>
                  <a:pt x="5540550" y="1850157"/>
                  <a:pt x="5537020" y="1848393"/>
                  <a:pt x="5533490" y="1844863"/>
                </a:cubicBezTo>
                <a:cubicBezTo>
                  <a:pt x="5529960" y="1841332"/>
                  <a:pt x="5524664" y="1839567"/>
                  <a:pt x="5517604" y="1839567"/>
                </a:cubicBezTo>
                <a:cubicBezTo>
                  <a:pt x="5510544" y="1839567"/>
                  <a:pt x="5505248" y="1836037"/>
                  <a:pt x="5501718" y="1828978"/>
                </a:cubicBezTo>
                <a:cubicBezTo>
                  <a:pt x="5498189" y="1821917"/>
                  <a:pt x="5487598" y="1818386"/>
                  <a:pt x="5469948" y="1818386"/>
                </a:cubicBezTo>
                <a:cubicBezTo>
                  <a:pt x="5452296" y="1818386"/>
                  <a:pt x="5441706" y="1820151"/>
                  <a:pt x="5438176" y="1823682"/>
                </a:cubicBezTo>
                <a:cubicBezTo>
                  <a:pt x="5434646" y="1827213"/>
                  <a:pt x="5429352" y="1828978"/>
                  <a:pt x="5422291" y="1828978"/>
                </a:cubicBezTo>
                <a:cubicBezTo>
                  <a:pt x="5415230" y="1828978"/>
                  <a:pt x="5411700" y="1825447"/>
                  <a:pt x="5411700" y="1818386"/>
                </a:cubicBezTo>
                <a:close/>
                <a:moveTo>
                  <a:pt x="5390518" y="1818386"/>
                </a:moveTo>
                <a:cubicBezTo>
                  <a:pt x="5390518" y="1825447"/>
                  <a:pt x="5392285" y="1828978"/>
                  <a:pt x="5395814" y="1828978"/>
                </a:cubicBezTo>
                <a:cubicBezTo>
                  <a:pt x="5399344" y="1828978"/>
                  <a:pt x="5401110" y="1827213"/>
                  <a:pt x="5401110" y="1823682"/>
                </a:cubicBezTo>
                <a:cubicBezTo>
                  <a:pt x="5401110" y="1820151"/>
                  <a:pt x="5397579" y="1818386"/>
                  <a:pt x="5390518" y="1818386"/>
                </a:cubicBezTo>
                <a:close/>
                <a:moveTo>
                  <a:pt x="4744504" y="1818386"/>
                </a:moveTo>
                <a:cubicBezTo>
                  <a:pt x="4744504" y="1818386"/>
                  <a:pt x="4748034" y="1821917"/>
                  <a:pt x="4755094" y="1828978"/>
                </a:cubicBezTo>
                <a:cubicBezTo>
                  <a:pt x="4762155" y="1828978"/>
                  <a:pt x="4762155" y="1827213"/>
                  <a:pt x="4755094" y="1823682"/>
                </a:cubicBezTo>
                <a:cubicBezTo>
                  <a:pt x="4748034" y="1820151"/>
                  <a:pt x="4744504" y="1818386"/>
                  <a:pt x="4744504" y="1818386"/>
                </a:cubicBezTo>
                <a:close/>
                <a:moveTo>
                  <a:pt x="4151441" y="1818386"/>
                </a:moveTo>
                <a:lnTo>
                  <a:pt x="4162031" y="1828978"/>
                </a:lnTo>
                <a:cubicBezTo>
                  <a:pt x="4169092" y="1828978"/>
                  <a:pt x="4169092" y="1825447"/>
                  <a:pt x="4162031" y="1818386"/>
                </a:cubicBezTo>
                <a:close/>
                <a:moveTo>
                  <a:pt x="4530048" y="1813092"/>
                </a:moveTo>
                <a:cubicBezTo>
                  <a:pt x="4521223" y="1813092"/>
                  <a:pt x="4515045" y="1814857"/>
                  <a:pt x="4511514" y="1818386"/>
                </a:cubicBezTo>
                <a:cubicBezTo>
                  <a:pt x="4511514" y="1818386"/>
                  <a:pt x="4520340" y="1821917"/>
                  <a:pt x="4537991" y="1828978"/>
                </a:cubicBezTo>
                <a:cubicBezTo>
                  <a:pt x="4555641" y="1836037"/>
                  <a:pt x="4575058" y="1841332"/>
                  <a:pt x="4596238" y="1844863"/>
                </a:cubicBezTo>
                <a:cubicBezTo>
                  <a:pt x="4617420" y="1848393"/>
                  <a:pt x="4629774" y="1850157"/>
                  <a:pt x="4633305" y="1850157"/>
                </a:cubicBezTo>
                <a:cubicBezTo>
                  <a:pt x="4636834" y="1850157"/>
                  <a:pt x="4636834" y="1848393"/>
                  <a:pt x="4633305" y="1844863"/>
                </a:cubicBezTo>
                <a:cubicBezTo>
                  <a:pt x="4629774" y="1841332"/>
                  <a:pt x="4624480" y="1839567"/>
                  <a:pt x="4617420" y="1839567"/>
                </a:cubicBezTo>
                <a:cubicBezTo>
                  <a:pt x="4610359" y="1839567"/>
                  <a:pt x="4606828" y="1839567"/>
                  <a:pt x="4606828" y="1839567"/>
                </a:cubicBezTo>
                <a:cubicBezTo>
                  <a:pt x="4606828" y="1832507"/>
                  <a:pt x="4592708" y="1825447"/>
                  <a:pt x="4564468" y="1818386"/>
                </a:cubicBezTo>
                <a:cubicBezTo>
                  <a:pt x="4550346" y="1814857"/>
                  <a:pt x="4538873" y="1813092"/>
                  <a:pt x="4530048" y="1813092"/>
                </a:cubicBezTo>
                <a:close/>
                <a:moveTo>
                  <a:pt x="7414612" y="1811767"/>
                </a:moveTo>
                <a:cubicBezTo>
                  <a:pt x="7411963" y="1810886"/>
                  <a:pt x="7409758" y="1811327"/>
                  <a:pt x="7407992" y="1813092"/>
                </a:cubicBezTo>
                <a:cubicBezTo>
                  <a:pt x="7404463" y="1816622"/>
                  <a:pt x="7406226" y="1821917"/>
                  <a:pt x="7413288" y="1828978"/>
                </a:cubicBezTo>
                <a:lnTo>
                  <a:pt x="7423878" y="1839567"/>
                </a:lnTo>
                <a:cubicBezTo>
                  <a:pt x="7430938" y="1832507"/>
                  <a:pt x="7430938" y="1825447"/>
                  <a:pt x="7423878" y="1818386"/>
                </a:cubicBezTo>
                <a:cubicBezTo>
                  <a:pt x="7420347" y="1814857"/>
                  <a:pt x="7417259" y="1812651"/>
                  <a:pt x="7414612" y="1811767"/>
                </a:cubicBezTo>
                <a:close/>
                <a:moveTo>
                  <a:pt x="5855174" y="1811767"/>
                </a:moveTo>
                <a:cubicBezTo>
                  <a:pt x="5854290" y="1810886"/>
                  <a:pt x="5852966" y="1811327"/>
                  <a:pt x="5851202" y="1813092"/>
                </a:cubicBezTo>
                <a:cubicBezTo>
                  <a:pt x="5847672" y="1816622"/>
                  <a:pt x="5845908" y="1818386"/>
                  <a:pt x="5845908" y="1818386"/>
                </a:cubicBezTo>
                <a:lnTo>
                  <a:pt x="5856497" y="1818386"/>
                </a:lnTo>
                <a:cubicBezTo>
                  <a:pt x="5856497" y="1814857"/>
                  <a:pt x="5856054" y="1812651"/>
                  <a:pt x="5855174" y="1811767"/>
                </a:cubicBezTo>
                <a:close/>
                <a:moveTo>
                  <a:pt x="7900446" y="1807797"/>
                </a:moveTo>
                <a:cubicBezTo>
                  <a:pt x="7900446" y="1807797"/>
                  <a:pt x="7902212" y="1807797"/>
                  <a:pt x="7905742" y="1807797"/>
                </a:cubicBezTo>
                <a:cubicBezTo>
                  <a:pt x="7909271" y="1807797"/>
                  <a:pt x="7918098" y="1807797"/>
                  <a:pt x="7932219" y="1807797"/>
                </a:cubicBezTo>
                <a:cubicBezTo>
                  <a:pt x="7953398" y="1814857"/>
                  <a:pt x="7965754" y="1820151"/>
                  <a:pt x="7969284" y="1823682"/>
                </a:cubicBezTo>
                <a:cubicBezTo>
                  <a:pt x="7972815" y="1827213"/>
                  <a:pt x="7978109" y="1828978"/>
                  <a:pt x="7985171" y="1828978"/>
                </a:cubicBezTo>
                <a:cubicBezTo>
                  <a:pt x="7992231" y="1828978"/>
                  <a:pt x="7995760" y="1830742"/>
                  <a:pt x="7995760" y="1834272"/>
                </a:cubicBezTo>
                <a:cubicBezTo>
                  <a:pt x="7995760" y="1837803"/>
                  <a:pt x="7999290" y="1839567"/>
                  <a:pt x="8006350" y="1839567"/>
                </a:cubicBezTo>
                <a:cubicBezTo>
                  <a:pt x="8013412" y="1839567"/>
                  <a:pt x="8016942" y="1843098"/>
                  <a:pt x="8016942" y="1850157"/>
                </a:cubicBezTo>
                <a:cubicBezTo>
                  <a:pt x="8002821" y="1850157"/>
                  <a:pt x="7995760" y="1846628"/>
                  <a:pt x="7995760" y="1839567"/>
                </a:cubicBezTo>
                <a:cubicBezTo>
                  <a:pt x="7988700" y="1839567"/>
                  <a:pt x="7963990" y="1836037"/>
                  <a:pt x="7921627" y="1828978"/>
                </a:cubicBezTo>
                <a:cubicBezTo>
                  <a:pt x="7914567" y="1821917"/>
                  <a:pt x="7911038" y="1821917"/>
                  <a:pt x="7911038" y="1828978"/>
                </a:cubicBezTo>
                <a:cubicBezTo>
                  <a:pt x="7911038" y="1836037"/>
                  <a:pt x="7909271" y="1839567"/>
                  <a:pt x="7905742" y="1839567"/>
                </a:cubicBezTo>
                <a:cubicBezTo>
                  <a:pt x="7902212" y="1839567"/>
                  <a:pt x="7900446" y="1836037"/>
                  <a:pt x="7900446" y="1828978"/>
                </a:cubicBezTo>
                <a:cubicBezTo>
                  <a:pt x="7900446" y="1821917"/>
                  <a:pt x="7900446" y="1818386"/>
                  <a:pt x="7900446" y="1818386"/>
                </a:cubicBezTo>
                <a:close/>
                <a:moveTo>
                  <a:pt x="7370926" y="1807797"/>
                </a:moveTo>
                <a:lnTo>
                  <a:pt x="7360336" y="1818386"/>
                </a:lnTo>
                <a:cubicBezTo>
                  <a:pt x="7360336" y="1818386"/>
                  <a:pt x="7363866" y="1818386"/>
                  <a:pt x="7370926" y="1818386"/>
                </a:cubicBezTo>
                <a:cubicBezTo>
                  <a:pt x="7370926" y="1811327"/>
                  <a:pt x="7370926" y="1807797"/>
                  <a:pt x="7370926" y="1807797"/>
                </a:cubicBezTo>
                <a:close/>
                <a:moveTo>
                  <a:pt x="5274025" y="1807797"/>
                </a:moveTo>
                <a:lnTo>
                  <a:pt x="5284614" y="1818386"/>
                </a:lnTo>
                <a:lnTo>
                  <a:pt x="5326977" y="1828978"/>
                </a:lnTo>
                <a:lnTo>
                  <a:pt x="5316386" y="1818386"/>
                </a:lnTo>
                <a:cubicBezTo>
                  <a:pt x="5309326" y="1818386"/>
                  <a:pt x="5304031" y="1816622"/>
                  <a:pt x="5300500" y="1813092"/>
                </a:cubicBezTo>
                <a:cubicBezTo>
                  <a:pt x="5296970" y="1809561"/>
                  <a:pt x="5293440" y="1807797"/>
                  <a:pt x="5289910" y="1807797"/>
                </a:cubicBezTo>
                <a:cubicBezTo>
                  <a:pt x="5286381" y="1807797"/>
                  <a:pt x="5284614" y="1807797"/>
                  <a:pt x="5284614" y="1807797"/>
                </a:cubicBezTo>
                <a:cubicBezTo>
                  <a:pt x="5277554" y="1807797"/>
                  <a:pt x="5274025" y="1807797"/>
                  <a:pt x="5274025" y="1807797"/>
                </a:cubicBezTo>
                <a:close/>
                <a:moveTo>
                  <a:pt x="4723324" y="1807797"/>
                </a:moveTo>
                <a:cubicBezTo>
                  <a:pt x="4716263" y="1807797"/>
                  <a:pt x="4710968" y="1809561"/>
                  <a:pt x="4707438" y="1813092"/>
                </a:cubicBezTo>
                <a:cubicBezTo>
                  <a:pt x="4703907" y="1816622"/>
                  <a:pt x="4705672" y="1818386"/>
                  <a:pt x="4712732" y="1818386"/>
                </a:cubicBezTo>
                <a:cubicBezTo>
                  <a:pt x="4719792" y="1825447"/>
                  <a:pt x="4723324" y="1825447"/>
                  <a:pt x="4723324" y="1818386"/>
                </a:cubicBezTo>
                <a:cubicBezTo>
                  <a:pt x="4723324" y="1818386"/>
                  <a:pt x="4723324" y="1814857"/>
                  <a:pt x="4723324" y="1807797"/>
                </a:cubicBezTo>
                <a:close/>
                <a:moveTo>
                  <a:pt x="3876090" y="1807797"/>
                </a:moveTo>
                <a:cubicBezTo>
                  <a:pt x="3883150" y="1821917"/>
                  <a:pt x="3890210" y="1825447"/>
                  <a:pt x="3897271" y="1818386"/>
                </a:cubicBezTo>
                <a:lnTo>
                  <a:pt x="3897271" y="1807797"/>
                </a:lnTo>
                <a:cubicBezTo>
                  <a:pt x="3890210" y="1807797"/>
                  <a:pt x="3886681" y="1807797"/>
                  <a:pt x="3886681" y="1807797"/>
                </a:cubicBezTo>
                <a:cubicBezTo>
                  <a:pt x="3879620" y="1807797"/>
                  <a:pt x="3876090" y="1807797"/>
                  <a:pt x="3876090" y="1807797"/>
                </a:cubicBezTo>
                <a:close/>
                <a:moveTo>
                  <a:pt x="7509924" y="1801177"/>
                </a:moveTo>
                <a:cubicBezTo>
                  <a:pt x="7507278" y="1800295"/>
                  <a:pt x="7505072" y="1800736"/>
                  <a:pt x="7503307" y="1802501"/>
                </a:cubicBezTo>
                <a:cubicBezTo>
                  <a:pt x="7499778" y="1806032"/>
                  <a:pt x="7487420" y="1807797"/>
                  <a:pt x="7466240" y="1807797"/>
                </a:cubicBezTo>
                <a:cubicBezTo>
                  <a:pt x="7459178" y="1807797"/>
                  <a:pt x="7455649" y="1807797"/>
                  <a:pt x="7455649" y="1807797"/>
                </a:cubicBezTo>
                <a:lnTo>
                  <a:pt x="7508601" y="1828978"/>
                </a:lnTo>
                <a:lnTo>
                  <a:pt x="7508601" y="1818386"/>
                </a:lnTo>
                <a:cubicBezTo>
                  <a:pt x="7508601" y="1811327"/>
                  <a:pt x="7512130" y="1807797"/>
                  <a:pt x="7519192" y="1807797"/>
                </a:cubicBezTo>
                <a:cubicBezTo>
                  <a:pt x="7515662" y="1804267"/>
                  <a:pt x="7512572" y="1802060"/>
                  <a:pt x="7509924" y="1801177"/>
                </a:cubicBezTo>
                <a:close/>
                <a:moveTo>
                  <a:pt x="7434468" y="1797205"/>
                </a:moveTo>
                <a:lnTo>
                  <a:pt x="7434468" y="1807797"/>
                </a:lnTo>
                <a:cubicBezTo>
                  <a:pt x="7434468" y="1807797"/>
                  <a:pt x="7437999" y="1807797"/>
                  <a:pt x="7445059" y="1807797"/>
                </a:cubicBezTo>
                <a:close/>
                <a:moveTo>
                  <a:pt x="7386812" y="1797205"/>
                </a:moveTo>
                <a:cubicBezTo>
                  <a:pt x="7383282" y="1797205"/>
                  <a:pt x="7381516" y="1800736"/>
                  <a:pt x="7381516" y="1807797"/>
                </a:cubicBezTo>
                <a:cubicBezTo>
                  <a:pt x="7381516" y="1814857"/>
                  <a:pt x="7385047" y="1818386"/>
                  <a:pt x="7392107" y="1818386"/>
                </a:cubicBezTo>
                <a:cubicBezTo>
                  <a:pt x="7392107" y="1818386"/>
                  <a:pt x="7393872" y="1816622"/>
                  <a:pt x="7397403" y="1813092"/>
                </a:cubicBezTo>
                <a:cubicBezTo>
                  <a:pt x="7400932" y="1809561"/>
                  <a:pt x="7402697" y="1807797"/>
                  <a:pt x="7402697" y="1807797"/>
                </a:cubicBezTo>
                <a:cubicBezTo>
                  <a:pt x="7402697" y="1800736"/>
                  <a:pt x="7399168" y="1797205"/>
                  <a:pt x="7392107" y="1797205"/>
                </a:cubicBezTo>
                <a:cubicBezTo>
                  <a:pt x="7392107" y="1797205"/>
                  <a:pt x="7390341" y="1797205"/>
                  <a:pt x="7386812" y="1797205"/>
                </a:cubicBezTo>
                <a:close/>
                <a:moveTo>
                  <a:pt x="7307384" y="1797205"/>
                </a:moveTo>
                <a:lnTo>
                  <a:pt x="7296793" y="1807797"/>
                </a:lnTo>
                <a:cubicBezTo>
                  <a:pt x="7296793" y="1807797"/>
                  <a:pt x="7296793" y="1811327"/>
                  <a:pt x="7296793" y="1818386"/>
                </a:cubicBezTo>
                <a:lnTo>
                  <a:pt x="7307384" y="1818386"/>
                </a:lnTo>
                <a:cubicBezTo>
                  <a:pt x="7307384" y="1811327"/>
                  <a:pt x="7310914" y="1807797"/>
                  <a:pt x="7317974" y="1807797"/>
                </a:cubicBezTo>
                <a:lnTo>
                  <a:pt x="7317974" y="1797205"/>
                </a:lnTo>
                <a:cubicBezTo>
                  <a:pt x="7310914" y="1797205"/>
                  <a:pt x="7307384" y="1797205"/>
                  <a:pt x="7307384" y="1797205"/>
                </a:cubicBezTo>
                <a:close/>
                <a:moveTo>
                  <a:pt x="4490334" y="1797205"/>
                </a:moveTo>
                <a:cubicBezTo>
                  <a:pt x="4476214" y="1804266"/>
                  <a:pt x="4476214" y="1811327"/>
                  <a:pt x="4490334" y="1818386"/>
                </a:cubicBezTo>
                <a:cubicBezTo>
                  <a:pt x="4497394" y="1818386"/>
                  <a:pt x="4500924" y="1818386"/>
                  <a:pt x="4500924" y="1818386"/>
                </a:cubicBezTo>
                <a:cubicBezTo>
                  <a:pt x="4500924" y="1811327"/>
                  <a:pt x="4500924" y="1807797"/>
                  <a:pt x="4500924" y="1807797"/>
                </a:cubicBezTo>
                <a:close/>
                <a:moveTo>
                  <a:pt x="2838230" y="1797205"/>
                </a:moveTo>
                <a:cubicBezTo>
                  <a:pt x="2845290" y="1804266"/>
                  <a:pt x="2857646" y="1809561"/>
                  <a:pt x="2875296" y="1813092"/>
                </a:cubicBezTo>
                <a:cubicBezTo>
                  <a:pt x="2892946" y="1816622"/>
                  <a:pt x="2908831" y="1821917"/>
                  <a:pt x="2922954" y="1828978"/>
                </a:cubicBezTo>
                <a:cubicBezTo>
                  <a:pt x="2937074" y="1836037"/>
                  <a:pt x="2947664" y="1843098"/>
                  <a:pt x="2954724" y="1850157"/>
                </a:cubicBezTo>
                <a:cubicBezTo>
                  <a:pt x="2968845" y="1850157"/>
                  <a:pt x="2990026" y="1857218"/>
                  <a:pt x="3018266" y="1871338"/>
                </a:cubicBezTo>
                <a:cubicBezTo>
                  <a:pt x="3025327" y="1878399"/>
                  <a:pt x="3035918" y="1883694"/>
                  <a:pt x="3050039" y="1887224"/>
                </a:cubicBezTo>
                <a:cubicBezTo>
                  <a:pt x="3064160" y="1890755"/>
                  <a:pt x="3071218" y="1892520"/>
                  <a:pt x="3071218" y="1892520"/>
                </a:cubicBezTo>
                <a:cubicBezTo>
                  <a:pt x="3085339" y="1899580"/>
                  <a:pt x="3102990" y="1908405"/>
                  <a:pt x="3124171" y="1918996"/>
                </a:cubicBezTo>
                <a:cubicBezTo>
                  <a:pt x="3145351" y="1929586"/>
                  <a:pt x="3155942" y="1934882"/>
                  <a:pt x="3155942" y="1934882"/>
                </a:cubicBezTo>
                <a:cubicBezTo>
                  <a:pt x="3155942" y="1941941"/>
                  <a:pt x="3145351" y="1941941"/>
                  <a:pt x="3124171" y="1934882"/>
                </a:cubicBezTo>
                <a:cubicBezTo>
                  <a:pt x="3074749" y="1906640"/>
                  <a:pt x="3039447" y="1892520"/>
                  <a:pt x="3018266" y="1892520"/>
                </a:cubicBezTo>
                <a:cubicBezTo>
                  <a:pt x="3018266" y="1892520"/>
                  <a:pt x="3011207" y="1888989"/>
                  <a:pt x="2997086" y="1881930"/>
                </a:cubicBezTo>
                <a:lnTo>
                  <a:pt x="2922954" y="1850157"/>
                </a:lnTo>
                <a:cubicBezTo>
                  <a:pt x="2887652" y="1836037"/>
                  <a:pt x="2870002" y="1828978"/>
                  <a:pt x="2870002" y="1828978"/>
                </a:cubicBezTo>
                <a:cubicBezTo>
                  <a:pt x="2862941" y="1828978"/>
                  <a:pt x="2857646" y="1827213"/>
                  <a:pt x="2854115" y="1823682"/>
                </a:cubicBezTo>
                <a:cubicBezTo>
                  <a:pt x="2850585" y="1820151"/>
                  <a:pt x="2845290" y="1818386"/>
                  <a:pt x="2838230" y="1818386"/>
                </a:cubicBezTo>
                <a:close/>
                <a:moveTo>
                  <a:pt x="4665738" y="1793896"/>
                </a:moveTo>
                <a:cubicBezTo>
                  <a:pt x="4663532" y="1794338"/>
                  <a:pt x="4661546" y="1795441"/>
                  <a:pt x="4659780" y="1797205"/>
                </a:cubicBezTo>
                <a:cubicBezTo>
                  <a:pt x="4652720" y="1804266"/>
                  <a:pt x="4652720" y="1809561"/>
                  <a:pt x="4659780" y="1813092"/>
                </a:cubicBezTo>
                <a:cubicBezTo>
                  <a:pt x="4666840" y="1816622"/>
                  <a:pt x="4670372" y="1814857"/>
                  <a:pt x="4670372" y="1807797"/>
                </a:cubicBezTo>
                <a:cubicBezTo>
                  <a:pt x="4670372" y="1807797"/>
                  <a:pt x="4672136" y="1807797"/>
                  <a:pt x="4675666" y="1807797"/>
                </a:cubicBezTo>
                <a:cubicBezTo>
                  <a:pt x="4679196" y="1807797"/>
                  <a:pt x="4680962" y="1811327"/>
                  <a:pt x="4680962" y="1818386"/>
                </a:cubicBezTo>
                <a:cubicBezTo>
                  <a:pt x="4695082" y="1818386"/>
                  <a:pt x="4702142" y="1818386"/>
                  <a:pt x="4702142" y="1818386"/>
                </a:cubicBezTo>
                <a:cubicBezTo>
                  <a:pt x="4702142" y="1818386"/>
                  <a:pt x="4698612" y="1814857"/>
                  <a:pt x="4691551" y="1807797"/>
                </a:cubicBezTo>
                <a:cubicBezTo>
                  <a:pt x="4680962" y="1797205"/>
                  <a:pt x="4672357" y="1792573"/>
                  <a:pt x="4665738" y="1793896"/>
                </a:cubicBezTo>
                <a:close/>
                <a:moveTo>
                  <a:pt x="7234574" y="1791911"/>
                </a:moveTo>
                <a:cubicBezTo>
                  <a:pt x="7235457" y="1791911"/>
                  <a:pt x="7236780" y="1793676"/>
                  <a:pt x="7238546" y="1797205"/>
                </a:cubicBezTo>
                <a:cubicBezTo>
                  <a:pt x="7242076" y="1804266"/>
                  <a:pt x="7240312" y="1804266"/>
                  <a:pt x="7233251" y="1797205"/>
                </a:cubicBezTo>
                <a:cubicBezTo>
                  <a:pt x="7233251" y="1793676"/>
                  <a:pt x="7233692" y="1791911"/>
                  <a:pt x="7234574" y="1791911"/>
                </a:cubicBezTo>
                <a:close/>
                <a:moveTo>
                  <a:pt x="7201480" y="1786615"/>
                </a:moveTo>
                <a:lnTo>
                  <a:pt x="7212070" y="1797205"/>
                </a:lnTo>
                <a:lnTo>
                  <a:pt x="7212070" y="1786615"/>
                </a:lnTo>
                <a:cubicBezTo>
                  <a:pt x="7212070" y="1786615"/>
                  <a:pt x="7208540" y="1786615"/>
                  <a:pt x="7201480" y="1786615"/>
                </a:cubicBezTo>
                <a:close/>
                <a:moveTo>
                  <a:pt x="5316386" y="1786615"/>
                </a:moveTo>
                <a:lnTo>
                  <a:pt x="5316386" y="1807797"/>
                </a:lnTo>
                <a:cubicBezTo>
                  <a:pt x="5330506" y="1807797"/>
                  <a:pt x="5341098" y="1807797"/>
                  <a:pt x="5348158" y="1807797"/>
                </a:cubicBezTo>
                <a:cubicBezTo>
                  <a:pt x="5341098" y="1807797"/>
                  <a:pt x="5337566" y="1804266"/>
                  <a:pt x="5337566" y="1797205"/>
                </a:cubicBezTo>
                <a:cubicBezTo>
                  <a:pt x="5337566" y="1790146"/>
                  <a:pt x="5334037" y="1786615"/>
                  <a:pt x="5326977" y="1786615"/>
                </a:cubicBezTo>
                <a:close/>
                <a:moveTo>
                  <a:pt x="3929042" y="1786615"/>
                </a:moveTo>
                <a:lnTo>
                  <a:pt x="3939633" y="1797205"/>
                </a:lnTo>
                <a:lnTo>
                  <a:pt x="3950223" y="1797205"/>
                </a:lnTo>
                <a:cubicBezTo>
                  <a:pt x="3950223" y="1790146"/>
                  <a:pt x="3948458" y="1786615"/>
                  <a:pt x="3944928" y="1786615"/>
                </a:cubicBezTo>
                <a:cubicBezTo>
                  <a:pt x="3941398" y="1786615"/>
                  <a:pt x="3936102" y="1786615"/>
                  <a:pt x="3929042" y="1786615"/>
                </a:cubicBezTo>
                <a:close/>
                <a:moveTo>
                  <a:pt x="3155942" y="1786615"/>
                </a:moveTo>
                <a:cubicBezTo>
                  <a:pt x="3163002" y="1786615"/>
                  <a:pt x="3168297" y="1790146"/>
                  <a:pt x="3171829" y="1797205"/>
                </a:cubicBezTo>
                <a:cubicBezTo>
                  <a:pt x="3175358" y="1804266"/>
                  <a:pt x="3175358" y="1807797"/>
                  <a:pt x="3171829" y="1807797"/>
                </a:cubicBezTo>
                <a:cubicBezTo>
                  <a:pt x="3168297" y="1807797"/>
                  <a:pt x="3163002" y="1807797"/>
                  <a:pt x="3155942" y="1807797"/>
                </a:cubicBezTo>
                <a:lnTo>
                  <a:pt x="3145351" y="1797205"/>
                </a:lnTo>
                <a:cubicBezTo>
                  <a:pt x="3138291" y="1797205"/>
                  <a:pt x="3141821" y="1793676"/>
                  <a:pt x="3155942" y="1786615"/>
                </a:cubicBezTo>
                <a:close/>
                <a:moveTo>
                  <a:pt x="7341802" y="1781320"/>
                </a:moveTo>
                <a:cubicBezTo>
                  <a:pt x="7340038" y="1781320"/>
                  <a:pt x="7339155" y="1783086"/>
                  <a:pt x="7339155" y="1786615"/>
                </a:cubicBezTo>
                <a:lnTo>
                  <a:pt x="7349745" y="1786615"/>
                </a:lnTo>
                <a:cubicBezTo>
                  <a:pt x="7346216" y="1783086"/>
                  <a:pt x="7343567" y="1781320"/>
                  <a:pt x="7341802" y="1781320"/>
                </a:cubicBezTo>
                <a:close/>
                <a:moveTo>
                  <a:pt x="7259726" y="1781320"/>
                </a:moveTo>
                <a:cubicBezTo>
                  <a:pt x="7256197" y="1781320"/>
                  <a:pt x="7250902" y="1783086"/>
                  <a:pt x="7243841" y="1786615"/>
                </a:cubicBezTo>
                <a:cubicBezTo>
                  <a:pt x="7229722" y="1786615"/>
                  <a:pt x="7222660" y="1786615"/>
                  <a:pt x="7222660" y="1786615"/>
                </a:cubicBezTo>
                <a:lnTo>
                  <a:pt x="7233251" y="1797205"/>
                </a:lnTo>
                <a:cubicBezTo>
                  <a:pt x="7226190" y="1797205"/>
                  <a:pt x="7222660" y="1800736"/>
                  <a:pt x="7222660" y="1807797"/>
                </a:cubicBezTo>
                <a:lnTo>
                  <a:pt x="7222660" y="1818386"/>
                </a:lnTo>
                <a:lnTo>
                  <a:pt x="7233251" y="1818386"/>
                </a:lnTo>
                <a:cubicBezTo>
                  <a:pt x="7240312" y="1818386"/>
                  <a:pt x="7249136" y="1816622"/>
                  <a:pt x="7259726" y="1813092"/>
                </a:cubicBezTo>
                <a:cubicBezTo>
                  <a:pt x="7270318" y="1809561"/>
                  <a:pt x="7273847" y="1806032"/>
                  <a:pt x="7270318" y="1802501"/>
                </a:cubicBezTo>
                <a:cubicBezTo>
                  <a:pt x="7266788" y="1798970"/>
                  <a:pt x="7265022" y="1793676"/>
                  <a:pt x="7265022" y="1786615"/>
                </a:cubicBezTo>
                <a:cubicBezTo>
                  <a:pt x="7265022" y="1783086"/>
                  <a:pt x="7263258" y="1781320"/>
                  <a:pt x="7259726" y="1781320"/>
                </a:cubicBezTo>
                <a:close/>
                <a:moveTo>
                  <a:pt x="7794542" y="1776026"/>
                </a:moveTo>
                <a:cubicBezTo>
                  <a:pt x="7787482" y="1776026"/>
                  <a:pt x="7783952" y="1777790"/>
                  <a:pt x="7783952" y="1781320"/>
                </a:cubicBezTo>
                <a:cubicBezTo>
                  <a:pt x="7783952" y="1784851"/>
                  <a:pt x="7785717" y="1786615"/>
                  <a:pt x="7789248" y="1786615"/>
                </a:cubicBezTo>
                <a:cubicBezTo>
                  <a:pt x="7792778" y="1786615"/>
                  <a:pt x="7794542" y="1783085"/>
                  <a:pt x="7794542" y="1776026"/>
                </a:cubicBezTo>
                <a:close/>
                <a:moveTo>
                  <a:pt x="7688638" y="1776026"/>
                </a:moveTo>
                <a:cubicBezTo>
                  <a:pt x="7688638" y="1776026"/>
                  <a:pt x="7688638" y="1779555"/>
                  <a:pt x="7688638" y="1786615"/>
                </a:cubicBezTo>
                <a:lnTo>
                  <a:pt x="7699230" y="1797205"/>
                </a:lnTo>
                <a:cubicBezTo>
                  <a:pt x="7706290" y="1790146"/>
                  <a:pt x="7709820" y="1784851"/>
                  <a:pt x="7709820" y="1781320"/>
                </a:cubicBezTo>
                <a:cubicBezTo>
                  <a:pt x="7709820" y="1777790"/>
                  <a:pt x="7706290" y="1776026"/>
                  <a:pt x="7699230" y="1776026"/>
                </a:cubicBezTo>
                <a:close/>
                <a:moveTo>
                  <a:pt x="7286203" y="1776026"/>
                </a:moveTo>
                <a:cubicBezTo>
                  <a:pt x="7286203" y="1776026"/>
                  <a:pt x="7282674" y="1779555"/>
                  <a:pt x="7275612" y="1786615"/>
                </a:cubicBezTo>
                <a:lnTo>
                  <a:pt x="7286203" y="1786615"/>
                </a:lnTo>
                <a:close/>
                <a:moveTo>
                  <a:pt x="5221073" y="1776026"/>
                </a:moveTo>
                <a:lnTo>
                  <a:pt x="5221073" y="1786615"/>
                </a:lnTo>
                <a:lnTo>
                  <a:pt x="5231662" y="1786615"/>
                </a:lnTo>
                <a:cubicBezTo>
                  <a:pt x="5231662" y="1779555"/>
                  <a:pt x="5228133" y="1776026"/>
                  <a:pt x="5221073" y="1776026"/>
                </a:cubicBezTo>
                <a:close/>
                <a:moveTo>
                  <a:pt x="4447972" y="1776026"/>
                </a:moveTo>
                <a:lnTo>
                  <a:pt x="4416202" y="1786615"/>
                </a:lnTo>
                <a:cubicBezTo>
                  <a:pt x="4416202" y="1793676"/>
                  <a:pt x="4430322" y="1793676"/>
                  <a:pt x="4458562" y="1786615"/>
                </a:cubicBezTo>
                <a:close/>
                <a:moveTo>
                  <a:pt x="3749004" y="1776026"/>
                </a:moveTo>
                <a:cubicBezTo>
                  <a:pt x="3749004" y="1783085"/>
                  <a:pt x="3749004" y="1786615"/>
                  <a:pt x="3749004" y="1786615"/>
                </a:cubicBezTo>
                <a:cubicBezTo>
                  <a:pt x="3749004" y="1786615"/>
                  <a:pt x="3747240" y="1786615"/>
                  <a:pt x="3743710" y="1786615"/>
                </a:cubicBezTo>
                <a:cubicBezTo>
                  <a:pt x="3740180" y="1786615"/>
                  <a:pt x="3738415" y="1784851"/>
                  <a:pt x="3738415" y="1781320"/>
                </a:cubicBezTo>
                <a:cubicBezTo>
                  <a:pt x="3738415" y="1777790"/>
                  <a:pt x="3741946" y="1776026"/>
                  <a:pt x="3749004" y="1776026"/>
                </a:cubicBezTo>
                <a:close/>
                <a:moveTo>
                  <a:pt x="3335979" y="1776026"/>
                </a:moveTo>
                <a:lnTo>
                  <a:pt x="3335979" y="1786615"/>
                </a:lnTo>
                <a:cubicBezTo>
                  <a:pt x="3328920" y="1786615"/>
                  <a:pt x="3327153" y="1788380"/>
                  <a:pt x="3330685" y="1791911"/>
                </a:cubicBezTo>
                <a:cubicBezTo>
                  <a:pt x="3334214" y="1795441"/>
                  <a:pt x="3339509" y="1797205"/>
                  <a:pt x="3346570" y="1797205"/>
                </a:cubicBezTo>
                <a:cubicBezTo>
                  <a:pt x="3353630" y="1804266"/>
                  <a:pt x="3360690" y="1807797"/>
                  <a:pt x="3367751" y="1807797"/>
                </a:cubicBezTo>
                <a:cubicBezTo>
                  <a:pt x="3374810" y="1807797"/>
                  <a:pt x="3378341" y="1804266"/>
                  <a:pt x="3378341" y="1797205"/>
                </a:cubicBezTo>
                <a:lnTo>
                  <a:pt x="3388931" y="1797205"/>
                </a:lnTo>
                <a:cubicBezTo>
                  <a:pt x="3388931" y="1804266"/>
                  <a:pt x="3395992" y="1804266"/>
                  <a:pt x="3410112" y="1797205"/>
                </a:cubicBezTo>
                <a:lnTo>
                  <a:pt x="3441882" y="1797205"/>
                </a:lnTo>
                <a:cubicBezTo>
                  <a:pt x="3448943" y="1804266"/>
                  <a:pt x="3456004" y="1807797"/>
                  <a:pt x="3463064" y="1807797"/>
                </a:cubicBezTo>
                <a:cubicBezTo>
                  <a:pt x="3498365" y="1821917"/>
                  <a:pt x="3519546" y="1832507"/>
                  <a:pt x="3526607" y="1839567"/>
                </a:cubicBezTo>
                <a:lnTo>
                  <a:pt x="3516016" y="1839567"/>
                </a:lnTo>
                <a:lnTo>
                  <a:pt x="3505426" y="1839567"/>
                </a:lnTo>
                <a:lnTo>
                  <a:pt x="3558378" y="1850157"/>
                </a:lnTo>
                <a:cubicBezTo>
                  <a:pt x="3572498" y="1843098"/>
                  <a:pt x="3607799" y="1853688"/>
                  <a:pt x="3664282" y="1881930"/>
                </a:cubicBezTo>
                <a:cubicBezTo>
                  <a:pt x="3671342" y="1881930"/>
                  <a:pt x="3680167" y="1883694"/>
                  <a:pt x="3690758" y="1887224"/>
                </a:cubicBezTo>
                <a:cubicBezTo>
                  <a:pt x="3701348" y="1890755"/>
                  <a:pt x="3706644" y="1892520"/>
                  <a:pt x="3706644" y="1892520"/>
                </a:cubicBezTo>
                <a:cubicBezTo>
                  <a:pt x="3763126" y="1899580"/>
                  <a:pt x="3801956" y="1913701"/>
                  <a:pt x="3823138" y="1934882"/>
                </a:cubicBezTo>
                <a:cubicBezTo>
                  <a:pt x="3830198" y="1934882"/>
                  <a:pt x="3840788" y="1936646"/>
                  <a:pt x="3854908" y="1940176"/>
                </a:cubicBezTo>
                <a:cubicBezTo>
                  <a:pt x="3869030" y="1943707"/>
                  <a:pt x="3876090" y="1941941"/>
                  <a:pt x="3876090" y="1934882"/>
                </a:cubicBezTo>
                <a:lnTo>
                  <a:pt x="3918452" y="1956063"/>
                </a:lnTo>
                <a:lnTo>
                  <a:pt x="3907860" y="1956063"/>
                </a:lnTo>
                <a:lnTo>
                  <a:pt x="3897271" y="1966653"/>
                </a:lnTo>
                <a:cubicBezTo>
                  <a:pt x="3911392" y="1966653"/>
                  <a:pt x="3921982" y="1966653"/>
                  <a:pt x="3929042" y="1966653"/>
                </a:cubicBezTo>
                <a:cubicBezTo>
                  <a:pt x="3936102" y="1966653"/>
                  <a:pt x="3939633" y="1968417"/>
                  <a:pt x="3939633" y="1971948"/>
                </a:cubicBezTo>
                <a:cubicBezTo>
                  <a:pt x="3939633" y="1975478"/>
                  <a:pt x="3946692" y="1979007"/>
                  <a:pt x="3960812" y="1982538"/>
                </a:cubicBezTo>
                <a:cubicBezTo>
                  <a:pt x="3974934" y="1986069"/>
                  <a:pt x="3981994" y="1987834"/>
                  <a:pt x="3981994" y="1987834"/>
                </a:cubicBezTo>
                <a:lnTo>
                  <a:pt x="4013765" y="1998424"/>
                </a:lnTo>
                <a:cubicBezTo>
                  <a:pt x="4027886" y="2012544"/>
                  <a:pt x="4042006" y="2019605"/>
                  <a:pt x="4056127" y="2019605"/>
                </a:cubicBezTo>
                <a:cubicBezTo>
                  <a:pt x="4091429" y="2026665"/>
                  <a:pt x="4116140" y="2033725"/>
                  <a:pt x="4130260" y="2040786"/>
                </a:cubicBezTo>
                <a:cubicBezTo>
                  <a:pt x="4137320" y="2047846"/>
                  <a:pt x="4147910" y="2051376"/>
                  <a:pt x="4162031" y="2051376"/>
                </a:cubicBezTo>
                <a:cubicBezTo>
                  <a:pt x="4176152" y="2051376"/>
                  <a:pt x="4183212" y="2049611"/>
                  <a:pt x="4183212" y="2046080"/>
                </a:cubicBezTo>
                <a:cubicBezTo>
                  <a:pt x="4183212" y="2042550"/>
                  <a:pt x="4186743" y="2040786"/>
                  <a:pt x="4193802" y="2040786"/>
                </a:cubicBezTo>
                <a:cubicBezTo>
                  <a:pt x="4200862" y="2040786"/>
                  <a:pt x="4206158" y="2040786"/>
                  <a:pt x="4209688" y="2040786"/>
                </a:cubicBezTo>
                <a:cubicBezTo>
                  <a:pt x="4213218" y="2040786"/>
                  <a:pt x="4214983" y="2040786"/>
                  <a:pt x="4214983" y="2040786"/>
                </a:cubicBezTo>
                <a:cubicBezTo>
                  <a:pt x="4222044" y="2040786"/>
                  <a:pt x="4225574" y="2044315"/>
                  <a:pt x="4225574" y="2051376"/>
                </a:cubicBezTo>
                <a:cubicBezTo>
                  <a:pt x="4225574" y="2058436"/>
                  <a:pt x="4227339" y="2063732"/>
                  <a:pt x="4230868" y="2067261"/>
                </a:cubicBezTo>
                <a:cubicBezTo>
                  <a:pt x="4234400" y="2070792"/>
                  <a:pt x="4239695" y="2072557"/>
                  <a:pt x="4246754" y="2072557"/>
                </a:cubicBezTo>
                <a:cubicBezTo>
                  <a:pt x="4253814" y="2072557"/>
                  <a:pt x="4260874" y="2076088"/>
                  <a:pt x="4267935" y="2083146"/>
                </a:cubicBezTo>
                <a:lnTo>
                  <a:pt x="4267935" y="2093738"/>
                </a:lnTo>
                <a:cubicBezTo>
                  <a:pt x="4260874" y="2086677"/>
                  <a:pt x="4246754" y="2083146"/>
                  <a:pt x="4225574" y="2083146"/>
                </a:cubicBezTo>
                <a:cubicBezTo>
                  <a:pt x="4204393" y="2076088"/>
                  <a:pt x="4183212" y="2069026"/>
                  <a:pt x="4162031" y="2061967"/>
                </a:cubicBezTo>
                <a:cubicBezTo>
                  <a:pt x="4154970" y="2061967"/>
                  <a:pt x="4144381" y="2058436"/>
                  <a:pt x="4130260" y="2051376"/>
                </a:cubicBezTo>
                <a:cubicBezTo>
                  <a:pt x="4116140" y="2044315"/>
                  <a:pt x="4103784" y="2039021"/>
                  <a:pt x="4093194" y="2035490"/>
                </a:cubicBezTo>
                <a:cubicBezTo>
                  <a:pt x="4082604" y="2031959"/>
                  <a:pt x="4070248" y="2028430"/>
                  <a:pt x="4056127" y="2024900"/>
                </a:cubicBezTo>
                <a:cubicBezTo>
                  <a:pt x="4042006" y="2021369"/>
                  <a:pt x="4027886" y="2019605"/>
                  <a:pt x="4013765" y="2019605"/>
                </a:cubicBezTo>
                <a:lnTo>
                  <a:pt x="3939633" y="1998424"/>
                </a:lnTo>
                <a:cubicBezTo>
                  <a:pt x="3925511" y="1998424"/>
                  <a:pt x="3914921" y="2001954"/>
                  <a:pt x="3907860" y="2009015"/>
                </a:cubicBezTo>
                <a:cubicBezTo>
                  <a:pt x="3900802" y="2009015"/>
                  <a:pt x="3890210" y="2005484"/>
                  <a:pt x="3876090" y="1998424"/>
                </a:cubicBezTo>
                <a:cubicBezTo>
                  <a:pt x="3861969" y="1998424"/>
                  <a:pt x="3853144" y="1996659"/>
                  <a:pt x="3849614" y="1993128"/>
                </a:cubicBezTo>
                <a:cubicBezTo>
                  <a:pt x="3846084" y="1989598"/>
                  <a:pt x="3844319" y="1987834"/>
                  <a:pt x="3844319" y="1987834"/>
                </a:cubicBezTo>
                <a:lnTo>
                  <a:pt x="3833728" y="1977242"/>
                </a:lnTo>
                <a:lnTo>
                  <a:pt x="3812548" y="1966653"/>
                </a:lnTo>
                <a:lnTo>
                  <a:pt x="3780776" y="1956063"/>
                </a:lnTo>
                <a:cubicBezTo>
                  <a:pt x="3780776" y="1963122"/>
                  <a:pt x="3784306" y="1966653"/>
                  <a:pt x="3791367" y="1966653"/>
                </a:cubicBezTo>
                <a:cubicBezTo>
                  <a:pt x="3791367" y="1966653"/>
                  <a:pt x="3793132" y="1968417"/>
                  <a:pt x="3796662" y="1971948"/>
                </a:cubicBezTo>
                <a:cubicBezTo>
                  <a:pt x="3800192" y="1975478"/>
                  <a:pt x="3805488" y="1977242"/>
                  <a:pt x="3812548" y="1977242"/>
                </a:cubicBezTo>
                <a:cubicBezTo>
                  <a:pt x="3819607" y="1977242"/>
                  <a:pt x="3823138" y="1980773"/>
                  <a:pt x="3823138" y="1987834"/>
                </a:cubicBezTo>
                <a:cubicBezTo>
                  <a:pt x="3823138" y="1994894"/>
                  <a:pt x="3823138" y="1998424"/>
                  <a:pt x="3823138" y="1998424"/>
                </a:cubicBezTo>
                <a:lnTo>
                  <a:pt x="3801956" y="1998424"/>
                </a:lnTo>
                <a:lnTo>
                  <a:pt x="3749004" y="1956063"/>
                </a:lnTo>
                <a:lnTo>
                  <a:pt x="3717234" y="1934882"/>
                </a:lnTo>
                <a:cubicBezTo>
                  <a:pt x="3717234" y="1934882"/>
                  <a:pt x="3713703" y="1934882"/>
                  <a:pt x="3706644" y="1934882"/>
                </a:cubicBezTo>
                <a:cubicBezTo>
                  <a:pt x="3699584" y="1934882"/>
                  <a:pt x="3696052" y="1931351"/>
                  <a:pt x="3696052" y="1924290"/>
                </a:cubicBezTo>
                <a:lnTo>
                  <a:pt x="3685463" y="1924290"/>
                </a:lnTo>
                <a:cubicBezTo>
                  <a:pt x="3678402" y="1917231"/>
                  <a:pt x="3658986" y="1908405"/>
                  <a:pt x="3627215" y="1897815"/>
                </a:cubicBezTo>
                <a:cubicBezTo>
                  <a:pt x="3595444" y="1887224"/>
                  <a:pt x="3568968" y="1881930"/>
                  <a:pt x="3547788" y="1881930"/>
                </a:cubicBezTo>
                <a:cubicBezTo>
                  <a:pt x="3540728" y="1874869"/>
                  <a:pt x="3526607" y="1867809"/>
                  <a:pt x="3505426" y="1860749"/>
                </a:cubicBezTo>
                <a:cubicBezTo>
                  <a:pt x="3484244" y="1853688"/>
                  <a:pt x="3463064" y="1846628"/>
                  <a:pt x="3441882" y="1839567"/>
                </a:cubicBezTo>
                <a:cubicBezTo>
                  <a:pt x="3350099" y="1811327"/>
                  <a:pt x="3300678" y="1797205"/>
                  <a:pt x="3293618" y="1797205"/>
                </a:cubicBezTo>
                <a:close/>
                <a:moveTo>
                  <a:pt x="7709820" y="1765434"/>
                </a:moveTo>
                <a:cubicBezTo>
                  <a:pt x="7709820" y="1765434"/>
                  <a:pt x="7713348" y="1768965"/>
                  <a:pt x="7720409" y="1776026"/>
                </a:cubicBezTo>
                <a:lnTo>
                  <a:pt x="7741590" y="1765434"/>
                </a:lnTo>
                <a:close/>
                <a:moveTo>
                  <a:pt x="6555464" y="1765434"/>
                </a:moveTo>
                <a:lnTo>
                  <a:pt x="6544874" y="1776026"/>
                </a:lnTo>
                <a:cubicBezTo>
                  <a:pt x="6558994" y="1776026"/>
                  <a:pt x="6566054" y="1776026"/>
                  <a:pt x="6566054" y="1776026"/>
                </a:cubicBezTo>
                <a:close/>
                <a:moveTo>
                  <a:pt x="5231662" y="1765434"/>
                </a:moveTo>
                <a:cubicBezTo>
                  <a:pt x="5231662" y="1772495"/>
                  <a:pt x="5235194" y="1776026"/>
                  <a:pt x="5242254" y="1776026"/>
                </a:cubicBezTo>
                <a:lnTo>
                  <a:pt x="5242254" y="1765434"/>
                </a:lnTo>
                <a:close/>
                <a:moveTo>
                  <a:pt x="3060629" y="1765434"/>
                </a:moveTo>
                <a:cubicBezTo>
                  <a:pt x="3067689" y="1765434"/>
                  <a:pt x="3071218" y="1767199"/>
                  <a:pt x="3071218" y="1770730"/>
                </a:cubicBezTo>
                <a:cubicBezTo>
                  <a:pt x="3071218" y="1774261"/>
                  <a:pt x="3067689" y="1776026"/>
                  <a:pt x="3060629" y="1776026"/>
                </a:cubicBezTo>
                <a:close/>
                <a:moveTo>
                  <a:pt x="5146940" y="1754845"/>
                </a:moveTo>
                <a:lnTo>
                  <a:pt x="5146940" y="1765434"/>
                </a:lnTo>
                <a:cubicBezTo>
                  <a:pt x="5146940" y="1765434"/>
                  <a:pt x="5154000" y="1761905"/>
                  <a:pt x="5168121" y="1754845"/>
                </a:cubicBezTo>
                <a:close/>
                <a:moveTo>
                  <a:pt x="4575058" y="1754845"/>
                </a:moveTo>
                <a:lnTo>
                  <a:pt x="4564468" y="1765434"/>
                </a:lnTo>
                <a:lnTo>
                  <a:pt x="4564468" y="1776026"/>
                </a:lnTo>
                <a:cubicBezTo>
                  <a:pt x="4564468" y="1776026"/>
                  <a:pt x="4566232" y="1776026"/>
                  <a:pt x="4569762" y="1776026"/>
                </a:cubicBezTo>
                <a:cubicBezTo>
                  <a:pt x="4573292" y="1776026"/>
                  <a:pt x="4578587" y="1776026"/>
                  <a:pt x="4585647" y="1776026"/>
                </a:cubicBezTo>
                <a:cubicBezTo>
                  <a:pt x="4585647" y="1783085"/>
                  <a:pt x="4590943" y="1788380"/>
                  <a:pt x="4601532" y="1791911"/>
                </a:cubicBezTo>
                <a:cubicBezTo>
                  <a:pt x="4612124" y="1795441"/>
                  <a:pt x="4620949" y="1797205"/>
                  <a:pt x="4628010" y="1797205"/>
                </a:cubicBezTo>
                <a:cubicBezTo>
                  <a:pt x="4635070" y="1797205"/>
                  <a:pt x="4640366" y="1797205"/>
                  <a:pt x="4643895" y="1797205"/>
                </a:cubicBezTo>
                <a:cubicBezTo>
                  <a:pt x="4647424" y="1797205"/>
                  <a:pt x="4649190" y="1793676"/>
                  <a:pt x="4649190" y="1786615"/>
                </a:cubicBezTo>
                <a:cubicBezTo>
                  <a:pt x="4649190" y="1779555"/>
                  <a:pt x="4643895" y="1774261"/>
                  <a:pt x="4633305" y="1770730"/>
                </a:cubicBezTo>
                <a:cubicBezTo>
                  <a:pt x="4622714" y="1767199"/>
                  <a:pt x="4610359" y="1765434"/>
                  <a:pt x="4596238" y="1765434"/>
                </a:cubicBezTo>
                <a:cubicBezTo>
                  <a:pt x="4589178" y="1765434"/>
                  <a:pt x="4585647" y="1763670"/>
                  <a:pt x="4585647" y="1760140"/>
                </a:cubicBezTo>
                <a:cubicBezTo>
                  <a:pt x="4585647" y="1756609"/>
                  <a:pt x="4582118" y="1754845"/>
                  <a:pt x="4575058" y="1754845"/>
                </a:cubicBezTo>
                <a:close/>
                <a:moveTo>
                  <a:pt x="4379134" y="1754845"/>
                </a:moveTo>
                <a:cubicBezTo>
                  <a:pt x="4375605" y="1754845"/>
                  <a:pt x="4373839" y="1756609"/>
                  <a:pt x="4373839" y="1760140"/>
                </a:cubicBezTo>
                <a:cubicBezTo>
                  <a:pt x="4373839" y="1763670"/>
                  <a:pt x="4377370" y="1767199"/>
                  <a:pt x="4384430" y="1770730"/>
                </a:cubicBezTo>
                <a:cubicBezTo>
                  <a:pt x="4391490" y="1774261"/>
                  <a:pt x="4396785" y="1774261"/>
                  <a:pt x="4400316" y="1770730"/>
                </a:cubicBezTo>
                <a:cubicBezTo>
                  <a:pt x="4403846" y="1767199"/>
                  <a:pt x="4405610" y="1765434"/>
                  <a:pt x="4405610" y="1765434"/>
                </a:cubicBezTo>
                <a:cubicBezTo>
                  <a:pt x="4405610" y="1765434"/>
                  <a:pt x="4403846" y="1765434"/>
                  <a:pt x="4400316" y="1765434"/>
                </a:cubicBezTo>
                <a:cubicBezTo>
                  <a:pt x="4396785" y="1765434"/>
                  <a:pt x="4393256" y="1763670"/>
                  <a:pt x="4389724" y="1760140"/>
                </a:cubicBezTo>
                <a:cubicBezTo>
                  <a:pt x="4386195" y="1756609"/>
                  <a:pt x="4382664" y="1754845"/>
                  <a:pt x="4379134" y="1754845"/>
                </a:cubicBezTo>
                <a:close/>
                <a:moveTo>
                  <a:pt x="4331478" y="1754845"/>
                </a:moveTo>
                <a:lnTo>
                  <a:pt x="4352658" y="1765434"/>
                </a:lnTo>
                <a:lnTo>
                  <a:pt x="4352658" y="1754845"/>
                </a:lnTo>
                <a:close/>
                <a:moveTo>
                  <a:pt x="7667457" y="1744253"/>
                </a:moveTo>
                <a:lnTo>
                  <a:pt x="7656867" y="1754845"/>
                </a:lnTo>
                <a:lnTo>
                  <a:pt x="7667457" y="1754845"/>
                </a:lnTo>
                <a:lnTo>
                  <a:pt x="7678048" y="1765434"/>
                </a:lnTo>
                <a:lnTo>
                  <a:pt x="7699230" y="1765434"/>
                </a:lnTo>
                <a:lnTo>
                  <a:pt x="7688638" y="1754845"/>
                </a:lnTo>
                <a:cubicBezTo>
                  <a:pt x="7688638" y="1754845"/>
                  <a:pt x="7686874" y="1753080"/>
                  <a:pt x="7683344" y="1749549"/>
                </a:cubicBezTo>
                <a:cubicBezTo>
                  <a:pt x="7679813" y="1746018"/>
                  <a:pt x="7674519" y="1744253"/>
                  <a:pt x="7667457" y="1744253"/>
                </a:cubicBezTo>
                <a:close/>
                <a:moveTo>
                  <a:pt x="7455649" y="1744253"/>
                </a:moveTo>
                <a:cubicBezTo>
                  <a:pt x="7448588" y="1744253"/>
                  <a:pt x="7443293" y="1746018"/>
                  <a:pt x="7439764" y="1749549"/>
                </a:cubicBezTo>
                <a:cubicBezTo>
                  <a:pt x="7436234" y="1753080"/>
                  <a:pt x="7436234" y="1756609"/>
                  <a:pt x="7439764" y="1760140"/>
                </a:cubicBezTo>
                <a:cubicBezTo>
                  <a:pt x="7443293" y="1763670"/>
                  <a:pt x="7446824" y="1765434"/>
                  <a:pt x="7450355" y="1765434"/>
                </a:cubicBezTo>
                <a:cubicBezTo>
                  <a:pt x="7453884" y="1765434"/>
                  <a:pt x="7455649" y="1761905"/>
                  <a:pt x="7455649" y="1754845"/>
                </a:cubicBezTo>
                <a:close/>
                <a:moveTo>
                  <a:pt x="7222660" y="1744253"/>
                </a:moveTo>
                <a:cubicBezTo>
                  <a:pt x="7215600" y="1744253"/>
                  <a:pt x="7208540" y="1747784"/>
                  <a:pt x="7201480" y="1754845"/>
                </a:cubicBezTo>
                <a:lnTo>
                  <a:pt x="7159118" y="1754845"/>
                </a:lnTo>
                <a:cubicBezTo>
                  <a:pt x="7159118" y="1754845"/>
                  <a:pt x="7152058" y="1754845"/>
                  <a:pt x="7137937" y="1754845"/>
                </a:cubicBezTo>
                <a:lnTo>
                  <a:pt x="7116756" y="1754845"/>
                </a:lnTo>
                <a:cubicBezTo>
                  <a:pt x="7116756" y="1761905"/>
                  <a:pt x="7113226" y="1765434"/>
                  <a:pt x="7106166" y="1765434"/>
                </a:cubicBezTo>
                <a:lnTo>
                  <a:pt x="7106166" y="1776026"/>
                </a:lnTo>
                <a:cubicBezTo>
                  <a:pt x="7113226" y="1776026"/>
                  <a:pt x="7118522" y="1774261"/>
                  <a:pt x="7122052" y="1770730"/>
                </a:cubicBezTo>
                <a:cubicBezTo>
                  <a:pt x="7125581" y="1767199"/>
                  <a:pt x="7134408" y="1765434"/>
                  <a:pt x="7148526" y="1765434"/>
                </a:cubicBezTo>
                <a:lnTo>
                  <a:pt x="7159118" y="1776026"/>
                </a:lnTo>
                <a:lnTo>
                  <a:pt x="7159118" y="1786615"/>
                </a:lnTo>
                <a:cubicBezTo>
                  <a:pt x="7166178" y="1786615"/>
                  <a:pt x="7171474" y="1784851"/>
                  <a:pt x="7175004" y="1781320"/>
                </a:cubicBezTo>
                <a:cubicBezTo>
                  <a:pt x="7178533" y="1777790"/>
                  <a:pt x="7182064" y="1776026"/>
                  <a:pt x="7185593" y="1776026"/>
                </a:cubicBezTo>
                <a:cubicBezTo>
                  <a:pt x="7189122" y="1776026"/>
                  <a:pt x="7190889" y="1779555"/>
                  <a:pt x="7190889" y="1786615"/>
                </a:cubicBezTo>
                <a:cubicBezTo>
                  <a:pt x="7190889" y="1793676"/>
                  <a:pt x="7192655" y="1793676"/>
                  <a:pt x="7196184" y="1786615"/>
                </a:cubicBezTo>
                <a:cubicBezTo>
                  <a:pt x="7199714" y="1779555"/>
                  <a:pt x="7201480" y="1776026"/>
                  <a:pt x="7201480" y="1776026"/>
                </a:cubicBezTo>
                <a:lnTo>
                  <a:pt x="7212070" y="1776026"/>
                </a:lnTo>
                <a:cubicBezTo>
                  <a:pt x="7212070" y="1776026"/>
                  <a:pt x="7213836" y="1776026"/>
                  <a:pt x="7217366" y="1776026"/>
                </a:cubicBezTo>
                <a:cubicBezTo>
                  <a:pt x="7220895" y="1776026"/>
                  <a:pt x="7219130" y="1772495"/>
                  <a:pt x="7212070" y="1765434"/>
                </a:cubicBezTo>
                <a:cubicBezTo>
                  <a:pt x="7212070" y="1758374"/>
                  <a:pt x="7212070" y="1754845"/>
                  <a:pt x="7212070" y="1754845"/>
                </a:cubicBezTo>
                <a:close/>
                <a:moveTo>
                  <a:pt x="4744504" y="1744253"/>
                </a:moveTo>
                <a:cubicBezTo>
                  <a:pt x="4744504" y="1751314"/>
                  <a:pt x="4748034" y="1754845"/>
                  <a:pt x="4755094" y="1754845"/>
                </a:cubicBezTo>
                <a:lnTo>
                  <a:pt x="4755094" y="1744253"/>
                </a:lnTo>
                <a:close/>
                <a:moveTo>
                  <a:pt x="3902566" y="1744253"/>
                </a:moveTo>
                <a:cubicBezTo>
                  <a:pt x="3899036" y="1744253"/>
                  <a:pt x="3897271" y="1747784"/>
                  <a:pt x="3897271" y="1754845"/>
                </a:cubicBezTo>
                <a:cubicBezTo>
                  <a:pt x="3897271" y="1754845"/>
                  <a:pt x="3900802" y="1754845"/>
                  <a:pt x="3907860" y="1754845"/>
                </a:cubicBezTo>
                <a:cubicBezTo>
                  <a:pt x="3907860" y="1747784"/>
                  <a:pt x="3906096" y="1744253"/>
                  <a:pt x="3902566" y="1744253"/>
                </a:cubicBezTo>
                <a:close/>
                <a:moveTo>
                  <a:pt x="8069894" y="1733663"/>
                </a:moveTo>
                <a:lnTo>
                  <a:pt x="8101664" y="1733663"/>
                </a:lnTo>
                <a:lnTo>
                  <a:pt x="8080483" y="1744253"/>
                </a:lnTo>
                <a:cubicBezTo>
                  <a:pt x="8073423" y="1744253"/>
                  <a:pt x="8069894" y="1740724"/>
                  <a:pt x="8069894" y="1733663"/>
                </a:cubicBezTo>
                <a:close/>
                <a:moveTo>
                  <a:pt x="7625096" y="1733663"/>
                </a:moveTo>
                <a:lnTo>
                  <a:pt x="7614505" y="1744253"/>
                </a:lnTo>
                <a:cubicBezTo>
                  <a:pt x="7621567" y="1744253"/>
                  <a:pt x="7625096" y="1744253"/>
                  <a:pt x="7625096" y="1744253"/>
                </a:cubicBezTo>
                <a:cubicBezTo>
                  <a:pt x="7632156" y="1744253"/>
                  <a:pt x="7635686" y="1742489"/>
                  <a:pt x="7635686" y="1738959"/>
                </a:cubicBezTo>
                <a:cubicBezTo>
                  <a:pt x="7635686" y="1735428"/>
                  <a:pt x="7632156" y="1733663"/>
                  <a:pt x="7625096" y="1733663"/>
                </a:cubicBezTo>
                <a:close/>
                <a:moveTo>
                  <a:pt x="7529782" y="1733663"/>
                </a:moveTo>
                <a:cubicBezTo>
                  <a:pt x="7522722" y="1733663"/>
                  <a:pt x="7522722" y="1737194"/>
                  <a:pt x="7529782" y="1744253"/>
                </a:cubicBezTo>
                <a:cubicBezTo>
                  <a:pt x="7529782" y="1744253"/>
                  <a:pt x="7529782" y="1747784"/>
                  <a:pt x="7529782" y="1754845"/>
                </a:cubicBezTo>
                <a:lnTo>
                  <a:pt x="7540374" y="1754845"/>
                </a:lnTo>
                <a:cubicBezTo>
                  <a:pt x="7547434" y="1754845"/>
                  <a:pt x="7552730" y="1754845"/>
                  <a:pt x="7556259" y="1754845"/>
                </a:cubicBezTo>
                <a:cubicBezTo>
                  <a:pt x="7559788" y="1754845"/>
                  <a:pt x="7561553" y="1758374"/>
                  <a:pt x="7561553" y="1765434"/>
                </a:cubicBezTo>
                <a:cubicBezTo>
                  <a:pt x="7561553" y="1765434"/>
                  <a:pt x="7565082" y="1765434"/>
                  <a:pt x="7572144" y="1765434"/>
                </a:cubicBezTo>
                <a:cubicBezTo>
                  <a:pt x="7579204" y="1765434"/>
                  <a:pt x="7579204" y="1761905"/>
                  <a:pt x="7572144" y="1754845"/>
                </a:cubicBezTo>
                <a:cubicBezTo>
                  <a:pt x="7572144" y="1754845"/>
                  <a:pt x="7570378" y="1753080"/>
                  <a:pt x="7566848" y="1749549"/>
                </a:cubicBezTo>
                <a:cubicBezTo>
                  <a:pt x="7563319" y="1746018"/>
                  <a:pt x="7561553" y="1744253"/>
                  <a:pt x="7561553" y="1744253"/>
                </a:cubicBezTo>
                <a:cubicBezTo>
                  <a:pt x="7554492" y="1744253"/>
                  <a:pt x="7549197" y="1742489"/>
                  <a:pt x="7545668" y="1738959"/>
                </a:cubicBezTo>
                <a:cubicBezTo>
                  <a:pt x="7542138" y="1735428"/>
                  <a:pt x="7536842" y="1733663"/>
                  <a:pt x="7529782" y="1733663"/>
                </a:cubicBezTo>
                <a:close/>
                <a:moveTo>
                  <a:pt x="7498011" y="1733663"/>
                </a:moveTo>
                <a:cubicBezTo>
                  <a:pt x="7490951" y="1733663"/>
                  <a:pt x="7483890" y="1737194"/>
                  <a:pt x="7476830" y="1744253"/>
                </a:cubicBezTo>
                <a:cubicBezTo>
                  <a:pt x="7469770" y="1751314"/>
                  <a:pt x="7469770" y="1754845"/>
                  <a:pt x="7476830" y="1754845"/>
                </a:cubicBezTo>
                <a:cubicBezTo>
                  <a:pt x="7483890" y="1761905"/>
                  <a:pt x="7494482" y="1761905"/>
                  <a:pt x="7508601" y="1754845"/>
                </a:cubicBezTo>
                <a:cubicBezTo>
                  <a:pt x="7515663" y="1747784"/>
                  <a:pt x="7517426" y="1742489"/>
                  <a:pt x="7513896" y="1738959"/>
                </a:cubicBezTo>
                <a:cubicBezTo>
                  <a:pt x="7510367" y="1735428"/>
                  <a:pt x="7505072" y="1733663"/>
                  <a:pt x="7498011" y="1733663"/>
                </a:cubicBezTo>
                <a:close/>
                <a:moveTo>
                  <a:pt x="7169708" y="1733663"/>
                </a:moveTo>
                <a:cubicBezTo>
                  <a:pt x="7162648" y="1733663"/>
                  <a:pt x="7159118" y="1737194"/>
                  <a:pt x="7159118" y="1744253"/>
                </a:cubicBezTo>
                <a:lnTo>
                  <a:pt x="7169708" y="1744253"/>
                </a:lnTo>
                <a:close/>
                <a:moveTo>
                  <a:pt x="5104578" y="1733663"/>
                </a:moveTo>
                <a:cubicBezTo>
                  <a:pt x="5104578" y="1747784"/>
                  <a:pt x="5108108" y="1751314"/>
                  <a:pt x="5115169" y="1744253"/>
                </a:cubicBezTo>
                <a:cubicBezTo>
                  <a:pt x="5115169" y="1737194"/>
                  <a:pt x="5111638" y="1733663"/>
                  <a:pt x="5104578" y="1733663"/>
                </a:cubicBezTo>
                <a:close/>
                <a:moveTo>
                  <a:pt x="4278526" y="1733663"/>
                </a:moveTo>
                <a:cubicBezTo>
                  <a:pt x="4285585" y="1733663"/>
                  <a:pt x="4289116" y="1733663"/>
                  <a:pt x="4289116" y="1733663"/>
                </a:cubicBezTo>
                <a:lnTo>
                  <a:pt x="4289116" y="1744253"/>
                </a:lnTo>
                <a:cubicBezTo>
                  <a:pt x="4282056" y="1744253"/>
                  <a:pt x="4278526" y="1740724"/>
                  <a:pt x="4278526" y="1733663"/>
                </a:cubicBezTo>
                <a:close/>
                <a:moveTo>
                  <a:pt x="3918452" y="1733663"/>
                </a:moveTo>
                <a:lnTo>
                  <a:pt x="3918452" y="1744253"/>
                </a:lnTo>
                <a:cubicBezTo>
                  <a:pt x="3918452" y="1751314"/>
                  <a:pt x="3921982" y="1754845"/>
                  <a:pt x="3929042" y="1754845"/>
                </a:cubicBezTo>
                <a:cubicBezTo>
                  <a:pt x="3929042" y="1754845"/>
                  <a:pt x="3929042" y="1751314"/>
                  <a:pt x="3929042" y="1744253"/>
                </a:cubicBezTo>
                <a:cubicBezTo>
                  <a:pt x="3921982" y="1737194"/>
                  <a:pt x="3918452" y="1733663"/>
                  <a:pt x="3918452" y="1733663"/>
                </a:cubicBezTo>
                <a:close/>
                <a:moveTo>
                  <a:pt x="3664282" y="1733663"/>
                </a:moveTo>
                <a:lnTo>
                  <a:pt x="3674872" y="1733663"/>
                </a:lnTo>
                <a:cubicBezTo>
                  <a:pt x="3674872" y="1733663"/>
                  <a:pt x="3676636" y="1733663"/>
                  <a:pt x="3680167" y="1733663"/>
                </a:cubicBezTo>
                <a:cubicBezTo>
                  <a:pt x="3683698" y="1733663"/>
                  <a:pt x="3685463" y="1737194"/>
                  <a:pt x="3685463" y="1744253"/>
                </a:cubicBezTo>
                <a:lnTo>
                  <a:pt x="3674872" y="1744253"/>
                </a:lnTo>
                <a:close/>
                <a:moveTo>
                  <a:pt x="3177123" y="1733663"/>
                </a:moveTo>
                <a:cubicBezTo>
                  <a:pt x="3184183" y="1733663"/>
                  <a:pt x="3187714" y="1737194"/>
                  <a:pt x="3187714" y="1744253"/>
                </a:cubicBezTo>
                <a:lnTo>
                  <a:pt x="3177123" y="1744253"/>
                </a:lnTo>
                <a:close/>
                <a:moveTo>
                  <a:pt x="8101664" y="1723074"/>
                </a:moveTo>
                <a:cubicBezTo>
                  <a:pt x="8115785" y="1723074"/>
                  <a:pt x="8129906" y="1726603"/>
                  <a:pt x="8144027" y="1733663"/>
                </a:cubicBezTo>
                <a:cubicBezTo>
                  <a:pt x="8129906" y="1733663"/>
                  <a:pt x="8122846" y="1733663"/>
                  <a:pt x="8122846" y="1733663"/>
                </a:cubicBezTo>
                <a:close/>
                <a:moveTo>
                  <a:pt x="7974579" y="1723074"/>
                </a:moveTo>
                <a:lnTo>
                  <a:pt x="7985171" y="1733663"/>
                </a:lnTo>
                <a:cubicBezTo>
                  <a:pt x="7985171" y="1733663"/>
                  <a:pt x="7981640" y="1733663"/>
                  <a:pt x="7974579" y="1733663"/>
                </a:cubicBezTo>
                <a:close/>
                <a:moveTo>
                  <a:pt x="5740002" y="1723074"/>
                </a:moveTo>
                <a:lnTo>
                  <a:pt x="5740002" y="1733663"/>
                </a:lnTo>
                <a:lnTo>
                  <a:pt x="5750593" y="1733663"/>
                </a:lnTo>
                <a:cubicBezTo>
                  <a:pt x="5750593" y="1733663"/>
                  <a:pt x="5750593" y="1731899"/>
                  <a:pt x="5750593" y="1728368"/>
                </a:cubicBezTo>
                <a:cubicBezTo>
                  <a:pt x="5750593" y="1724838"/>
                  <a:pt x="5747064" y="1723074"/>
                  <a:pt x="5740002" y="1723074"/>
                </a:cubicBezTo>
                <a:close/>
                <a:moveTo>
                  <a:pt x="4267935" y="1723074"/>
                </a:moveTo>
                <a:cubicBezTo>
                  <a:pt x="4267935" y="1730133"/>
                  <a:pt x="4266170" y="1735428"/>
                  <a:pt x="4262640" y="1738959"/>
                </a:cubicBezTo>
                <a:cubicBezTo>
                  <a:pt x="4259110" y="1742489"/>
                  <a:pt x="4260874" y="1744253"/>
                  <a:pt x="4267935" y="1744253"/>
                </a:cubicBezTo>
                <a:lnTo>
                  <a:pt x="4289116" y="1744253"/>
                </a:lnTo>
                <a:lnTo>
                  <a:pt x="4299706" y="1744253"/>
                </a:lnTo>
                <a:cubicBezTo>
                  <a:pt x="4299706" y="1751314"/>
                  <a:pt x="4303237" y="1754845"/>
                  <a:pt x="4310297" y="1754845"/>
                </a:cubicBezTo>
                <a:cubicBezTo>
                  <a:pt x="4310297" y="1754845"/>
                  <a:pt x="4313826" y="1751314"/>
                  <a:pt x="4320887" y="1744253"/>
                </a:cubicBezTo>
                <a:cubicBezTo>
                  <a:pt x="4327948" y="1744253"/>
                  <a:pt x="4327948" y="1742489"/>
                  <a:pt x="4320887" y="1738959"/>
                </a:cubicBezTo>
                <a:cubicBezTo>
                  <a:pt x="4313826" y="1735428"/>
                  <a:pt x="4306766" y="1730133"/>
                  <a:pt x="4299706" y="1723074"/>
                </a:cubicBezTo>
                <a:close/>
                <a:moveTo>
                  <a:pt x="4225574" y="1723074"/>
                </a:moveTo>
                <a:lnTo>
                  <a:pt x="4225574" y="1733663"/>
                </a:lnTo>
                <a:cubicBezTo>
                  <a:pt x="4232633" y="1733663"/>
                  <a:pt x="4237929" y="1733663"/>
                  <a:pt x="4241460" y="1733663"/>
                </a:cubicBezTo>
                <a:cubicBezTo>
                  <a:pt x="4244989" y="1733663"/>
                  <a:pt x="4246754" y="1733663"/>
                  <a:pt x="4246754" y="1733663"/>
                </a:cubicBezTo>
                <a:cubicBezTo>
                  <a:pt x="4246754" y="1733663"/>
                  <a:pt x="4244989" y="1731899"/>
                  <a:pt x="4241460" y="1728368"/>
                </a:cubicBezTo>
                <a:cubicBezTo>
                  <a:pt x="4237929" y="1724838"/>
                  <a:pt x="4232633" y="1723074"/>
                  <a:pt x="4225574" y="1723074"/>
                </a:cubicBezTo>
                <a:close/>
                <a:moveTo>
                  <a:pt x="7396078" y="1716454"/>
                </a:moveTo>
                <a:cubicBezTo>
                  <a:pt x="7393430" y="1717337"/>
                  <a:pt x="7392107" y="1719544"/>
                  <a:pt x="7392107" y="1723074"/>
                </a:cubicBezTo>
                <a:lnTo>
                  <a:pt x="7423878" y="1723074"/>
                </a:lnTo>
                <a:cubicBezTo>
                  <a:pt x="7423878" y="1723074"/>
                  <a:pt x="7418582" y="1721309"/>
                  <a:pt x="7407992" y="1717778"/>
                </a:cubicBezTo>
                <a:cubicBezTo>
                  <a:pt x="7402697" y="1716013"/>
                  <a:pt x="7398726" y="1715572"/>
                  <a:pt x="7396078" y="1716454"/>
                </a:cubicBezTo>
                <a:close/>
                <a:moveTo>
                  <a:pt x="7317974" y="1712482"/>
                </a:moveTo>
                <a:cubicBezTo>
                  <a:pt x="7303854" y="1719543"/>
                  <a:pt x="7303854" y="1726603"/>
                  <a:pt x="7317974" y="1733663"/>
                </a:cubicBezTo>
                <a:lnTo>
                  <a:pt x="7328564" y="1723074"/>
                </a:lnTo>
                <a:cubicBezTo>
                  <a:pt x="7328564" y="1716013"/>
                  <a:pt x="7328564" y="1712482"/>
                  <a:pt x="7328564" y="1712482"/>
                </a:cubicBezTo>
                <a:close/>
                <a:moveTo>
                  <a:pt x="7063804" y="1712482"/>
                </a:moveTo>
                <a:cubicBezTo>
                  <a:pt x="7056744" y="1712482"/>
                  <a:pt x="7053214" y="1716013"/>
                  <a:pt x="7053214" y="1723074"/>
                </a:cubicBezTo>
                <a:lnTo>
                  <a:pt x="7063804" y="1723074"/>
                </a:lnTo>
                <a:cubicBezTo>
                  <a:pt x="7070866" y="1723074"/>
                  <a:pt x="7074395" y="1723074"/>
                  <a:pt x="7074395" y="1723074"/>
                </a:cubicBezTo>
                <a:cubicBezTo>
                  <a:pt x="7074395" y="1716013"/>
                  <a:pt x="7070866" y="1712482"/>
                  <a:pt x="7063804" y="1712482"/>
                </a:cubicBezTo>
                <a:close/>
                <a:moveTo>
                  <a:pt x="4649190" y="1712482"/>
                </a:moveTo>
                <a:lnTo>
                  <a:pt x="4649190" y="1723074"/>
                </a:lnTo>
                <a:lnTo>
                  <a:pt x="4659780" y="1712482"/>
                </a:lnTo>
                <a:cubicBezTo>
                  <a:pt x="4652720" y="1712482"/>
                  <a:pt x="4649190" y="1712482"/>
                  <a:pt x="4649190" y="1712482"/>
                </a:cubicBezTo>
                <a:close/>
                <a:moveTo>
                  <a:pt x="3063276" y="1709173"/>
                </a:moveTo>
                <a:cubicBezTo>
                  <a:pt x="3068571" y="1707850"/>
                  <a:pt x="3081810" y="1712482"/>
                  <a:pt x="3102990" y="1723074"/>
                </a:cubicBezTo>
                <a:cubicBezTo>
                  <a:pt x="3117111" y="1730133"/>
                  <a:pt x="3127701" y="1730133"/>
                  <a:pt x="3134762" y="1723074"/>
                </a:cubicBezTo>
                <a:cubicBezTo>
                  <a:pt x="3148882" y="1723074"/>
                  <a:pt x="3159472" y="1726603"/>
                  <a:pt x="3166533" y="1733663"/>
                </a:cubicBezTo>
                <a:lnTo>
                  <a:pt x="3155942" y="1733663"/>
                </a:lnTo>
                <a:cubicBezTo>
                  <a:pt x="3155942" y="1747784"/>
                  <a:pt x="3145351" y="1751314"/>
                  <a:pt x="3124171" y="1744253"/>
                </a:cubicBezTo>
                <a:cubicBezTo>
                  <a:pt x="3110050" y="1737194"/>
                  <a:pt x="3102990" y="1733663"/>
                  <a:pt x="3102990" y="1733663"/>
                </a:cubicBezTo>
                <a:cubicBezTo>
                  <a:pt x="3088869" y="1726603"/>
                  <a:pt x="3078279" y="1721309"/>
                  <a:pt x="3071218" y="1717778"/>
                </a:cubicBezTo>
                <a:cubicBezTo>
                  <a:pt x="3064160" y="1714247"/>
                  <a:pt x="3060629" y="1712482"/>
                  <a:pt x="3060629" y="1712482"/>
                </a:cubicBezTo>
                <a:cubicBezTo>
                  <a:pt x="3060629" y="1710718"/>
                  <a:pt x="3061511" y="1709615"/>
                  <a:pt x="3063276" y="1709173"/>
                </a:cubicBezTo>
                <a:close/>
                <a:moveTo>
                  <a:pt x="8917126" y="1701893"/>
                </a:moveTo>
                <a:lnTo>
                  <a:pt x="8927716" y="1701893"/>
                </a:lnTo>
                <a:lnTo>
                  <a:pt x="8917126" y="1712482"/>
                </a:lnTo>
                <a:close/>
                <a:moveTo>
                  <a:pt x="4405610" y="1701893"/>
                </a:moveTo>
                <a:lnTo>
                  <a:pt x="4405610" y="1712482"/>
                </a:lnTo>
                <a:lnTo>
                  <a:pt x="4416202" y="1701893"/>
                </a:lnTo>
                <a:cubicBezTo>
                  <a:pt x="4416202" y="1701893"/>
                  <a:pt x="4412670" y="1701893"/>
                  <a:pt x="4405610" y="1701893"/>
                </a:cubicBezTo>
                <a:close/>
                <a:moveTo>
                  <a:pt x="3643100" y="1701893"/>
                </a:moveTo>
                <a:lnTo>
                  <a:pt x="3653692" y="1701893"/>
                </a:lnTo>
                <a:lnTo>
                  <a:pt x="3653692" y="1712482"/>
                </a:lnTo>
                <a:cubicBezTo>
                  <a:pt x="3653692" y="1712482"/>
                  <a:pt x="3653692" y="1716013"/>
                  <a:pt x="3653692" y="1723074"/>
                </a:cubicBezTo>
                <a:lnTo>
                  <a:pt x="3643100" y="1723074"/>
                </a:lnTo>
                <a:cubicBezTo>
                  <a:pt x="3636040" y="1716013"/>
                  <a:pt x="3636040" y="1712482"/>
                  <a:pt x="3643100" y="1712482"/>
                </a:cubicBezTo>
                <a:cubicBezTo>
                  <a:pt x="3650161" y="1712482"/>
                  <a:pt x="3650161" y="1708953"/>
                  <a:pt x="3643100" y="1701893"/>
                </a:cubicBezTo>
                <a:close/>
                <a:moveTo>
                  <a:pt x="2562879" y="1701893"/>
                </a:moveTo>
                <a:lnTo>
                  <a:pt x="2615831" y="1712482"/>
                </a:lnTo>
                <a:cubicBezTo>
                  <a:pt x="2622892" y="1712482"/>
                  <a:pt x="2633481" y="1714247"/>
                  <a:pt x="2647602" y="1717778"/>
                </a:cubicBezTo>
                <a:cubicBezTo>
                  <a:pt x="2661723" y="1721309"/>
                  <a:pt x="2675844" y="1726603"/>
                  <a:pt x="2689964" y="1733663"/>
                </a:cubicBezTo>
                <a:cubicBezTo>
                  <a:pt x="2746447" y="1747784"/>
                  <a:pt x="2774687" y="1758374"/>
                  <a:pt x="2774687" y="1765434"/>
                </a:cubicBezTo>
                <a:cubicBezTo>
                  <a:pt x="2774687" y="1765434"/>
                  <a:pt x="2776452" y="1767199"/>
                  <a:pt x="2779984" y="1770730"/>
                </a:cubicBezTo>
                <a:cubicBezTo>
                  <a:pt x="2783512" y="1774261"/>
                  <a:pt x="2788808" y="1779555"/>
                  <a:pt x="2795868" y="1786615"/>
                </a:cubicBezTo>
                <a:cubicBezTo>
                  <a:pt x="2817049" y="1793676"/>
                  <a:pt x="2827639" y="1797205"/>
                  <a:pt x="2827639" y="1797205"/>
                </a:cubicBezTo>
                <a:cubicBezTo>
                  <a:pt x="2813519" y="1797205"/>
                  <a:pt x="2799399" y="1793676"/>
                  <a:pt x="2785278" y="1786615"/>
                </a:cubicBezTo>
                <a:cubicBezTo>
                  <a:pt x="2771157" y="1779555"/>
                  <a:pt x="2751742" y="1772495"/>
                  <a:pt x="2727032" y="1765434"/>
                </a:cubicBezTo>
                <a:cubicBezTo>
                  <a:pt x="2702319" y="1758374"/>
                  <a:pt x="2684669" y="1751314"/>
                  <a:pt x="2674080" y="1744253"/>
                </a:cubicBezTo>
                <a:cubicBezTo>
                  <a:pt x="2663488" y="1737194"/>
                  <a:pt x="2654663" y="1733663"/>
                  <a:pt x="2647602" y="1733663"/>
                </a:cubicBezTo>
                <a:cubicBezTo>
                  <a:pt x="2640543" y="1733663"/>
                  <a:pt x="2629952" y="1730133"/>
                  <a:pt x="2615831" y="1723074"/>
                </a:cubicBezTo>
                <a:cubicBezTo>
                  <a:pt x="2615831" y="1723074"/>
                  <a:pt x="2612301" y="1721309"/>
                  <a:pt x="2605241" y="1717778"/>
                </a:cubicBezTo>
                <a:cubicBezTo>
                  <a:pt x="2598181" y="1714247"/>
                  <a:pt x="2591120" y="1712482"/>
                  <a:pt x="2584060" y="1712482"/>
                </a:cubicBezTo>
                <a:cubicBezTo>
                  <a:pt x="2577000" y="1712482"/>
                  <a:pt x="2569938" y="1708953"/>
                  <a:pt x="2562879" y="1701893"/>
                </a:cubicBezTo>
                <a:close/>
                <a:moveTo>
                  <a:pt x="7009528" y="1695273"/>
                </a:moveTo>
                <a:cubicBezTo>
                  <a:pt x="7008646" y="1694391"/>
                  <a:pt x="7007322" y="1694832"/>
                  <a:pt x="7005558" y="1696597"/>
                </a:cubicBezTo>
                <a:cubicBezTo>
                  <a:pt x="7002026" y="1700128"/>
                  <a:pt x="6996732" y="1701893"/>
                  <a:pt x="6989670" y="1701893"/>
                </a:cubicBezTo>
                <a:lnTo>
                  <a:pt x="6989670" y="1712482"/>
                </a:lnTo>
                <a:cubicBezTo>
                  <a:pt x="6996732" y="1705422"/>
                  <a:pt x="7003792" y="1705422"/>
                  <a:pt x="7010852" y="1712482"/>
                </a:cubicBezTo>
                <a:cubicBezTo>
                  <a:pt x="7017914" y="1712482"/>
                  <a:pt x="7023208" y="1712482"/>
                  <a:pt x="7026737" y="1712482"/>
                </a:cubicBezTo>
                <a:cubicBezTo>
                  <a:pt x="7030266" y="1712482"/>
                  <a:pt x="7032033" y="1710718"/>
                  <a:pt x="7032033" y="1707187"/>
                </a:cubicBezTo>
                <a:cubicBezTo>
                  <a:pt x="7032033" y="1703657"/>
                  <a:pt x="7032033" y="1701893"/>
                  <a:pt x="7032033" y="1701893"/>
                </a:cubicBezTo>
                <a:lnTo>
                  <a:pt x="7010852" y="1701893"/>
                </a:lnTo>
                <a:cubicBezTo>
                  <a:pt x="7010852" y="1698363"/>
                  <a:pt x="7010410" y="1696156"/>
                  <a:pt x="7009528" y="1695273"/>
                </a:cubicBezTo>
                <a:close/>
                <a:moveTo>
                  <a:pt x="8345244" y="1691301"/>
                </a:moveTo>
                <a:cubicBezTo>
                  <a:pt x="8352305" y="1691301"/>
                  <a:pt x="8361130" y="1693066"/>
                  <a:pt x="8371720" y="1696597"/>
                </a:cubicBezTo>
                <a:cubicBezTo>
                  <a:pt x="8382310" y="1700128"/>
                  <a:pt x="8389372" y="1703657"/>
                  <a:pt x="8392901" y="1707187"/>
                </a:cubicBezTo>
                <a:cubicBezTo>
                  <a:pt x="8396431" y="1710718"/>
                  <a:pt x="8394666" y="1716013"/>
                  <a:pt x="8387606" y="1723074"/>
                </a:cubicBezTo>
                <a:lnTo>
                  <a:pt x="8355835" y="1723074"/>
                </a:lnTo>
                <a:cubicBezTo>
                  <a:pt x="8362895" y="1716013"/>
                  <a:pt x="8369954" y="1712482"/>
                  <a:pt x="8377016" y="1712482"/>
                </a:cubicBezTo>
                <a:lnTo>
                  <a:pt x="8355835" y="1701893"/>
                </a:lnTo>
                <a:close/>
                <a:moveTo>
                  <a:pt x="7625096" y="1691301"/>
                </a:moveTo>
                <a:cubicBezTo>
                  <a:pt x="7618034" y="1691301"/>
                  <a:pt x="7614505" y="1694832"/>
                  <a:pt x="7614505" y="1701893"/>
                </a:cubicBezTo>
                <a:cubicBezTo>
                  <a:pt x="7621567" y="1701893"/>
                  <a:pt x="7632156" y="1698362"/>
                  <a:pt x="7646278" y="1691301"/>
                </a:cubicBezTo>
                <a:close/>
                <a:moveTo>
                  <a:pt x="4172621" y="1691301"/>
                </a:moveTo>
                <a:cubicBezTo>
                  <a:pt x="4172621" y="1698362"/>
                  <a:pt x="4169092" y="1701893"/>
                  <a:pt x="4162031" y="1701893"/>
                </a:cubicBezTo>
                <a:lnTo>
                  <a:pt x="4172621" y="1723074"/>
                </a:lnTo>
                <a:cubicBezTo>
                  <a:pt x="4200862" y="1723074"/>
                  <a:pt x="4214983" y="1723074"/>
                  <a:pt x="4214983" y="1723074"/>
                </a:cubicBezTo>
                <a:cubicBezTo>
                  <a:pt x="4214983" y="1716013"/>
                  <a:pt x="4207922" y="1712482"/>
                  <a:pt x="4193802" y="1712482"/>
                </a:cubicBezTo>
                <a:lnTo>
                  <a:pt x="4193802" y="1701893"/>
                </a:lnTo>
                <a:cubicBezTo>
                  <a:pt x="4186743" y="1701893"/>
                  <a:pt x="4183212" y="1698362"/>
                  <a:pt x="4183212" y="1691301"/>
                </a:cubicBezTo>
                <a:cubicBezTo>
                  <a:pt x="4176152" y="1691301"/>
                  <a:pt x="4172621" y="1691301"/>
                  <a:pt x="4172621" y="1691301"/>
                </a:cubicBezTo>
                <a:close/>
                <a:moveTo>
                  <a:pt x="7233251" y="1680711"/>
                </a:moveTo>
                <a:lnTo>
                  <a:pt x="7222660" y="1691301"/>
                </a:lnTo>
                <a:cubicBezTo>
                  <a:pt x="7250902" y="1698362"/>
                  <a:pt x="7272082" y="1703657"/>
                  <a:pt x="7286203" y="1707187"/>
                </a:cubicBezTo>
                <a:cubicBezTo>
                  <a:pt x="7300322" y="1710718"/>
                  <a:pt x="7314444" y="1708953"/>
                  <a:pt x="7328564" y="1701893"/>
                </a:cubicBezTo>
                <a:cubicBezTo>
                  <a:pt x="7335626" y="1701893"/>
                  <a:pt x="7339155" y="1701893"/>
                  <a:pt x="7339155" y="1701893"/>
                </a:cubicBezTo>
                <a:cubicBezTo>
                  <a:pt x="7339155" y="1694832"/>
                  <a:pt x="7335626" y="1691301"/>
                  <a:pt x="7328564" y="1691301"/>
                </a:cubicBezTo>
                <a:cubicBezTo>
                  <a:pt x="7321504" y="1691301"/>
                  <a:pt x="7312678" y="1693066"/>
                  <a:pt x="7302088" y="1696597"/>
                </a:cubicBezTo>
                <a:cubicBezTo>
                  <a:pt x="7291498" y="1700128"/>
                  <a:pt x="7284437" y="1701893"/>
                  <a:pt x="7280908" y="1701893"/>
                </a:cubicBezTo>
                <a:cubicBezTo>
                  <a:pt x="7277378" y="1701893"/>
                  <a:pt x="7275612" y="1698362"/>
                  <a:pt x="7275612" y="1691301"/>
                </a:cubicBezTo>
                <a:cubicBezTo>
                  <a:pt x="7275612" y="1684242"/>
                  <a:pt x="7261492" y="1680711"/>
                  <a:pt x="7233251" y="1680711"/>
                </a:cubicBezTo>
                <a:close/>
                <a:moveTo>
                  <a:pt x="4829228" y="1680711"/>
                </a:moveTo>
                <a:cubicBezTo>
                  <a:pt x="4829228" y="1687772"/>
                  <a:pt x="4829228" y="1691301"/>
                  <a:pt x="4829228" y="1691301"/>
                </a:cubicBezTo>
                <a:cubicBezTo>
                  <a:pt x="4829228" y="1691301"/>
                  <a:pt x="4832757" y="1687772"/>
                  <a:pt x="4839818" y="1680711"/>
                </a:cubicBezTo>
                <a:cubicBezTo>
                  <a:pt x="4832757" y="1680711"/>
                  <a:pt x="4829228" y="1680711"/>
                  <a:pt x="4829228" y="1680711"/>
                </a:cubicBezTo>
                <a:close/>
                <a:moveTo>
                  <a:pt x="2986495" y="1680711"/>
                </a:moveTo>
                <a:cubicBezTo>
                  <a:pt x="2993556" y="1680711"/>
                  <a:pt x="2997086" y="1684242"/>
                  <a:pt x="2997086" y="1691301"/>
                </a:cubicBezTo>
                <a:cubicBezTo>
                  <a:pt x="2997086" y="1691301"/>
                  <a:pt x="2993556" y="1691301"/>
                  <a:pt x="2986495" y="1691301"/>
                </a:cubicBezTo>
                <a:cubicBezTo>
                  <a:pt x="2979435" y="1691301"/>
                  <a:pt x="2975906" y="1691301"/>
                  <a:pt x="2975906" y="1691301"/>
                </a:cubicBezTo>
                <a:cubicBezTo>
                  <a:pt x="2975906" y="1691301"/>
                  <a:pt x="2979435" y="1687772"/>
                  <a:pt x="2986495" y="1680711"/>
                </a:cubicBezTo>
                <a:close/>
                <a:moveTo>
                  <a:pt x="4900712" y="1675416"/>
                </a:moveTo>
                <a:cubicBezTo>
                  <a:pt x="4898948" y="1675416"/>
                  <a:pt x="4896300" y="1677182"/>
                  <a:pt x="4892770" y="1680711"/>
                </a:cubicBezTo>
                <a:lnTo>
                  <a:pt x="4903360" y="1680711"/>
                </a:lnTo>
                <a:cubicBezTo>
                  <a:pt x="4903360" y="1677182"/>
                  <a:pt x="4902478" y="1675416"/>
                  <a:pt x="4900712" y="1675416"/>
                </a:cubicBezTo>
                <a:close/>
                <a:moveTo>
                  <a:pt x="7175004" y="1670122"/>
                </a:moveTo>
                <a:cubicBezTo>
                  <a:pt x="7171474" y="1670122"/>
                  <a:pt x="7169708" y="1671886"/>
                  <a:pt x="7169708" y="1675416"/>
                </a:cubicBezTo>
                <a:cubicBezTo>
                  <a:pt x="7169708" y="1678947"/>
                  <a:pt x="7173238" y="1680711"/>
                  <a:pt x="7180299" y="1680711"/>
                </a:cubicBezTo>
                <a:cubicBezTo>
                  <a:pt x="7180299" y="1673651"/>
                  <a:pt x="7178533" y="1670122"/>
                  <a:pt x="7175004" y="1670122"/>
                </a:cubicBezTo>
                <a:close/>
                <a:moveTo>
                  <a:pt x="4913950" y="1670122"/>
                </a:moveTo>
                <a:lnTo>
                  <a:pt x="4945722" y="1691301"/>
                </a:lnTo>
                <a:cubicBezTo>
                  <a:pt x="4952782" y="1691301"/>
                  <a:pt x="4956312" y="1689537"/>
                  <a:pt x="4956312" y="1686007"/>
                </a:cubicBezTo>
                <a:cubicBezTo>
                  <a:pt x="4956312" y="1682476"/>
                  <a:pt x="4952782" y="1680711"/>
                  <a:pt x="4945722" y="1680711"/>
                </a:cubicBezTo>
                <a:cubicBezTo>
                  <a:pt x="4938661" y="1680711"/>
                  <a:pt x="4935132" y="1680711"/>
                  <a:pt x="4935132" y="1680711"/>
                </a:cubicBezTo>
                <a:cubicBezTo>
                  <a:pt x="4935132" y="1680711"/>
                  <a:pt x="4931600" y="1677181"/>
                  <a:pt x="4924540" y="1670122"/>
                </a:cubicBezTo>
                <a:cubicBezTo>
                  <a:pt x="4917480" y="1670122"/>
                  <a:pt x="4913950" y="1670122"/>
                  <a:pt x="4913950" y="1670122"/>
                </a:cubicBezTo>
                <a:close/>
                <a:moveTo>
                  <a:pt x="8207569" y="1659530"/>
                </a:moveTo>
                <a:cubicBezTo>
                  <a:pt x="8228750" y="1659530"/>
                  <a:pt x="8246401" y="1663061"/>
                  <a:pt x="8260521" y="1670122"/>
                </a:cubicBezTo>
                <a:lnTo>
                  <a:pt x="8249931" y="1680711"/>
                </a:lnTo>
                <a:cubicBezTo>
                  <a:pt x="8235810" y="1673651"/>
                  <a:pt x="8228750" y="1670122"/>
                  <a:pt x="8228750" y="1670122"/>
                </a:cubicBezTo>
                <a:close/>
                <a:moveTo>
                  <a:pt x="7836904" y="1659530"/>
                </a:moveTo>
                <a:lnTo>
                  <a:pt x="7858085" y="1659530"/>
                </a:lnTo>
                <a:lnTo>
                  <a:pt x="7879267" y="1670122"/>
                </a:lnTo>
                <a:lnTo>
                  <a:pt x="7900446" y="1670122"/>
                </a:lnTo>
                <a:cubicBezTo>
                  <a:pt x="7907508" y="1677181"/>
                  <a:pt x="7911038" y="1680711"/>
                  <a:pt x="7911038" y="1680711"/>
                </a:cubicBezTo>
                <a:cubicBezTo>
                  <a:pt x="7911038" y="1680711"/>
                  <a:pt x="7916332" y="1680711"/>
                  <a:pt x="7926923" y="1680711"/>
                </a:cubicBezTo>
                <a:cubicBezTo>
                  <a:pt x="7937513" y="1680711"/>
                  <a:pt x="7946338" y="1684242"/>
                  <a:pt x="7953398" y="1691301"/>
                </a:cubicBezTo>
                <a:cubicBezTo>
                  <a:pt x="7981640" y="1698362"/>
                  <a:pt x="8002821" y="1705422"/>
                  <a:pt x="8016942" y="1712482"/>
                </a:cubicBezTo>
                <a:lnTo>
                  <a:pt x="8027531" y="1723074"/>
                </a:lnTo>
                <a:cubicBezTo>
                  <a:pt x="8013412" y="1716013"/>
                  <a:pt x="8002821" y="1712482"/>
                  <a:pt x="7995760" y="1712482"/>
                </a:cubicBezTo>
                <a:cubicBezTo>
                  <a:pt x="7981640" y="1705422"/>
                  <a:pt x="7974579" y="1703657"/>
                  <a:pt x="7974579" y="1707187"/>
                </a:cubicBezTo>
                <a:cubicBezTo>
                  <a:pt x="7974579" y="1710718"/>
                  <a:pt x="7967519" y="1708953"/>
                  <a:pt x="7953398" y="1701893"/>
                </a:cubicBezTo>
                <a:cubicBezTo>
                  <a:pt x="7946338" y="1694832"/>
                  <a:pt x="7918098" y="1687772"/>
                  <a:pt x="7868675" y="1680711"/>
                </a:cubicBezTo>
                <a:cubicBezTo>
                  <a:pt x="7847494" y="1673651"/>
                  <a:pt x="7836904" y="1666591"/>
                  <a:pt x="7836904" y="1659530"/>
                </a:cubicBezTo>
                <a:close/>
                <a:moveTo>
                  <a:pt x="7476830" y="1659530"/>
                </a:moveTo>
                <a:cubicBezTo>
                  <a:pt x="7498011" y="1666591"/>
                  <a:pt x="7512130" y="1670122"/>
                  <a:pt x="7519192" y="1670122"/>
                </a:cubicBezTo>
                <a:lnTo>
                  <a:pt x="7519192" y="1659530"/>
                </a:lnTo>
                <a:cubicBezTo>
                  <a:pt x="7505072" y="1659530"/>
                  <a:pt x="7496245" y="1659530"/>
                  <a:pt x="7492716" y="1659530"/>
                </a:cubicBezTo>
                <a:cubicBezTo>
                  <a:pt x="7490951" y="1659530"/>
                  <a:pt x="7487861" y="1659530"/>
                  <a:pt x="7483450" y="1659530"/>
                </a:cubicBezTo>
                <a:close/>
                <a:moveTo>
                  <a:pt x="7296793" y="1659530"/>
                </a:moveTo>
                <a:lnTo>
                  <a:pt x="7286203" y="1670122"/>
                </a:lnTo>
                <a:cubicBezTo>
                  <a:pt x="7286203" y="1670122"/>
                  <a:pt x="7291498" y="1670122"/>
                  <a:pt x="7302088" y="1670122"/>
                </a:cubicBezTo>
                <a:cubicBezTo>
                  <a:pt x="7312678" y="1670122"/>
                  <a:pt x="7317974" y="1668357"/>
                  <a:pt x="7317974" y="1664826"/>
                </a:cubicBezTo>
                <a:cubicBezTo>
                  <a:pt x="7317974" y="1661295"/>
                  <a:pt x="7316208" y="1659530"/>
                  <a:pt x="7312678" y="1659530"/>
                </a:cubicBezTo>
                <a:cubicBezTo>
                  <a:pt x="7309149" y="1659530"/>
                  <a:pt x="7303854" y="1659530"/>
                  <a:pt x="7296793" y="1659530"/>
                </a:cubicBezTo>
                <a:close/>
                <a:moveTo>
                  <a:pt x="4490334" y="1659530"/>
                </a:moveTo>
                <a:lnTo>
                  <a:pt x="4490334" y="1670122"/>
                </a:lnTo>
                <a:lnTo>
                  <a:pt x="4500924" y="1670122"/>
                </a:lnTo>
                <a:cubicBezTo>
                  <a:pt x="4500924" y="1663061"/>
                  <a:pt x="4497394" y="1659530"/>
                  <a:pt x="4490334" y="1659530"/>
                </a:cubicBezTo>
                <a:close/>
                <a:moveTo>
                  <a:pt x="3219485" y="1659530"/>
                </a:moveTo>
                <a:cubicBezTo>
                  <a:pt x="3219485" y="1666591"/>
                  <a:pt x="3219485" y="1670122"/>
                  <a:pt x="3219485" y="1670122"/>
                </a:cubicBezTo>
                <a:lnTo>
                  <a:pt x="3230075" y="1670122"/>
                </a:lnTo>
                <a:close/>
                <a:moveTo>
                  <a:pt x="4003175" y="1648940"/>
                </a:moveTo>
                <a:lnTo>
                  <a:pt x="4024356" y="1648940"/>
                </a:lnTo>
                <a:lnTo>
                  <a:pt x="4024356" y="1659530"/>
                </a:lnTo>
                <a:cubicBezTo>
                  <a:pt x="4017296" y="1659530"/>
                  <a:pt x="4010236" y="1656001"/>
                  <a:pt x="4003175" y="1648940"/>
                </a:cubicBezTo>
                <a:close/>
                <a:moveTo>
                  <a:pt x="7512964" y="1644577"/>
                </a:moveTo>
                <a:lnTo>
                  <a:pt x="7509924" y="1647617"/>
                </a:lnTo>
                <a:cubicBezTo>
                  <a:pt x="7509044" y="1648499"/>
                  <a:pt x="7508601" y="1648940"/>
                  <a:pt x="7508601" y="1648940"/>
                </a:cubicBezTo>
                <a:close/>
                <a:moveTo>
                  <a:pt x="8030180" y="1643646"/>
                </a:moveTo>
                <a:cubicBezTo>
                  <a:pt x="8031945" y="1643646"/>
                  <a:pt x="8034592" y="1645411"/>
                  <a:pt x="8038123" y="1648940"/>
                </a:cubicBezTo>
                <a:lnTo>
                  <a:pt x="8027531" y="1648940"/>
                </a:lnTo>
                <a:cubicBezTo>
                  <a:pt x="8027531" y="1645411"/>
                  <a:pt x="8028414" y="1643646"/>
                  <a:pt x="8030180" y="1643646"/>
                </a:cubicBezTo>
                <a:close/>
                <a:moveTo>
                  <a:pt x="8154617" y="1638349"/>
                </a:moveTo>
                <a:lnTo>
                  <a:pt x="8175798" y="1648940"/>
                </a:lnTo>
                <a:cubicBezTo>
                  <a:pt x="8168737" y="1648940"/>
                  <a:pt x="8161677" y="1648940"/>
                  <a:pt x="8154617" y="1648940"/>
                </a:cubicBezTo>
                <a:close/>
                <a:moveTo>
                  <a:pt x="7275612" y="1638349"/>
                </a:moveTo>
                <a:cubicBezTo>
                  <a:pt x="7275612" y="1645410"/>
                  <a:pt x="7275612" y="1652470"/>
                  <a:pt x="7275612" y="1659530"/>
                </a:cubicBezTo>
                <a:lnTo>
                  <a:pt x="7296793" y="1648940"/>
                </a:lnTo>
                <a:cubicBezTo>
                  <a:pt x="7303854" y="1648940"/>
                  <a:pt x="7309149" y="1650705"/>
                  <a:pt x="7312678" y="1654235"/>
                </a:cubicBezTo>
                <a:cubicBezTo>
                  <a:pt x="7316208" y="1657766"/>
                  <a:pt x="7321504" y="1659530"/>
                  <a:pt x="7328564" y="1659530"/>
                </a:cubicBezTo>
                <a:cubicBezTo>
                  <a:pt x="7342684" y="1652470"/>
                  <a:pt x="7339155" y="1645410"/>
                  <a:pt x="7317974" y="1638349"/>
                </a:cubicBezTo>
                <a:lnTo>
                  <a:pt x="7296793" y="1638349"/>
                </a:lnTo>
                <a:close/>
                <a:moveTo>
                  <a:pt x="2859410" y="1638349"/>
                </a:moveTo>
                <a:cubicBezTo>
                  <a:pt x="2859410" y="1638349"/>
                  <a:pt x="2862941" y="1638349"/>
                  <a:pt x="2870002" y="1638349"/>
                </a:cubicBezTo>
                <a:cubicBezTo>
                  <a:pt x="2870002" y="1645410"/>
                  <a:pt x="2866471" y="1648940"/>
                  <a:pt x="2859410" y="1648940"/>
                </a:cubicBezTo>
                <a:close/>
                <a:moveTo>
                  <a:pt x="7717762" y="1633055"/>
                </a:moveTo>
                <a:cubicBezTo>
                  <a:pt x="7719528" y="1633055"/>
                  <a:pt x="7720409" y="1634820"/>
                  <a:pt x="7720409" y="1638349"/>
                </a:cubicBezTo>
                <a:cubicBezTo>
                  <a:pt x="7720409" y="1638349"/>
                  <a:pt x="7722175" y="1638349"/>
                  <a:pt x="7725704" y="1638349"/>
                </a:cubicBezTo>
                <a:cubicBezTo>
                  <a:pt x="7729234" y="1638349"/>
                  <a:pt x="7734530" y="1638349"/>
                  <a:pt x="7741590" y="1638349"/>
                </a:cubicBezTo>
                <a:lnTo>
                  <a:pt x="7762772" y="1648940"/>
                </a:lnTo>
                <a:lnTo>
                  <a:pt x="7741590" y="1648940"/>
                </a:lnTo>
                <a:lnTo>
                  <a:pt x="7709820" y="1638349"/>
                </a:lnTo>
                <a:cubicBezTo>
                  <a:pt x="7713350" y="1634820"/>
                  <a:pt x="7715998" y="1633055"/>
                  <a:pt x="7717762" y="1633055"/>
                </a:cubicBezTo>
                <a:close/>
                <a:moveTo>
                  <a:pt x="7634362" y="1630406"/>
                </a:moveTo>
                <a:cubicBezTo>
                  <a:pt x="7631716" y="1630406"/>
                  <a:pt x="7628626" y="1631290"/>
                  <a:pt x="7625096" y="1633055"/>
                </a:cubicBezTo>
                <a:cubicBezTo>
                  <a:pt x="7618034" y="1636584"/>
                  <a:pt x="7618034" y="1641880"/>
                  <a:pt x="7625096" y="1648940"/>
                </a:cubicBezTo>
                <a:lnTo>
                  <a:pt x="7646278" y="1638349"/>
                </a:lnTo>
                <a:cubicBezTo>
                  <a:pt x="7646278" y="1638349"/>
                  <a:pt x="7644511" y="1636584"/>
                  <a:pt x="7640982" y="1633055"/>
                </a:cubicBezTo>
                <a:cubicBezTo>
                  <a:pt x="7639217" y="1631290"/>
                  <a:pt x="7637010" y="1630406"/>
                  <a:pt x="7634362" y="1630406"/>
                </a:cubicBezTo>
                <a:close/>
                <a:moveTo>
                  <a:pt x="7762772" y="1627759"/>
                </a:moveTo>
                <a:lnTo>
                  <a:pt x="7773361" y="1627759"/>
                </a:lnTo>
                <a:cubicBezTo>
                  <a:pt x="7773361" y="1634820"/>
                  <a:pt x="7778656" y="1636584"/>
                  <a:pt x="7789248" y="1633055"/>
                </a:cubicBezTo>
                <a:cubicBezTo>
                  <a:pt x="7799838" y="1629524"/>
                  <a:pt x="7806898" y="1631290"/>
                  <a:pt x="7810428" y="1638349"/>
                </a:cubicBezTo>
                <a:cubicBezTo>
                  <a:pt x="7813957" y="1645410"/>
                  <a:pt x="7819253" y="1648940"/>
                  <a:pt x="7826313" y="1648940"/>
                </a:cubicBezTo>
                <a:lnTo>
                  <a:pt x="7830285" y="1648940"/>
                </a:lnTo>
                <a:cubicBezTo>
                  <a:pt x="7829403" y="1648940"/>
                  <a:pt x="7829844" y="1648940"/>
                  <a:pt x="7831609" y="1648940"/>
                </a:cubicBezTo>
                <a:lnTo>
                  <a:pt x="7836904" y="1648940"/>
                </a:lnTo>
                <a:lnTo>
                  <a:pt x="7826313" y="1659530"/>
                </a:lnTo>
                <a:lnTo>
                  <a:pt x="7805134" y="1648940"/>
                </a:lnTo>
                <a:cubicBezTo>
                  <a:pt x="7805134" y="1641880"/>
                  <a:pt x="7801604" y="1641880"/>
                  <a:pt x="7794542" y="1648940"/>
                </a:cubicBezTo>
                <a:lnTo>
                  <a:pt x="7794542" y="1638349"/>
                </a:lnTo>
                <a:cubicBezTo>
                  <a:pt x="7794542" y="1638349"/>
                  <a:pt x="7791012" y="1638349"/>
                  <a:pt x="7783952" y="1638349"/>
                </a:cubicBezTo>
                <a:cubicBezTo>
                  <a:pt x="7776892" y="1638349"/>
                  <a:pt x="7771596" y="1638349"/>
                  <a:pt x="7768067" y="1638349"/>
                </a:cubicBezTo>
                <a:cubicBezTo>
                  <a:pt x="7764538" y="1638349"/>
                  <a:pt x="7762772" y="1634820"/>
                  <a:pt x="7762772" y="1627759"/>
                </a:cubicBezTo>
                <a:close/>
                <a:moveTo>
                  <a:pt x="7582734" y="1617170"/>
                </a:moveTo>
                <a:lnTo>
                  <a:pt x="7582734" y="1627759"/>
                </a:lnTo>
                <a:cubicBezTo>
                  <a:pt x="7589794" y="1627759"/>
                  <a:pt x="7593326" y="1629524"/>
                  <a:pt x="7593326" y="1633055"/>
                </a:cubicBezTo>
                <a:cubicBezTo>
                  <a:pt x="7593326" y="1636584"/>
                  <a:pt x="7593326" y="1638349"/>
                  <a:pt x="7593326" y="1638349"/>
                </a:cubicBezTo>
                <a:cubicBezTo>
                  <a:pt x="7600386" y="1638349"/>
                  <a:pt x="7603915" y="1638349"/>
                  <a:pt x="7603915" y="1638349"/>
                </a:cubicBezTo>
                <a:close/>
                <a:moveTo>
                  <a:pt x="2774687" y="1617170"/>
                </a:moveTo>
                <a:lnTo>
                  <a:pt x="2774687" y="1627759"/>
                </a:lnTo>
                <a:cubicBezTo>
                  <a:pt x="2774687" y="1634820"/>
                  <a:pt x="2772923" y="1636584"/>
                  <a:pt x="2769392" y="1633055"/>
                </a:cubicBezTo>
                <a:cubicBezTo>
                  <a:pt x="2765863" y="1629524"/>
                  <a:pt x="2764097" y="1625995"/>
                  <a:pt x="2764097" y="1622464"/>
                </a:cubicBezTo>
                <a:cubicBezTo>
                  <a:pt x="2764097" y="1618934"/>
                  <a:pt x="2767627" y="1617170"/>
                  <a:pt x="2774687" y="1617170"/>
                </a:cubicBezTo>
                <a:close/>
                <a:moveTo>
                  <a:pt x="8022237" y="1606578"/>
                </a:moveTo>
                <a:cubicBezTo>
                  <a:pt x="8025767" y="1606578"/>
                  <a:pt x="8027531" y="1606578"/>
                  <a:pt x="8027531" y="1606578"/>
                </a:cubicBezTo>
                <a:cubicBezTo>
                  <a:pt x="8027531" y="1606578"/>
                  <a:pt x="8031061" y="1606578"/>
                  <a:pt x="8038123" y="1606578"/>
                </a:cubicBezTo>
                <a:lnTo>
                  <a:pt x="8080483" y="1617170"/>
                </a:lnTo>
                <a:cubicBezTo>
                  <a:pt x="8101664" y="1624228"/>
                  <a:pt x="8112254" y="1631290"/>
                  <a:pt x="8112254" y="1638349"/>
                </a:cubicBezTo>
                <a:lnTo>
                  <a:pt x="8101664" y="1638349"/>
                </a:lnTo>
                <a:close/>
                <a:moveTo>
                  <a:pt x="7529782" y="1606578"/>
                </a:moveTo>
                <a:lnTo>
                  <a:pt x="7529782" y="1617170"/>
                </a:lnTo>
                <a:cubicBezTo>
                  <a:pt x="7529782" y="1617170"/>
                  <a:pt x="7533312" y="1613639"/>
                  <a:pt x="7540374" y="1606578"/>
                </a:cubicBezTo>
                <a:close/>
                <a:moveTo>
                  <a:pt x="3145351" y="1606578"/>
                </a:moveTo>
                <a:lnTo>
                  <a:pt x="3166533" y="1606578"/>
                </a:lnTo>
                <a:lnTo>
                  <a:pt x="3166533" y="1617170"/>
                </a:lnTo>
                <a:cubicBezTo>
                  <a:pt x="3152412" y="1617170"/>
                  <a:pt x="3145351" y="1613639"/>
                  <a:pt x="3145351" y="1606578"/>
                </a:cubicBezTo>
                <a:close/>
                <a:moveTo>
                  <a:pt x="8610004" y="1595988"/>
                </a:moveTo>
                <a:cubicBezTo>
                  <a:pt x="8610004" y="1595988"/>
                  <a:pt x="8613533" y="1595988"/>
                  <a:pt x="8620595" y="1595988"/>
                </a:cubicBezTo>
                <a:lnTo>
                  <a:pt x="8641775" y="1595988"/>
                </a:lnTo>
                <a:lnTo>
                  <a:pt x="8652366" y="1595988"/>
                </a:lnTo>
                <a:cubicBezTo>
                  <a:pt x="8652366" y="1595988"/>
                  <a:pt x="8654131" y="1597753"/>
                  <a:pt x="8657660" y="1601283"/>
                </a:cubicBezTo>
                <a:cubicBezTo>
                  <a:pt x="8661189" y="1604814"/>
                  <a:pt x="8666487" y="1606578"/>
                  <a:pt x="8673545" y="1606578"/>
                </a:cubicBezTo>
                <a:cubicBezTo>
                  <a:pt x="8680607" y="1606578"/>
                  <a:pt x="8692962" y="1610109"/>
                  <a:pt x="8710613" y="1617170"/>
                </a:cubicBezTo>
                <a:cubicBezTo>
                  <a:pt x="8728264" y="1624228"/>
                  <a:pt x="8744149" y="1631290"/>
                  <a:pt x="8758270" y="1638349"/>
                </a:cubicBezTo>
                <a:cubicBezTo>
                  <a:pt x="8765332" y="1638349"/>
                  <a:pt x="8770626" y="1638349"/>
                  <a:pt x="8774155" y="1638349"/>
                </a:cubicBezTo>
                <a:cubicBezTo>
                  <a:pt x="8777685" y="1638349"/>
                  <a:pt x="8781217" y="1638349"/>
                  <a:pt x="8784747" y="1638349"/>
                </a:cubicBezTo>
                <a:cubicBezTo>
                  <a:pt x="8788276" y="1638349"/>
                  <a:pt x="8791807" y="1640114"/>
                  <a:pt x="8795336" y="1643645"/>
                </a:cubicBezTo>
                <a:cubicBezTo>
                  <a:pt x="8798866" y="1647176"/>
                  <a:pt x="8800632" y="1648940"/>
                  <a:pt x="8800632" y="1648940"/>
                </a:cubicBezTo>
                <a:lnTo>
                  <a:pt x="8821812" y="1670122"/>
                </a:lnTo>
                <a:cubicBezTo>
                  <a:pt x="8835932" y="1677181"/>
                  <a:pt x="8842993" y="1680711"/>
                  <a:pt x="8842993" y="1680711"/>
                </a:cubicBezTo>
                <a:lnTo>
                  <a:pt x="8800632" y="1680711"/>
                </a:lnTo>
                <a:lnTo>
                  <a:pt x="8768861" y="1659530"/>
                </a:lnTo>
                <a:cubicBezTo>
                  <a:pt x="8761799" y="1659530"/>
                  <a:pt x="8754740" y="1657766"/>
                  <a:pt x="8747679" y="1654235"/>
                </a:cubicBezTo>
                <a:cubicBezTo>
                  <a:pt x="8740620" y="1650705"/>
                  <a:pt x="8737089" y="1648940"/>
                  <a:pt x="8737089" y="1648940"/>
                </a:cubicBezTo>
                <a:cubicBezTo>
                  <a:pt x="8737089" y="1648940"/>
                  <a:pt x="8731793" y="1647176"/>
                  <a:pt x="8721203" y="1643645"/>
                </a:cubicBezTo>
                <a:cubicBezTo>
                  <a:pt x="8710613" y="1640114"/>
                  <a:pt x="8705318" y="1638349"/>
                  <a:pt x="8705318" y="1638349"/>
                </a:cubicBezTo>
                <a:cubicBezTo>
                  <a:pt x="8705318" y="1638349"/>
                  <a:pt x="8701788" y="1634820"/>
                  <a:pt x="8694728" y="1627759"/>
                </a:cubicBezTo>
                <a:cubicBezTo>
                  <a:pt x="8694728" y="1627759"/>
                  <a:pt x="8692962" y="1625995"/>
                  <a:pt x="8689432" y="1622464"/>
                </a:cubicBezTo>
                <a:cubicBezTo>
                  <a:pt x="8685903" y="1618934"/>
                  <a:pt x="8682372" y="1617170"/>
                  <a:pt x="8678843" y="1617170"/>
                </a:cubicBezTo>
                <a:cubicBezTo>
                  <a:pt x="8675313" y="1617170"/>
                  <a:pt x="8670016" y="1617170"/>
                  <a:pt x="8662957" y="1617170"/>
                </a:cubicBezTo>
                <a:cubicBezTo>
                  <a:pt x="8662957" y="1617170"/>
                  <a:pt x="8655895" y="1617170"/>
                  <a:pt x="8641775" y="1617170"/>
                </a:cubicBezTo>
                <a:cubicBezTo>
                  <a:pt x="8634714" y="1617170"/>
                  <a:pt x="8627655" y="1615403"/>
                  <a:pt x="8620595" y="1611874"/>
                </a:cubicBezTo>
                <a:cubicBezTo>
                  <a:pt x="8613533" y="1608343"/>
                  <a:pt x="8610004" y="1603047"/>
                  <a:pt x="8610004" y="1595988"/>
                </a:cubicBezTo>
                <a:close/>
                <a:moveTo>
                  <a:pt x="7900446" y="1595988"/>
                </a:moveTo>
                <a:lnTo>
                  <a:pt x="7911038" y="1595988"/>
                </a:lnTo>
                <a:lnTo>
                  <a:pt x="7911038" y="1606578"/>
                </a:lnTo>
                <a:cubicBezTo>
                  <a:pt x="7911038" y="1606578"/>
                  <a:pt x="7907508" y="1603047"/>
                  <a:pt x="7900446" y="1595988"/>
                </a:cubicBezTo>
                <a:close/>
                <a:moveTo>
                  <a:pt x="7720409" y="1595988"/>
                </a:moveTo>
                <a:cubicBezTo>
                  <a:pt x="7727471" y="1595988"/>
                  <a:pt x="7731000" y="1597753"/>
                  <a:pt x="7731000" y="1601283"/>
                </a:cubicBezTo>
                <a:cubicBezTo>
                  <a:pt x="7731000" y="1604814"/>
                  <a:pt x="7731000" y="1610109"/>
                  <a:pt x="7731000" y="1617170"/>
                </a:cubicBezTo>
                <a:lnTo>
                  <a:pt x="7731000" y="1627759"/>
                </a:lnTo>
                <a:cubicBezTo>
                  <a:pt x="7731000" y="1627759"/>
                  <a:pt x="7727471" y="1625995"/>
                  <a:pt x="7720409" y="1622464"/>
                </a:cubicBezTo>
                <a:cubicBezTo>
                  <a:pt x="7713348" y="1618934"/>
                  <a:pt x="7709820" y="1613639"/>
                  <a:pt x="7709820" y="1606578"/>
                </a:cubicBezTo>
                <a:close/>
                <a:moveTo>
                  <a:pt x="3463064" y="1595988"/>
                </a:moveTo>
                <a:cubicBezTo>
                  <a:pt x="3477184" y="1595988"/>
                  <a:pt x="3484244" y="1599518"/>
                  <a:pt x="3484244" y="1606578"/>
                </a:cubicBezTo>
                <a:cubicBezTo>
                  <a:pt x="3484244" y="1606578"/>
                  <a:pt x="3487776" y="1606578"/>
                  <a:pt x="3494834" y="1606578"/>
                </a:cubicBezTo>
                <a:cubicBezTo>
                  <a:pt x="3501895" y="1606578"/>
                  <a:pt x="3505426" y="1610109"/>
                  <a:pt x="3505426" y="1617170"/>
                </a:cubicBezTo>
                <a:cubicBezTo>
                  <a:pt x="3505426" y="1624228"/>
                  <a:pt x="3519546" y="1631290"/>
                  <a:pt x="3547788" y="1638349"/>
                </a:cubicBezTo>
                <a:cubicBezTo>
                  <a:pt x="3568968" y="1638349"/>
                  <a:pt x="3593680" y="1645410"/>
                  <a:pt x="3621920" y="1659530"/>
                </a:cubicBezTo>
                <a:cubicBezTo>
                  <a:pt x="3628980" y="1659530"/>
                  <a:pt x="3636040" y="1661295"/>
                  <a:pt x="3643100" y="1664826"/>
                </a:cubicBezTo>
                <a:cubicBezTo>
                  <a:pt x="3650161" y="1668357"/>
                  <a:pt x="3657222" y="1670122"/>
                  <a:pt x="3664282" y="1670122"/>
                </a:cubicBezTo>
                <a:lnTo>
                  <a:pt x="3738415" y="1701893"/>
                </a:lnTo>
                <a:lnTo>
                  <a:pt x="3717234" y="1701893"/>
                </a:lnTo>
                <a:cubicBezTo>
                  <a:pt x="3703113" y="1701893"/>
                  <a:pt x="3685463" y="1698362"/>
                  <a:pt x="3664282" y="1691301"/>
                </a:cubicBezTo>
                <a:lnTo>
                  <a:pt x="3611330" y="1670122"/>
                </a:lnTo>
                <a:cubicBezTo>
                  <a:pt x="3611330" y="1663061"/>
                  <a:pt x="3606034" y="1661295"/>
                  <a:pt x="3595444" y="1664826"/>
                </a:cubicBezTo>
                <a:cubicBezTo>
                  <a:pt x="3584853" y="1668357"/>
                  <a:pt x="3576028" y="1668357"/>
                  <a:pt x="3568968" y="1664826"/>
                </a:cubicBezTo>
                <a:cubicBezTo>
                  <a:pt x="3561908" y="1661295"/>
                  <a:pt x="3549552" y="1656001"/>
                  <a:pt x="3531901" y="1648940"/>
                </a:cubicBezTo>
                <a:cubicBezTo>
                  <a:pt x="3514251" y="1641880"/>
                  <a:pt x="3505426" y="1638349"/>
                  <a:pt x="3505426" y="1638349"/>
                </a:cubicBezTo>
                <a:cubicBezTo>
                  <a:pt x="3498365" y="1638349"/>
                  <a:pt x="3493070" y="1638349"/>
                  <a:pt x="3489540" y="1638349"/>
                </a:cubicBezTo>
                <a:cubicBezTo>
                  <a:pt x="3486009" y="1638349"/>
                  <a:pt x="3480714" y="1634820"/>
                  <a:pt x="3473655" y="1627759"/>
                </a:cubicBezTo>
                <a:cubicBezTo>
                  <a:pt x="3459534" y="1613639"/>
                  <a:pt x="3456004" y="1603047"/>
                  <a:pt x="3463064" y="1595988"/>
                </a:cubicBezTo>
                <a:close/>
                <a:moveTo>
                  <a:pt x="2732326" y="1595988"/>
                </a:moveTo>
                <a:lnTo>
                  <a:pt x="2753506" y="1606578"/>
                </a:lnTo>
                <a:cubicBezTo>
                  <a:pt x="2753506" y="1606578"/>
                  <a:pt x="2751742" y="1606578"/>
                  <a:pt x="2748211" y="1606578"/>
                </a:cubicBezTo>
                <a:cubicBezTo>
                  <a:pt x="2744681" y="1606578"/>
                  <a:pt x="2739385" y="1606578"/>
                  <a:pt x="2732326" y="1606578"/>
                </a:cubicBezTo>
                <a:close/>
                <a:moveTo>
                  <a:pt x="7402697" y="1585397"/>
                </a:moveTo>
                <a:cubicBezTo>
                  <a:pt x="7395636" y="1592458"/>
                  <a:pt x="7385047" y="1595988"/>
                  <a:pt x="7370926" y="1595988"/>
                </a:cubicBezTo>
                <a:lnTo>
                  <a:pt x="7360336" y="1595988"/>
                </a:lnTo>
                <a:cubicBezTo>
                  <a:pt x="7360336" y="1595988"/>
                  <a:pt x="7356806" y="1599518"/>
                  <a:pt x="7349745" y="1606578"/>
                </a:cubicBezTo>
                <a:lnTo>
                  <a:pt x="7360336" y="1606578"/>
                </a:lnTo>
                <a:cubicBezTo>
                  <a:pt x="7360336" y="1606578"/>
                  <a:pt x="7363866" y="1606578"/>
                  <a:pt x="7370926" y="1606578"/>
                </a:cubicBezTo>
                <a:lnTo>
                  <a:pt x="7392107" y="1606578"/>
                </a:lnTo>
                <a:cubicBezTo>
                  <a:pt x="7399168" y="1613639"/>
                  <a:pt x="7402697" y="1617170"/>
                  <a:pt x="7402697" y="1617170"/>
                </a:cubicBezTo>
                <a:lnTo>
                  <a:pt x="7402697" y="1595988"/>
                </a:lnTo>
                <a:close/>
                <a:moveTo>
                  <a:pt x="3929042" y="1574807"/>
                </a:moveTo>
                <a:cubicBezTo>
                  <a:pt x="3929042" y="1574807"/>
                  <a:pt x="3930806" y="1576572"/>
                  <a:pt x="3934338" y="1580103"/>
                </a:cubicBezTo>
                <a:cubicBezTo>
                  <a:pt x="3937868" y="1583632"/>
                  <a:pt x="3939633" y="1585397"/>
                  <a:pt x="3939633" y="1585397"/>
                </a:cubicBezTo>
                <a:lnTo>
                  <a:pt x="3939633" y="1574807"/>
                </a:lnTo>
                <a:close/>
                <a:moveTo>
                  <a:pt x="8547785" y="1568188"/>
                </a:moveTo>
                <a:cubicBezTo>
                  <a:pt x="8548668" y="1567306"/>
                  <a:pt x="8549991" y="1567747"/>
                  <a:pt x="8551756" y="1569512"/>
                </a:cubicBezTo>
                <a:cubicBezTo>
                  <a:pt x="8555285" y="1573043"/>
                  <a:pt x="8560582" y="1574807"/>
                  <a:pt x="8567641" y="1574807"/>
                </a:cubicBezTo>
                <a:lnTo>
                  <a:pt x="8578233" y="1585397"/>
                </a:lnTo>
                <a:lnTo>
                  <a:pt x="8557053" y="1585397"/>
                </a:lnTo>
                <a:lnTo>
                  <a:pt x="8546462" y="1574807"/>
                </a:lnTo>
                <a:cubicBezTo>
                  <a:pt x="8546462" y="1571278"/>
                  <a:pt x="8546903" y="1569071"/>
                  <a:pt x="8547785" y="1568188"/>
                </a:cubicBezTo>
                <a:close/>
                <a:moveTo>
                  <a:pt x="7455649" y="1564218"/>
                </a:moveTo>
                <a:cubicBezTo>
                  <a:pt x="7455649" y="1571276"/>
                  <a:pt x="7452120" y="1574807"/>
                  <a:pt x="7445059" y="1574807"/>
                </a:cubicBezTo>
                <a:lnTo>
                  <a:pt x="7445059" y="1585397"/>
                </a:lnTo>
                <a:lnTo>
                  <a:pt x="7476830" y="1574807"/>
                </a:lnTo>
                <a:cubicBezTo>
                  <a:pt x="7469770" y="1574807"/>
                  <a:pt x="7462711" y="1571276"/>
                  <a:pt x="7455649" y="1564218"/>
                </a:cubicBezTo>
                <a:close/>
                <a:moveTo>
                  <a:pt x="2933543" y="1564218"/>
                </a:moveTo>
                <a:lnTo>
                  <a:pt x="2954724" y="1564218"/>
                </a:lnTo>
                <a:cubicBezTo>
                  <a:pt x="2968845" y="1571276"/>
                  <a:pt x="2979435" y="1576572"/>
                  <a:pt x="2986495" y="1580103"/>
                </a:cubicBezTo>
                <a:cubicBezTo>
                  <a:pt x="2993556" y="1583632"/>
                  <a:pt x="3000616" y="1585397"/>
                  <a:pt x="3007676" y="1585397"/>
                </a:cubicBezTo>
                <a:cubicBezTo>
                  <a:pt x="3021797" y="1585397"/>
                  <a:pt x="3035918" y="1592458"/>
                  <a:pt x="3050039" y="1606578"/>
                </a:cubicBezTo>
                <a:lnTo>
                  <a:pt x="3060629" y="1606578"/>
                </a:lnTo>
                <a:cubicBezTo>
                  <a:pt x="3067689" y="1599518"/>
                  <a:pt x="3085339" y="1603047"/>
                  <a:pt x="3113581" y="1617170"/>
                </a:cubicBezTo>
                <a:cubicBezTo>
                  <a:pt x="3127701" y="1624228"/>
                  <a:pt x="3147116" y="1631290"/>
                  <a:pt x="3171829" y="1638349"/>
                </a:cubicBezTo>
                <a:cubicBezTo>
                  <a:pt x="3196539" y="1645410"/>
                  <a:pt x="3208895" y="1648940"/>
                  <a:pt x="3208895" y="1648940"/>
                </a:cubicBezTo>
                <a:lnTo>
                  <a:pt x="3251255" y="1659530"/>
                </a:lnTo>
                <a:lnTo>
                  <a:pt x="3261847" y="1659530"/>
                </a:lnTo>
                <a:lnTo>
                  <a:pt x="3272437" y="1659530"/>
                </a:lnTo>
                <a:cubicBezTo>
                  <a:pt x="3279497" y="1659530"/>
                  <a:pt x="3283027" y="1659530"/>
                  <a:pt x="3283027" y="1659530"/>
                </a:cubicBezTo>
                <a:lnTo>
                  <a:pt x="3304208" y="1670122"/>
                </a:lnTo>
                <a:lnTo>
                  <a:pt x="3357160" y="1691301"/>
                </a:lnTo>
                <a:cubicBezTo>
                  <a:pt x="3357160" y="1698362"/>
                  <a:pt x="3360690" y="1701893"/>
                  <a:pt x="3367751" y="1701893"/>
                </a:cubicBezTo>
                <a:cubicBezTo>
                  <a:pt x="3367751" y="1708953"/>
                  <a:pt x="3369516" y="1712482"/>
                  <a:pt x="3373046" y="1712482"/>
                </a:cubicBezTo>
                <a:cubicBezTo>
                  <a:pt x="3376577" y="1712482"/>
                  <a:pt x="3378341" y="1708953"/>
                  <a:pt x="3378341" y="1701893"/>
                </a:cubicBezTo>
                <a:cubicBezTo>
                  <a:pt x="3378341" y="1701893"/>
                  <a:pt x="3385401" y="1701893"/>
                  <a:pt x="3399522" y="1701893"/>
                </a:cubicBezTo>
                <a:cubicBezTo>
                  <a:pt x="3399522" y="1708953"/>
                  <a:pt x="3401287" y="1710718"/>
                  <a:pt x="3404817" y="1707187"/>
                </a:cubicBezTo>
                <a:cubicBezTo>
                  <a:pt x="3408347" y="1703657"/>
                  <a:pt x="3411876" y="1703657"/>
                  <a:pt x="3415408" y="1707187"/>
                </a:cubicBezTo>
                <a:cubicBezTo>
                  <a:pt x="3418938" y="1710718"/>
                  <a:pt x="3424232" y="1712482"/>
                  <a:pt x="3431293" y="1712482"/>
                </a:cubicBezTo>
                <a:cubicBezTo>
                  <a:pt x="3438353" y="1719543"/>
                  <a:pt x="3448943" y="1723074"/>
                  <a:pt x="3463064" y="1723074"/>
                </a:cubicBezTo>
                <a:cubicBezTo>
                  <a:pt x="3512486" y="1730133"/>
                  <a:pt x="3547788" y="1740724"/>
                  <a:pt x="3568968" y="1754845"/>
                </a:cubicBezTo>
                <a:cubicBezTo>
                  <a:pt x="3576028" y="1761905"/>
                  <a:pt x="3584853" y="1765434"/>
                  <a:pt x="3595444" y="1765434"/>
                </a:cubicBezTo>
                <a:cubicBezTo>
                  <a:pt x="3606034" y="1765434"/>
                  <a:pt x="3618390" y="1765434"/>
                  <a:pt x="3632511" y="1765434"/>
                </a:cubicBezTo>
                <a:cubicBezTo>
                  <a:pt x="3639571" y="1772495"/>
                  <a:pt x="3643100" y="1774261"/>
                  <a:pt x="3643100" y="1770730"/>
                </a:cubicBezTo>
                <a:cubicBezTo>
                  <a:pt x="3643100" y="1767199"/>
                  <a:pt x="3646632" y="1765434"/>
                  <a:pt x="3653692" y="1765434"/>
                </a:cubicBezTo>
                <a:cubicBezTo>
                  <a:pt x="3653692" y="1758374"/>
                  <a:pt x="3657222" y="1754845"/>
                  <a:pt x="3664282" y="1754845"/>
                </a:cubicBezTo>
                <a:cubicBezTo>
                  <a:pt x="3671342" y="1754845"/>
                  <a:pt x="3676636" y="1756609"/>
                  <a:pt x="3680167" y="1760140"/>
                </a:cubicBezTo>
                <a:cubicBezTo>
                  <a:pt x="3683698" y="1763670"/>
                  <a:pt x="3692523" y="1768965"/>
                  <a:pt x="3706644" y="1776026"/>
                </a:cubicBezTo>
                <a:lnTo>
                  <a:pt x="3717234" y="1786615"/>
                </a:lnTo>
                <a:cubicBezTo>
                  <a:pt x="3710174" y="1786615"/>
                  <a:pt x="3704879" y="1786615"/>
                  <a:pt x="3701348" y="1786615"/>
                </a:cubicBezTo>
                <a:cubicBezTo>
                  <a:pt x="3697818" y="1786615"/>
                  <a:pt x="3696052" y="1786615"/>
                  <a:pt x="3696052" y="1786615"/>
                </a:cubicBezTo>
                <a:lnTo>
                  <a:pt x="3696052" y="1797205"/>
                </a:lnTo>
                <a:cubicBezTo>
                  <a:pt x="3696052" y="1797205"/>
                  <a:pt x="3699584" y="1797205"/>
                  <a:pt x="3706644" y="1797205"/>
                </a:cubicBezTo>
                <a:cubicBezTo>
                  <a:pt x="3713703" y="1797205"/>
                  <a:pt x="3717234" y="1797205"/>
                  <a:pt x="3717234" y="1797205"/>
                </a:cubicBezTo>
                <a:cubicBezTo>
                  <a:pt x="3731354" y="1797205"/>
                  <a:pt x="3738415" y="1800736"/>
                  <a:pt x="3738415" y="1807797"/>
                </a:cubicBezTo>
                <a:cubicBezTo>
                  <a:pt x="3759596" y="1821917"/>
                  <a:pt x="3777246" y="1828978"/>
                  <a:pt x="3791367" y="1828978"/>
                </a:cubicBezTo>
                <a:cubicBezTo>
                  <a:pt x="3798427" y="1821917"/>
                  <a:pt x="3816078" y="1828978"/>
                  <a:pt x="3844319" y="1850157"/>
                </a:cubicBezTo>
                <a:cubicBezTo>
                  <a:pt x="3844319" y="1850157"/>
                  <a:pt x="3847850" y="1850157"/>
                  <a:pt x="3854908" y="1850157"/>
                </a:cubicBezTo>
                <a:cubicBezTo>
                  <a:pt x="3861969" y="1850157"/>
                  <a:pt x="3865500" y="1853688"/>
                  <a:pt x="3865500" y="1860749"/>
                </a:cubicBezTo>
                <a:lnTo>
                  <a:pt x="3876090" y="1860749"/>
                </a:lnTo>
                <a:cubicBezTo>
                  <a:pt x="3876090" y="1860749"/>
                  <a:pt x="3886681" y="1860749"/>
                  <a:pt x="3907860" y="1860749"/>
                </a:cubicBezTo>
                <a:cubicBezTo>
                  <a:pt x="3929042" y="1860749"/>
                  <a:pt x="3950223" y="1864279"/>
                  <a:pt x="3971404" y="1871338"/>
                </a:cubicBezTo>
                <a:lnTo>
                  <a:pt x="4003175" y="1871338"/>
                </a:lnTo>
                <a:cubicBezTo>
                  <a:pt x="4017296" y="1878399"/>
                  <a:pt x="4024356" y="1881930"/>
                  <a:pt x="4024356" y="1881930"/>
                </a:cubicBezTo>
                <a:cubicBezTo>
                  <a:pt x="4031416" y="1881930"/>
                  <a:pt x="4036710" y="1883694"/>
                  <a:pt x="4040242" y="1887224"/>
                </a:cubicBezTo>
                <a:cubicBezTo>
                  <a:pt x="4043772" y="1890755"/>
                  <a:pt x="4049066" y="1892520"/>
                  <a:pt x="4056127" y="1892520"/>
                </a:cubicBezTo>
                <a:lnTo>
                  <a:pt x="4077308" y="1881930"/>
                </a:lnTo>
                <a:cubicBezTo>
                  <a:pt x="4070248" y="1874869"/>
                  <a:pt x="4063188" y="1871338"/>
                  <a:pt x="4056127" y="1871338"/>
                </a:cubicBezTo>
                <a:cubicBezTo>
                  <a:pt x="4056127" y="1864279"/>
                  <a:pt x="4063188" y="1864279"/>
                  <a:pt x="4077308" y="1871338"/>
                </a:cubicBezTo>
                <a:cubicBezTo>
                  <a:pt x="4091429" y="1878399"/>
                  <a:pt x="4102018" y="1881930"/>
                  <a:pt x="4109079" y="1881930"/>
                </a:cubicBezTo>
                <a:cubicBezTo>
                  <a:pt x="4102018" y="1881930"/>
                  <a:pt x="4098489" y="1881930"/>
                  <a:pt x="4098489" y="1881930"/>
                </a:cubicBezTo>
                <a:cubicBezTo>
                  <a:pt x="4091429" y="1888989"/>
                  <a:pt x="4087898" y="1892520"/>
                  <a:pt x="4087898" y="1892520"/>
                </a:cubicBezTo>
                <a:cubicBezTo>
                  <a:pt x="4087898" y="1892520"/>
                  <a:pt x="4091429" y="1896050"/>
                  <a:pt x="4098489" y="1903111"/>
                </a:cubicBezTo>
                <a:lnTo>
                  <a:pt x="4109079" y="1913701"/>
                </a:lnTo>
                <a:lnTo>
                  <a:pt x="4119669" y="1924290"/>
                </a:lnTo>
                <a:cubicBezTo>
                  <a:pt x="4119669" y="1931351"/>
                  <a:pt x="4130260" y="1934882"/>
                  <a:pt x="4151441" y="1934882"/>
                </a:cubicBezTo>
                <a:cubicBezTo>
                  <a:pt x="4172621" y="1934882"/>
                  <a:pt x="4190272" y="1934882"/>
                  <a:pt x="4204393" y="1934882"/>
                </a:cubicBezTo>
                <a:cubicBezTo>
                  <a:pt x="4218514" y="1934882"/>
                  <a:pt x="4230868" y="1936646"/>
                  <a:pt x="4241460" y="1940176"/>
                </a:cubicBezTo>
                <a:cubicBezTo>
                  <a:pt x="4252050" y="1943707"/>
                  <a:pt x="4257345" y="1949002"/>
                  <a:pt x="4257345" y="1956063"/>
                </a:cubicBezTo>
                <a:cubicBezTo>
                  <a:pt x="4264404" y="1956063"/>
                  <a:pt x="4274996" y="1956063"/>
                  <a:pt x="4289116" y="1956063"/>
                </a:cubicBezTo>
                <a:lnTo>
                  <a:pt x="4278526" y="1945472"/>
                </a:lnTo>
                <a:cubicBezTo>
                  <a:pt x="4278526" y="1945472"/>
                  <a:pt x="4282056" y="1945472"/>
                  <a:pt x="4289116" y="1945472"/>
                </a:cubicBezTo>
                <a:cubicBezTo>
                  <a:pt x="4296176" y="1945472"/>
                  <a:pt x="4299706" y="1945472"/>
                  <a:pt x="4299706" y="1945472"/>
                </a:cubicBezTo>
                <a:cubicBezTo>
                  <a:pt x="4299706" y="1938411"/>
                  <a:pt x="4301470" y="1936646"/>
                  <a:pt x="4305002" y="1940176"/>
                </a:cubicBezTo>
                <a:cubicBezTo>
                  <a:pt x="4308532" y="1943707"/>
                  <a:pt x="4313826" y="1945472"/>
                  <a:pt x="4320887" y="1945472"/>
                </a:cubicBezTo>
                <a:cubicBezTo>
                  <a:pt x="4335008" y="1952532"/>
                  <a:pt x="4345598" y="1959592"/>
                  <a:pt x="4352658" y="1966653"/>
                </a:cubicBezTo>
                <a:cubicBezTo>
                  <a:pt x="4359718" y="1966653"/>
                  <a:pt x="4366778" y="1966653"/>
                  <a:pt x="4373839" y="1966653"/>
                </a:cubicBezTo>
                <a:cubicBezTo>
                  <a:pt x="4380900" y="1966653"/>
                  <a:pt x="4387960" y="1966653"/>
                  <a:pt x="4395020" y="1966653"/>
                </a:cubicBezTo>
                <a:lnTo>
                  <a:pt x="4416202" y="1977242"/>
                </a:lnTo>
                <a:cubicBezTo>
                  <a:pt x="4416202" y="1977242"/>
                  <a:pt x="4409141" y="1979007"/>
                  <a:pt x="4395020" y="1982538"/>
                </a:cubicBezTo>
                <a:cubicBezTo>
                  <a:pt x="4380900" y="1986069"/>
                  <a:pt x="4370310" y="1984303"/>
                  <a:pt x="4363249" y="1977242"/>
                </a:cubicBezTo>
                <a:cubicBezTo>
                  <a:pt x="4349128" y="1970184"/>
                  <a:pt x="4335008" y="1966653"/>
                  <a:pt x="4320887" y="1966653"/>
                </a:cubicBezTo>
                <a:lnTo>
                  <a:pt x="4289116" y="1977242"/>
                </a:lnTo>
                <a:cubicBezTo>
                  <a:pt x="4274996" y="1984303"/>
                  <a:pt x="4267935" y="1984303"/>
                  <a:pt x="4267935" y="1977242"/>
                </a:cubicBezTo>
                <a:cubicBezTo>
                  <a:pt x="4267935" y="1970184"/>
                  <a:pt x="4264404" y="1966653"/>
                  <a:pt x="4257345" y="1966653"/>
                </a:cubicBezTo>
                <a:cubicBezTo>
                  <a:pt x="4257345" y="1973713"/>
                  <a:pt x="4264404" y="1984303"/>
                  <a:pt x="4278526" y="1998424"/>
                </a:cubicBezTo>
                <a:lnTo>
                  <a:pt x="4299706" y="2009015"/>
                </a:lnTo>
                <a:lnTo>
                  <a:pt x="4342068" y="2009015"/>
                </a:lnTo>
                <a:cubicBezTo>
                  <a:pt x="4342068" y="2001954"/>
                  <a:pt x="4342068" y="1998424"/>
                  <a:pt x="4342068" y="1998424"/>
                </a:cubicBezTo>
                <a:cubicBezTo>
                  <a:pt x="4356189" y="1998424"/>
                  <a:pt x="4377370" y="2009015"/>
                  <a:pt x="4405610" y="2030194"/>
                </a:cubicBezTo>
                <a:cubicBezTo>
                  <a:pt x="4426791" y="2037255"/>
                  <a:pt x="4437382" y="2039021"/>
                  <a:pt x="4437382" y="2035490"/>
                </a:cubicBezTo>
                <a:cubicBezTo>
                  <a:pt x="4437382" y="2031959"/>
                  <a:pt x="4444442" y="2030194"/>
                  <a:pt x="4458562" y="2030194"/>
                </a:cubicBezTo>
                <a:cubicBezTo>
                  <a:pt x="4472683" y="2030194"/>
                  <a:pt x="4486804" y="2033725"/>
                  <a:pt x="4500924" y="2040786"/>
                </a:cubicBezTo>
                <a:cubicBezTo>
                  <a:pt x="4507984" y="2040786"/>
                  <a:pt x="4515045" y="2040786"/>
                  <a:pt x="4522106" y="2040786"/>
                </a:cubicBezTo>
                <a:lnTo>
                  <a:pt x="4490334" y="2019605"/>
                </a:lnTo>
                <a:cubicBezTo>
                  <a:pt x="4469154" y="2019605"/>
                  <a:pt x="4462093" y="2017840"/>
                  <a:pt x="4469154" y="2014309"/>
                </a:cubicBezTo>
                <a:cubicBezTo>
                  <a:pt x="4476214" y="2010780"/>
                  <a:pt x="4483274" y="2010780"/>
                  <a:pt x="4490334" y="2014309"/>
                </a:cubicBezTo>
                <a:cubicBezTo>
                  <a:pt x="4497394" y="2017840"/>
                  <a:pt x="4500924" y="2016074"/>
                  <a:pt x="4500924" y="2009015"/>
                </a:cubicBezTo>
                <a:cubicBezTo>
                  <a:pt x="4500924" y="2001954"/>
                  <a:pt x="4504454" y="1998424"/>
                  <a:pt x="4511514" y="1998424"/>
                </a:cubicBezTo>
                <a:lnTo>
                  <a:pt x="4522106" y="2009015"/>
                </a:lnTo>
                <a:lnTo>
                  <a:pt x="4522106" y="2019605"/>
                </a:lnTo>
                <a:lnTo>
                  <a:pt x="4543286" y="2030194"/>
                </a:lnTo>
                <a:cubicBezTo>
                  <a:pt x="4543286" y="2037255"/>
                  <a:pt x="4545051" y="2040786"/>
                  <a:pt x="4548580" y="2040786"/>
                </a:cubicBezTo>
                <a:cubicBezTo>
                  <a:pt x="4552112" y="2040786"/>
                  <a:pt x="4553876" y="2040786"/>
                  <a:pt x="4553876" y="2040786"/>
                </a:cubicBezTo>
                <a:cubicBezTo>
                  <a:pt x="4553876" y="2040786"/>
                  <a:pt x="4555641" y="2042550"/>
                  <a:pt x="4559172" y="2046080"/>
                </a:cubicBezTo>
                <a:cubicBezTo>
                  <a:pt x="4562702" y="2049611"/>
                  <a:pt x="4564468" y="2051376"/>
                  <a:pt x="4564468" y="2051376"/>
                </a:cubicBezTo>
                <a:lnTo>
                  <a:pt x="4532695" y="2051376"/>
                </a:lnTo>
                <a:lnTo>
                  <a:pt x="4522106" y="2061967"/>
                </a:lnTo>
                <a:cubicBezTo>
                  <a:pt x="4522106" y="2069026"/>
                  <a:pt x="4522106" y="2072557"/>
                  <a:pt x="4522106" y="2072557"/>
                </a:cubicBezTo>
                <a:lnTo>
                  <a:pt x="4532695" y="2083146"/>
                </a:lnTo>
                <a:cubicBezTo>
                  <a:pt x="4539756" y="2083146"/>
                  <a:pt x="4550347" y="2086677"/>
                  <a:pt x="4564468" y="2093738"/>
                </a:cubicBezTo>
                <a:lnTo>
                  <a:pt x="4606828" y="2093738"/>
                </a:lnTo>
                <a:cubicBezTo>
                  <a:pt x="4606828" y="2086677"/>
                  <a:pt x="4603299" y="2083146"/>
                  <a:pt x="4596238" y="2083146"/>
                </a:cubicBezTo>
                <a:lnTo>
                  <a:pt x="4606828" y="2083146"/>
                </a:lnTo>
                <a:cubicBezTo>
                  <a:pt x="4620949" y="2090207"/>
                  <a:pt x="4620949" y="2097267"/>
                  <a:pt x="4606828" y="2104328"/>
                </a:cubicBezTo>
                <a:lnTo>
                  <a:pt x="4617420" y="2114919"/>
                </a:lnTo>
                <a:lnTo>
                  <a:pt x="4637592" y="2113910"/>
                </a:lnTo>
                <a:lnTo>
                  <a:pt x="4628010" y="2104328"/>
                </a:lnTo>
                <a:lnTo>
                  <a:pt x="4649190" y="2104328"/>
                </a:lnTo>
                <a:lnTo>
                  <a:pt x="4639715" y="2113805"/>
                </a:lnTo>
                <a:lnTo>
                  <a:pt x="4643895" y="2113594"/>
                </a:lnTo>
                <a:cubicBezTo>
                  <a:pt x="4650955" y="2112713"/>
                  <a:pt x="4656251" y="2111389"/>
                  <a:pt x="4659780" y="2109623"/>
                </a:cubicBezTo>
                <a:cubicBezTo>
                  <a:pt x="4666840" y="2106092"/>
                  <a:pt x="4673901" y="2107858"/>
                  <a:pt x="4680962" y="2114919"/>
                </a:cubicBezTo>
                <a:cubicBezTo>
                  <a:pt x="4688022" y="2121978"/>
                  <a:pt x="4695082" y="2125509"/>
                  <a:pt x="4702142" y="2125509"/>
                </a:cubicBezTo>
                <a:lnTo>
                  <a:pt x="4733914" y="2146690"/>
                </a:lnTo>
                <a:lnTo>
                  <a:pt x="4765684" y="2157280"/>
                </a:lnTo>
                <a:cubicBezTo>
                  <a:pt x="4786866" y="2157280"/>
                  <a:pt x="4804517" y="2159044"/>
                  <a:pt x="4818636" y="2162575"/>
                </a:cubicBezTo>
                <a:cubicBezTo>
                  <a:pt x="4832757" y="2166106"/>
                  <a:pt x="4843348" y="2167871"/>
                  <a:pt x="4850408" y="2167871"/>
                </a:cubicBezTo>
                <a:cubicBezTo>
                  <a:pt x="4857469" y="2174930"/>
                  <a:pt x="4857469" y="2181992"/>
                  <a:pt x="4850408" y="2189051"/>
                </a:cubicBezTo>
                <a:cubicBezTo>
                  <a:pt x="4850408" y="2189051"/>
                  <a:pt x="4846878" y="2187286"/>
                  <a:pt x="4839818" y="2183756"/>
                </a:cubicBezTo>
                <a:cubicBezTo>
                  <a:pt x="4832757" y="2180225"/>
                  <a:pt x="4825696" y="2178461"/>
                  <a:pt x="4818636" y="2178461"/>
                </a:cubicBezTo>
                <a:lnTo>
                  <a:pt x="4776276" y="2167871"/>
                </a:lnTo>
                <a:cubicBezTo>
                  <a:pt x="4762155" y="2153750"/>
                  <a:pt x="4730384" y="2146690"/>
                  <a:pt x="4680962" y="2146690"/>
                </a:cubicBezTo>
                <a:cubicBezTo>
                  <a:pt x="4673901" y="2146690"/>
                  <a:pt x="4666840" y="2144925"/>
                  <a:pt x="4659780" y="2141394"/>
                </a:cubicBezTo>
                <a:cubicBezTo>
                  <a:pt x="4652720" y="2137863"/>
                  <a:pt x="4649190" y="2136099"/>
                  <a:pt x="4649190" y="2136099"/>
                </a:cubicBezTo>
                <a:cubicBezTo>
                  <a:pt x="4649190" y="2136099"/>
                  <a:pt x="4633305" y="2132569"/>
                  <a:pt x="4601532" y="2125509"/>
                </a:cubicBezTo>
                <a:cubicBezTo>
                  <a:pt x="4569762" y="2118448"/>
                  <a:pt x="4537991" y="2111388"/>
                  <a:pt x="4506220" y="2104328"/>
                </a:cubicBezTo>
                <a:cubicBezTo>
                  <a:pt x="4474449" y="2097267"/>
                  <a:pt x="4455032" y="2090207"/>
                  <a:pt x="4447972" y="2083146"/>
                </a:cubicBezTo>
                <a:cubicBezTo>
                  <a:pt x="4426791" y="2076088"/>
                  <a:pt x="4412670" y="2072557"/>
                  <a:pt x="4405610" y="2072557"/>
                </a:cubicBezTo>
                <a:cubicBezTo>
                  <a:pt x="4398550" y="2072557"/>
                  <a:pt x="4391490" y="2069026"/>
                  <a:pt x="4384430" y="2061967"/>
                </a:cubicBezTo>
                <a:lnTo>
                  <a:pt x="4352658" y="2051376"/>
                </a:lnTo>
                <a:cubicBezTo>
                  <a:pt x="4345598" y="2051376"/>
                  <a:pt x="4336772" y="2049611"/>
                  <a:pt x="4326182" y="2046080"/>
                </a:cubicBezTo>
                <a:cubicBezTo>
                  <a:pt x="4315592" y="2042550"/>
                  <a:pt x="4303237" y="2039021"/>
                  <a:pt x="4289116" y="2035490"/>
                </a:cubicBezTo>
                <a:cubicBezTo>
                  <a:pt x="4274996" y="2031959"/>
                  <a:pt x="4259110" y="2026665"/>
                  <a:pt x="4241460" y="2019605"/>
                </a:cubicBezTo>
                <a:cubicBezTo>
                  <a:pt x="4223808" y="2012544"/>
                  <a:pt x="4209688" y="2007250"/>
                  <a:pt x="4199098" y="2003719"/>
                </a:cubicBezTo>
                <a:cubicBezTo>
                  <a:pt x="4188508" y="2000188"/>
                  <a:pt x="4179682" y="1996659"/>
                  <a:pt x="4172621" y="1993128"/>
                </a:cubicBezTo>
                <a:cubicBezTo>
                  <a:pt x="4165562" y="1989598"/>
                  <a:pt x="4158500" y="1986069"/>
                  <a:pt x="4151441" y="1982538"/>
                </a:cubicBezTo>
                <a:cubicBezTo>
                  <a:pt x="4144381" y="1979007"/>
                  <a:pt x="4133791" y="1977242"/>
                  <a:pt x="4119669" y="1977242"/>
                </a:cubicBezTo>
                <a:cubicBezTo>
                  <a:pt x="4098489" y="1970184"/>
                  <a:pt x="4084368" y="1964888"/>
                  <a:pt x="4077308" y="1961357"/>
                </a:cubicBezTo>
                <a:cubicBezTo>
                  <a:pt x="4070248" y="1957828"/>
                  <a:pt x="4063188" y="1956063"/>
                  <a:pt x="4056127" y="1956063"/>
                </a:cubicBezTo>
                <a:cubicBezTo>
                  <a:pt x="4027886" y="1949002"/>
                  <a:pt x="4003175" y="1943707"/>
                  <a:pt x="3981994" y="1940176"/>
                </a:cubicBezTo>
                <a:cubicBezTo>
                  <a:pt x="3960812" y="1936646"/>
                  <a:pt x="3946692" y="1931351"/>
                  <a:pt x="3939633" y="1924290"/>
                </a:cubicBezTo>
                <a:cubicBezTo>
                  <a:pt x="3932572" y="1910170"/>
                  <a:pt x="3907860" y="1899580"/>
                  <a:pt x="3865500" y="1892520"/>
                </a:cubicBezTo>
                <a:cubicBezTo>
                  <a:pt x="3858440" y="1892520"/>
                  <a:pt x="3854908" y="1888989"/>
                  <a:pt x="3854908" y="1881930"/>
                </a:cubicBezTo>
                <a:cubicBezTo>
                  <a:pt x="3847850" y="1881930"/>
                  <a:pt x="3840788" y="1880165"/>
                  <a:pt x="3833728" y="1876634"/>
                </a:cubicBezTo>
                <a:cubicBezTo>
                  <a:pt x="3826668" y="1873103"/>
                  <a:pt x="3819607" y="1871338"/>
                  <a:pt x="3812548" y="1871338"/>
                </a:cubicBezTo>
                <a:cubicBezTo>
                  <a:pt x="3784306" y="1864279"/>
                  <a:pt x="3756065" y="1857218"/>
                  <a:pt x="3727824" y="1850157"/>
                </a:cubicBezTo>
                <a:cubicBezTo>
                  <a:pt x="3699584" y="1843098"/>
                  <a:pt x="3669578" y="1834272"/>
                  <a:pt x="3637805" y="1823682"/>
                </a:cubicBezTo>
                <a:cubicBezTo>
                  <a:pt x="3606034" y="1813092"/>
                  <a:pt x="3583088" y="1804266"/>
                  <a:pt x="3568968" y="1797205"/>
                </a:cubicBezTo>
                <a:cubicBezTo>
                  <a:pt x="3554847" y="1790146"/>
                  <a:pt x="3544257" y="1786615"/>
                  <a:pt x="3537196" y="1786615"/>
                </a:cubicBezTo>
                <a:lnTo>
                  <a:pt x="3494834" y="1776026"/>
                </a:lnTo>
                <a:cubicBezTo>
                  <a:pt x="3473655" y="1768965"/>
                  <a:pt x="3459534" y="1765434"/>
                  <a:pt x="3452474" y="1765434"/>
                </a:cubicBezTo>
                <a:cubicBezTo>
                  <a:pt x="3445413" y="1765434"/>
                  <a:pt x="3424232" y="1758374"/>
                  <a:pt x="3388931" y="1744253"/>
                </a:cubicBezTo>
                <a:cubicBezTo>
                  <a:pt x="3374810" y="1744253"/>
                  <a:pt x="3360690" y="1740724"/>
                  <a:pt x="3346570" y="1733663"/>
                </a:cubicBezTo>
                <a:cubicBezTo>
                  <a:pt x="3332449" y="1726603"/>
                  <a:pt x="3321858" y="1723074"/>
                  <a:pt x="3314799" y="1723074"/>
                </a:cubicBezTo>
                <a:cubicBezTo>
                  <a:pt x="3293618" y="1716013"/>
                  <a:pt x="3275967" y="1708953"/>
                  <a:pt x="3261847" y="1701893"/>
                </a:cubicBezTo>
                <a:cubicBezTo>
                  <a:pt x="3247725" y="1694832"/>
                  <a:pt x="3224781" y="1687772"/>
                  <a:pt x="3193008" y="1680711"/>
                </a:cubicBezTo>
                <a:cubicBezTo>
                  <a:pt x="3161237" y="1673651"/>
                  <a:pt x="3134762" y="1663061"/>
                  <a:pt x="3113581" y="1648940"/>
                </a:cubicBezTo>
                <a:lnTo>
                  <a:pt x="3081810" y="1638349"/>
                </a:lnTo>
                <a:lnTo>
                  <a:pt x="3081810" y="1627759"/>
                </a:lnTo>
                <a:cubicBezTo>
                  <a:pt x="3081810" y="1620699"/>
                  <a:pt x="3067689" y="1617170"/>
                  <a:pt x="3039447" y="1617170"/>
                </a:cubicBezTo>
                <a:cubicBezTo>
                  <a:pt x="3032387" y="1617170"/>
                  <a:pt x="3025327" y="1617170"/>
                  <a:pt x="3018266" y="1617170"/>
                </a:cubicBezTo>
                <a:cubicBezTo>
                  <a:pt x="3011207" y="1617170"/>
                  <a:pt x="3000616" y="1617170"/>
                  <a:pt x="2986495" y="1617170"/>
                </a:cubicBezTo>
                <a:cubicBezTo>
                  <a:pt x="2965314" y="1610109"/>
                  <a:pt x="2951194" y="1604814"/>
                  <a:pt x="2944134" y="1601283"/>
                </a:cubicBezTo>
                <a:cubicBezTo>
                  <a:pt x="2937074" y="1597753"/>
                  <a:pt x="2933543" y="1592458"/>
                  <a:pt x="2933543" y="1585397"/>
                </a:cubicBezTo>
                <a:close/>
                <a:moveTo>
                  <a:pt x="2868489" y="1562705"/>
                </a:moveTo>
                <a:lnTo>
                  <a:pt x="2880591" y="1564218"/>
                </a:lnTo>
                <a:cubicBezTo>
                  <a:pt x="2880591" y="1564218"/>
                  <a:pt x="2877061" y="1564218"/>
                  <a:pt x="2870002" y="1564218"/>
                </a:cubicBezTo>
                <a:close/>
                <a:moveTo>
                  <a:pt x="7423878" y="1553626"/>
                </a:moveTo>
                <a:cubicBezTo>
                  <a:pt x="7423878" y="1560687"/>
                  <a:pt x="7423878" y="1564218"/>
                  <a:pt x="7423878" y="1564218"/>
                </a:cubicBezTo>
                <a:cubicBezTo>
                  <a:pt x="7423878" y="1571276"/>
                  <a:pt x="7423878" y="1574807"/>
                  <a:pt x="7423878" y="1574807"/>
                </a:cubicBezTo>
                <a:cubicBezTo>
                  <a:pt x="7430938" y="1574807"/>
                  <a:pt x="7434468" y="1574807"/>
                  <a:pt x="7434468" y="1574807"/>
                </a:cubicBezTo>
                <a:cubicBezTo>
                  <a:pt x="7434468" y="1574807"/>
                  <a:pt x="7434468" y="1571276"/>
                  <a:pt x="7434468" y="1564218"/>
                </a:cubicBezTo>
                <a:close/>
                <a:moveTo>
                  <a:pt x="7349745" y="1553626"/>
                </a:moveTo>
                <a:cubicBezTo>
                  <a:pt x="7349745" y="1553626"/>
                  <a:pt x="7349745" y="1557157"/>
                  <a:pt x="7349745" y="1564218"/>
                </a:cubicBezTo>
                <a:cubicBezTo>
                  <a:pt x="7356806" y="1571276"/>
                  <a:pt x="7349745" y="1574807"/>
                  <a:pt x="7328564" y="1574807"/>
                </a:cubicBezTo>
                <a:cubicBezTo>
                  <a:pt x="7321504" y="1574807"/>
                  <a:pt x="7317974" y="1576572"/>
                  <a:pt x="7317974" y="1580103"/>
                </a:cubicBezTo>
                <a:cubicBezTo>
                  <a:pt x="7317974" y="1583632"/>
                  <a:pt x="7312678" y="1585397"/>
                  <a:pt x="7302088" y="1585397"/>
                </a:cubicBezTo>
                <a:cubicBezTo>
                  <a:pt x="7291498" y="1585397"/>
                  <a:pt x="7286203" y="1583632"/>
                  <a:pt x="7286203" y="1580103"/>
                </a:cubicBezTo>
                <a:cubicBezTo>
                  <a:pt x="7286203" y="1576572"/>
                  <a:pt x="7280908" y="1574807"/>
                  <a:pt x="7270318" y="1574807"/>
                </a:cubicBezTo>
                <a:cubicBezTo>
                  <a:pt x="7259726" y="1574807"/>
                  <a:pt x="7254432" y="1571276"/>
                  <a:pt x="7254432" y="1564218"/>
                </a:cubicBezTo>
                <a:lnTo>
                  <a:pt x="7254432" y="1574807"/>
                </a:lnTo>
                <a:cubicBezTo>
                  <a:pt x="7254432" y="1581868"/>
                  <a:pt x="7257962" y="1585397"/>
                  <a:pt x="7265022" y="1585397"/>
                </a:cubicBezTo>
                <a:cubicBezTo>
                  <a:pt x="7279142" y="1592458"/>
                  <a:pt x="7291498" y="1595988"/>
                  <a:pt x="7302088" y="1595988"/>
                </a:cubicBezTo>
                <a:cubicBezTo>
                  <a:pt x="7312678" y="1595988"/>
                  <a:pt x="7319740" y="1594224"/>
                  <a:pt x="7323270" y="1590693"/>
                </a:cubicBezTo>
                <a:cubicBezTo>
                  <a:pt x="7326799" y="1587162"/>
                  <a:pt x="7332094" y="1585397"/>
                  <a:pt x="7339155" y="1585397"/>
                </a:cubicBezTo>
                <a:cubicBezTo>
                  <a:pt x="7367396" y="1585397"/>
                  <a:pt x="7374456" y="1578338"/>
                  <a:pt x="7360336" y="1564218"/>
                </a:cubicBezTo>
                <a:cubicBezTo>
                  <a:pt x="7353274" y="1557157"/>
                  <a:pt x="7349745" y="1553626"/>
                  <a:pt x="7349745" y="1553626"/>
                </a:cubicBezTo>
                <a:close/>
                <a:moveTo>
                  <a:pt x="7286203" y="1553626"/>
                </a:moveTo>
                <a:lnTo>
                  <a:pt x="7275612" y="1564218"/>
                </a:lnTo>
                <a:cubicBezTo>
                  <a:pt x="7275612" y="1564218"/>
                  <a:pt x="7279142" y="1564218"/>
                  <a:pt x="7286203" y="1564218"/>
                </a:cubicBezTo>
                <a:cubicBezTo>
                  <a:pt x="7293264" y="1564218"/>
                  <a:pt x="7296793" y="1564218"/>
                  <a:pt x="7296793" y="1564218"/>
                </a:cubicBezTo>
                <a:close/>
                <a:moveTo>
                  <a:pt x="3791367" y="1553626"/>
                </a:moveTo>
                <a:cubicBezTo>
                  <a:pt x="3791367" y="1553626"/>
                  <a:pt x="3794898" y="1557157"/>
                  <a:pt x="3801956" y="1564218"/>
                </a:cubicBezTo>
                <a:lnTo>
                  <a:pt x="3823138" y="1553626"/>
                </a:lnTo>
                <a:close/>
                <a:moveTo>
                  <a:pt x="2562879" y="1553626"/>
                </a:moveTo>
                <a:lnTo>
                  <a:pt x="2658193" y="1574807"/>
                </a:lnTo>
                <a:lnTo>
                  <a:pt x="2637012" y="1574807"/>
                </a:lnTo>
                <a:cubicBezTo>
                  <a:pt x="2622892" y="1567747"/>
                  <a:pt x="2612301" y="1564218"/>
                  <a:pt x="2605241" y="1564218"/>
                </a:cubicBezTo>
                <a:close/>
                <a:moveTo>
                  <a:pt x="7468888" y="1547007"/>
                </a:moveTo>
                <a:cubicBezTo>
                  <a:pt x="7467122" y="1546125"/>
                  <a:pt x="7466240" y="1546566"/>
                  <a:pt x="7466240" y="1548331"/>
                </a:cubicBezTo>
                <a:cubicBezTo>
                  <a:pt x="7466240" y="1551862"/>
                  <a:pt x="7466240" y="1557157"/>
                  <a:pt x="7466240" y="1564218"/>
                </a:cubicBezTo>
                <a:cubicBezTo>
                  <a:pt x="7473300" y="1571276"/>
                  <a:pt x="7476830" y="1571276"/>
                  <a:pt x="7476830" y="1564218"/>
                </a:cubicBezTo>
                <a:lnTo>
                  <a:pt x="7476830" y="1553626"/>
                </a:lnTo>
                <a:cubicBezTo>
                  <a:pt x="7473299" y="1550097"/>
                  <a:pt x="7470652" y="1547891"/>
                  <a:pt x="7468888" y="1547007"/>
                </a:cubicBezTo>
                <a:close/>
                <a:moveTo>
                  <a:pt x="7392107" y="1543036"/>
                </a:moveTo>
                <a:lnTo>
                  <a:pt x="7392107" y="1553626"/>
                </a:lnTo>
                <a:cubicBezTo>
                  <a:pt x="7399168" y="1553626"/>
                  <a:pt x="7402697" y="1551862"/>
                  <a:pt x="7402697" y="1548331"/>
                </a:cubicBezTo>
                <a:cubicBezTo>
                  <a:pt x="7402697" y="1544801"/>
                  <a:pt x="7399168" y="1543036"/>
                  <a:pt x="7392107" y="1543036"/>
                </a:cubicBezTo>
                <a:close/>
                <a:moveTo>
                  <a:pt x="2933543" y="1543036"/>
                </a:moveTo>
                <a:cubicBezTo>
                  <a:pt x="2940604" y="1543036"/>
                  <a:pt x="2944134" y="1543036"/>
                  <a:pt x="2944134" y="1543036"/>
                </a:cubicBezTo>
                <a:lnTo>
                  <a:pt x="2965314" y="1553626"/>
                </a:lnTo>
                <a:close/>
                <a:moveTo>
                  <a:pt x="2266347" y="1543036"/>
                </a:moveTo>
                <a:cubicBezTo>
                  <a:pt x="2280468" y="1543036"/>
                  <a:pt x="2291059" y="1543036"/>
                  <a:pt x="2298119" y="1543036"/>
                </a:cubicBezTo>
                <a:cubicBezTo>
                  <a:pt x="2305179" y="1543036"/>
                  <a:pt x="2312240" y="1546566"/>
                  <a:pt x="2319299" y="1553626"/>
                </a:cubicBezTo>
                <a:cubicBezTo>
                  <a:pt x="2326360" y="1553626"/>
                  <a:pt x="2331655" y="1555391"/>
                  <a:pt x="2335186" y="1558922"/>
                </a:cubicBezTo>
                <a:cubicBezTo>
                  <a:pt x="2338715" y="1562451"/>
                  <a:pt x="2342247" y="1564218"/>
                  <a:pt x="2345776" y="1564218"/>
                </a:cubicBezTo>
                <a:cubicBezTo>
                  <a:pt x="2349306" y="1564218"/>
                  <a:pt x="2352836" y="1564218"/>
                  <a:pt x="2356365" y="1564218"/>
                </a:cubicBezTo>
                <a:cubicBezTo>
                  <a:pt x="2359897" y="1564218"/>
                  <a:pt x="2365192" y="1567747"/>
                  <a:pt x="2372252" y="1574807"/>
                </a:cubicBezTo>
                <a:cubicBezTo>
                  <a:pt x="2386373" y="1581868"/>
                  <a:pt x="2404023" y="1587162"/>
                  <a:pt x="2425203" y="1590693"/>
                </a:cubicBezTo>
                <a:cubicBezTo>
                  <a:pt x="2446385" y="1594224"/>
                  <a:pt x="2460505" y="1595988"/>
                  <a:pt x="2467566" y="1595988"/>
                </a:cubicBezTo>
                <a:lnTo>
                  <a:pt x="2520518" y="1606578"/>
                </a:lnTo>
                <a:lnTo>
                  <a:pt x="2562879" y="1617170"/>
                </a:lnTo>
                <a:lnTo>
                  <a:pt x="2562879" y="1627759"/>
                </a:lnTo>
                <a:cubicBezTo>
                  <a:pt x="2577000" y="1634820"/>
                  <a:pt x="2587591" y="1641880"/>
                  <a:pt x="2594650" y="1648940"/>
                </a:cubicBezTo>
                <a:cubicBezTo>
                  <a:pt x="2601711" y="1656001"/>
                  <a:pt x="2615831" y="1663061"/>
                  <a:pt x="2637012" y="1670122"/>
                </a:cubicBezTo>
                <a:cubicBezTo>
                  <a:pt x="2658193" y="1677181"/>
                  <a:pt x="2670548" y="1684242"/>
                  <a:pt x="2674080" y="1691301"/>
                </a:cubicBezTo>
                <a:cubicBezTo>
                  <a:pt x="2677608" y="1698362"/>
                  <a:pt x="2681138" y="1701893"/>
                  <a:pt x="2684669" y="1701893"/>
                </a:cubicBezTo>
                <a:cubicBezTo>
                  <a:pt x="2688200" y="1701893"/>
                  <a:pt x="2695259" y="1703657"/>
                  <a:pt x="2705851" y="1707187"/>
                </a:cubicBezTo>
                <a:cubicBezTo>
                  <a:pt x="2716440" y="1710718"/>
                  <a:pt x="2721735" y="1712482"/>
                  <a:pt x="2721735" y="1712482"/>
                </a:cubicBezTo>
                <a:lnTo>
                  <a:pt x="2721735" y="1723074"/>
                </a:lnTo>
                <a:cubicBezTo>
                  <a:pt x="2721735" y="1723074"/>
                  <a:pt x="2714675" y="1719543"/>
                  <a:pt x="2700554" y="1712482"/>
                </a:cubicBezTo>
                <a:cubicBezTo>
                  <a:pt x="2693495" y="1712482"/>
                  <a:pt x="2682904" y="1710718"/>
                  <a:pt x="2668783" y="1707187"/>
                </a:cubicBezTo>
                <a:cubicBezTo>
                  <a:pt x="2654663" y="1703657"/>
                  <a:pt x="2647602" y="1700128"/>
                  <a:pt x="2647602" y="1696597"/>
                </a:cubicBezTo>
                <a:cubicBezTo>
                  <a:pt x="2647602" y="1693066"/>
                  <a:pt x="2644072" y="1691301"/>
                  <a:pt x="2637012" y="1691301"/>
                </a:cubicBezTo>
                <a:cubicBezTo>
                  <a:pt x="2629952" y="1691301"/>
                  <a:pt x="2624656" y="1689537"/>
                  <a:pt x="2621125" y="1686007"/>
                </a:cubicBezTo>
                <a:cubicBezTo>
                  <a:pt x="2617596" y="1682476"/>
                  <a:pt x="2615831" y="1680711"/>
                  <a:pt x="2615831" y="1680711"/>
                </a:cubicBezTo>
                <a:lnTo>
                  <a:pt x="2584060" y="1659530"/>
                </a:lnTo>
                <a:lnTo>
                  <a:pt x="2573470" y="1648940"/>
                </a:lnTo>
                <a:cubicBezTo>
                  <a:pt x="2559349" y="1641880"/>
                  <a:pt x="2552289" y="1640114"/>
                  <a:pt x="2552289" y="1643645"/>
                </a:cubicBezTo>
                <a:cubicBezTo>
                  <a:pt x="2552289" y="1647176"/>
                  <a:pt x="2546995" y="1648940"/>
                  <a:pt x="2536402" y="1648940"/>
                </a:cubicBezTo>
                <a:cubicBezTo>
                  <a:pt x="2525813" y="1648940"/>
                  <a:pt x="2520518" y="1648940"/>
                  <a:pt x="2520518" y="1648940"/>
                </a:cubicBezTo>
                <a:cubicBezTo>
                  <a:pt x="2499337" y="1641880"/>
                  <a:pt x="2481686" y="1634820"/>
                  <a:pt x="2467566" y="1627759"/>
                </a:cubicBezTo>
                <a:cubicBezTo>
                  <a:pt x="2453445" y="1613639"/>
                  <a:pt x="2442854" y="1606578"/>
                  <a:pt x="2435794" y="1606578"/>
                </a:cubicBezTo>
                <a:lnTo>
                  <a:pt x="2414614" y="1595988"/>
                </a:lnTo>
                <a:cubicBezTo>
                  <a:pt x="2407554" y="1595988"/>
                  <a:pt x="2400493" y="1595988"/>
                  <a:pt x="2393433" y="1595988"/>
                </a:cubicBezTo>
                <a:lnTo>
                  <a:pt x="2393433" y="1606578"/>
                </a:lnTo>
                <a:cubicBezTo>
                  <a:pt x="2379312" y="1599518"/>
                  <a:pt x="2368721" y="1594224"/>
                  <a:pt x="2361662" y="1590693"/>
                </a:cubicBezTo>
                <a:cubicBezTo>
                  <a:pt x="2354601" y="1587162"/>
                  <a:pt x="2351071" y="1583632"/>
                  <a:pt x="2351071" y="1580103"/>
                </a:cubicBezTo>
                <a:cubicBezTo>
                  <a:pt x="2351071" y="1576572"/>
                  <a:pt x="2344011" y="1573043"/>
                  <a:pt x="2329890" y="1569512"/>
                </a:cubicBezTo>
                <a:cubicBezTo>
                  <a:pt x="2315769" y="1565982"/>
                  <a:pt x="2294589" y="1564218"/>
                  <a:pt x="2266347" y="1564218"/>
                </a:cubicBezTo>
                <a:cubicBezTo>
                  <a:pt x="2266347" y="1564218"/>
                  <a:pt x="2266347" y="1562451"/>
                  <a:pt x="2266347" y="1558922"/>
                </a:cubicBezTo>
                <a:cubicBezTo>
                  <a:pt x="2266347" y="1555391"/>
                  <a:pt x="2269878" y="1553626"/>
                  <a:pt x="2276938" y="1553626"/>
                </a:cubicBezTo>
                <a:close/>
                <a:moveTo>
                  <a:pt x="7307384" y="1537741"/>
                </a:moveTo>
                <a:cubicBezTo>
                  <a:pt x="7303854" y="1537742"/>
                  <a:pt x="7300324" y="1539507"/>
                  <a:pt x="7296793" y="1543036"/>
                </a:cubicBezTo>
                <a:lnTo>
                  <a:pt x="7286203" y="1543036"/>
                </a:lnTo>
                <a:cubicBezTo>
                  <a:pt x="7286203" y="1543036"/>
                  <a:pt x="7296793" y="1546566"/>
                  <a:pt x="7317974" y="1553626"/>
                </a:cubicBezTo>
                <a:lnTo>
                  <a:pt x="7339155" y="1543036"/>
                </a:lnTo>
                <a:lnTo>
                  <a:pt x="7317974" y="1543036"/>
                </a:lnTo>
                <a:cubicBezTo>
                  <a:pt x="7314443" y="1539507"/>
                  <a:pt x="7310914" y="1537742"/>
                  <a:pt x="7307384" y="1537741"/>
                </a:cubicBezTo>
                <a:close/>
                <a:moveTo>
                  <a:pt x="7577438" y="1532445"/>
                </a:moveTo>
                <a:cubicBezTo>
                  <a:pt x="7573909" y="1532445"/>
                  <a:pt x="7572144" y="1535976"/>
                  <a:pt x="7572144" y="1543036"/>
                </a:cubicBezTo>
                <a:lnTo>
                  <a:pt x="7572144" y="1553626"/>
                </a:lnTo>
                <a:cubicBezTo>
                  <a:pt x="7565082" y="1553626"/>
                  <a:pt x="7561553" y="1550095"/>
                  <a:pt x="7561553" y="1543036"/>
                </a:cubicBezTo>
                <a:lnTo>
                  <a:pt x="7529782" y="1543036"/>
                </a:lnTo>
                <a:lnTo>
                  <a:pt x="7540374" y="1553626"/>
                </a:lnTo>
                <a:cubicBezTo>
                  <a:pt x="7547434" y="1560687"/>
                  <a:pt x="7550963" y="1560687"/>
                  <a:pt x="7550963" y="1553626"/>
                </a:cubicBezTo>
                <a:cubicBezTo>
                  <a:pt x="7550963" y="1553626"/>
                  <a:pt x="7554492" y="1555391"/>
                  <a:pt x="7561553" y="1558922"/>
                </a:cubicBezTo>
                <a:cubicBezTo>
                  <a:pt x="7568615" y="1562451"/>
                  <a:pt x="7573909" y="1564218"/>
                  <a:pt x="7577438" y="1564218"/>
                </a:cubicBezTo>
                <a:cubicBezTo>
                  <a:pt x="7580970" y="1564218"/>
                  <a:pt x="7586264" y="1565982"/>
                  <a:pt x="7593326" y="1569512"/>
                </a:cubicBezTo>
                <a:cubicBezTo>
                  <a:pt x="7600386" y="1573043"/>
                  <a:pt x="7603915" y="1574807"/>
                  <a:pt x="7603915" y="1574807"/>
                </a:cubicBezTo>
                <a:lnTo>
                  <a:pt x="7625096" y="1574807"/>
                </a:lnTo>
                <a:lnTo>
                  <a:pt x="7603915" y="1564218"/>
                </a:lnTo>
                <a:cubicBezTo>
                  <a:pt x="7603915" y="1557157"/>
                  <a:pt x="7602149" y="1551862"/>
                  <a:pt x="7598620" y="1548331"/>
                </a:cubicBezTo>
                <a:cubicBezTo>
                  <a:pt x="7595090" y="1544801"/>
                  <a:pt x="7589794" y="1543036"/>
                  <a:pt x="7582734" y="1543036"/>
                </a:cubicBezTo>
                <a:cubicBezTo>
                  <a:pt x="7582734" y="1535976"/>
                  <a:pt x="7580970" y="1532445"/>
                  <a:pt x="7577438" y="1532445"/>
                </a:cubicBezTo>
                <a:close/>
                <a:moveTo>
                  <a:pt x="7349745" y="1532445"/>
                </a:moveTo>
                <a:lnTo>
                  <a:pt x="7360336" y="1543036"/>
                </a:lnTo>
                <a:lnTo>
                  <a:pt x="7370926" y="1532445"/>
                </a:lnTo>
                <a:close/>
                <a:moveTo>
                  <a:pt x="3801956" y="1532445"/>
                </a:moveTo>
                <a:lnTo>
                  <a:pt x="3812548" y="1543036"/>
                </a:lnTo>
                <a:cubicBezTo>
                  <a:pt x="3830198" y="1546566"/>
                  <a:pt x="3842554" y="1549214"/>
                  <a:pt x="3849614" y="1550979"/>
                </a:cubicBezTo>
                <a:lnTo>
                  <a:pt x="3854178" y="1552348"/>
                </a:lnTo>
                <a:lnTo>
                  <a:pt x="3849614" y="1544360"/>
                </a:lnTo>
                <a:cubicBezTo>
                  <a:pt x="3846084" y="1541713"/>
                  <a:pt x="3840790" y="1539507"/>
                  <a:pt x="3833728" y="1537741"/>
                </a:cubicBezTo>
                <a:cubicBezTo>
                  <a:pt x="3819607" y="1534210"/>
                  <a:pt x="3809017" y="1532445"/>
                  <a:pt x="3801956" y="1532445"/>
                </a:cubicBezTo>
                <a:close/>
                <a:moveTo>
                  <a:pt x="2446385" y="1532445"/>
                </a:moveTo>
                <a:cubicBezTo>
                  <a:pt x="2446385" y="1532445"/>
                  <a:pt x="2449915" y="1532445"/>
                  <a:pt x="2456975" y="1532445"/>
                </a:cubicBezTo>
                <a:lnTo>
                  <a:pt x="2456975" y="1543036"/>
                </a:lnTo>
                <a:cubicBezTo>
                  <a:pt x="2456975" y="1543036"/>
                  <a:pt x="2453445" y="1539506"/>
                  <a:pt x="2446385" y="1532445"/>
                </a:cubicBezTo>
                <a:close/>
                <a:moveTo>
                  <a:pt x="7921627" y="1521855"/>
                </a:moveTo>
                <a:cubicBezTo>
                  <a:pt x="7928688" y="1521855"/>
                  <a:pt x="7935748" y="1525386"/>
                  <a:pt x="7942808" y="1532445"/>
                </a:cubicBezTo>
                <a:cubicBezTo>
                  <a:pt x="7935748" y="1532445"/>
                  <a:pt x="7928688" y="1532445"/>
                  <a:pt x="7921627" y="1532445"/>
                </a:cubicBezTo>
                <a:close/>
                <a:moveTo>
                  <a:pt x="2488746" y="1521855"/>
                </a:moveTo>
                <a:cubicBezTo>
                  <a:pt x="2495806" y="1521855"/>
                  <a:pt x="2502867" y="1525386"/>
                  <a:pt x="2509927" y="1532445"/>
                </a:cubicBezTo>
                <a:lnTo>
                  <a:pt x="2499337" y="1532445"/>
                </a:lnTo>
                <a:close/>
                <a:moveTo>
                  <a:pt x="7593326" y="1511264"/>
                </a:moveTo>
                <a:lnTo>
                  <a:pt x="7593326" y="1521855"/>
                </a:lnTo>
                <a:cubicBezTo>
                  <a:pt x="7600386" y="1521855"/>
                  <a:pt x="7607444" y="1521855"/>
                  <a:pt x="7614505" y="1521855"/>
                </a:cubicBezTo>
                <a:cubicBezTo>
                  <a:pt x="7607444" y="1514795"/>
                  <a:pt x="7600386" y="1511264"/>
                  <a:pt x="7593326" y="1511264"/>
                </a:cubicBezTo>
                <a:close/>
                <a:moveTo>
                  <a:pt x="3950223" y="1511264"/>
                </a:moveTo>
                <a:cubicBezTo>
                  <a:pt x="3950223" y="1511264"/>
                  <a:pt x="3946692" y="1514795"/>
                  <a:pt x="3939633" y="1521855"/>
                </a:cubicBezTo>
                <a:cubicBezTo>
                  <a:pt x="3939633" y="1521855"/>
                  <a:pt x="3941398" y="1523620"/>
                  <a:pt x="3944928" y="1527151"/>
                </a:cubicBezTo>
                <a:cubicBezTo>
                  <a:pt x="3948458" y="1530680"/>
                  <a:pt x="3950223" y="1532445"/>
                  <a:pt x="3950223" y="1532445"/>
                </a:cubicBezTo>
                <a:cubicBezTo>
                  <a:pt x="3971404" y="1539506"/>
                  <a:pt x="3981994" y="1539506"/>
                  <a:pt x="3981994" y="1532445"/>
                </a:cubicBezTo>
                <a:cubicBezTo>
                  <a:pt x="3981994" y="1525386"/>
                  <a:pt x="3978464" y="1521855"/>
                  <a:pt x="3971404" y="1521855"/>
                </a:cubicBezTo>
                <a:lnTo>
                  <a:pt x="3960812" y="1521855"/>
                </a:lnTo>
                <a:close/>
                <a:moveTo>
                  <a:pt x="7466240" y="1500674"/>
                </a:moveTo>
                <a:cubicBezTo>
                  <a:pt x="7466240" y="1500674"/>
                  <a:pt x="7469770" y="1500674"/>
                  <a:pt x="7476830" y="1500674"/>
                </a:cubicBezTo>
                <a:lnTo>
                  <a:pt x="7475135" y="1506605"/>
                </a:lnTo>
                <a:close/>
                <a:moveTo>
                  <a:pt x="3865500" y="1500674"/>
                </a:moveTo>
                <a:lnTo>
                  <a:pt x="3886681" y="1511264"/>
                </a:lnTo>
                <a:lnTo>
                  <a:pt x="3876090" y="1500674"/>
                </a:lnTo>
                <a:cubicBezTo>
                  <a:pt x="3869030" y="1500674"/>
                  <a:pt x="3865500" y="1500674"/>
                  <a:pt x="3865500" y="1500674"/>
                </a:cubicBezTo>
                <a:close/>
                <a:moveTo>
                  <a:pt x="2859410" y="1492576"/>
                </a:moveTo>
                <a:lnTo>
                  <a:pt x="2875296" y="1495379"/>
                </a:lnTo>
                <a:cubicBezTo>
                  <a:pt x="2892946" y="1498910"/>
                  <a:pt x="2903537" y="1500674"/>
                  <a:pt x="2907067" y="1500674"/>
                </a:cubicBezTo>
                <a:cubicBezTo>
                  <a:pt x="2910598" y="1500674"/>
                  <a:pt x="2915893" y="1502439"/>
                  <a:pt x="2922954" y="1505970"/>
                </a:cubicBezTo>
                <a:cubicBezTo>
                  <a:pt x="2930013" y="1509499"/>
                  <a:pt x="2940604" y="1511264"/>
                  <a:pt x="2954724" y="1511264"/>
                </a:cubicBezTo>
                <a:cubicBezTo>
                  <a:pt x="2997086" y="1518324"/>
                  <a:pt x="3035918" y="1528916"/>
                  <a:pt x="3071218" y="1543036"/>
                </a:cubicBezTo>
                <a:lnTo>
                  <a:pt x="3124171" y="1553626"/>
                </a:lnTo>
                <a:lnTo>
                  <a:pt x="3187714" y="1564218"/>
                </a:lnTo>
                <a:lnTo>
                  <a:pt x="3198303" y="1564218"/>
                </a:lnTo>
                <a:cubicBezTo>
                  <a:pt x="3205364" y="1564218"/>
                  <a:pt x="3208895" y="1567747"/>
                  <a:pt x="3208895" y="1574807"/>
                </a:cubicBezTo>
                <a:cubicBezTo>
                  <a:pt x="3230075" y="1588928"/>
                  <a:pt x="3268906" y="1595988"/>
                  <a:pt x="3325389" y="1595988"/>
                </a:cubicBezTo>
                <a:lnTo>
                  <a:pt x="3378341" y="1606578"/>
                </a:lnTo>
                <a:cubicBezTo>
                  <a:pt x="3427763" y="1634820"/>
                  <a:pt x="3456004" y="1645410"/>
                  <a:pt x="3463064" y="1638349"/>
                </a:cubicBezTo>
                <a:lnTo>
                  <a:pt x="3494834" y="1659530"/>
                </a:lnTo>
                <a:cubicBezTo>
                  <a:pt x="3494834" y="1666591"/>
                  <a:pt x="3501895" y="1670122"/>
                  <a:pt x="3516016" y="1670122"/>
                </a:cubicBezTo>
                <a:cubicBezTo>
                  <a:pt x="3530136" y="1670122"/>
                  <a:pt x="3540728" y="1671886"/>
                  <a:pt x="3547788" y="1675416"/>
                </a:cubicBezTo>
                <a:cubicBezTo>
                  <a:pt x="3554847" y="1678947"/>
                  <a:pt x="3563673" y="1680711"/>
                  <a:pt x="3574263" y="1680711"/>
                </a:cubicBezTo>
                <a:cubicBezTo>
                  <a:pt x="3584853" y="1680711"/>
                  <a:pt x="3590148" y="1682476"/>
                  <a:pt x="3590148" y="1686007"/>
                </a:cubicBezTo>
                <a:cubicBezTo>
                  <a:pt x="3590148" y="1689537"/>
                  <a:pt x="3593680" y="1691301"/>
                  <a:pt x="3600740" y="1691301"/>
                </a:cubicBezTo>
                <a:cubicBezTo>
                  <a:pt x="3628980" y="1691301"/>
                  <a:pt x="3636040" y="1698362"/>
                  <a:pt x="3621920" y="1712482"/>
                </a:cubicBezTo>
                <a:lnTo>
                  <a:pt x="3600740" y="1712482"/>
                </a:lnTo>
                <a:cubicBezTo>
                  <a:pt x="3600740" y="1705422"/>
                  <a:pt x="3593680" y="1705422"/>
                  <a:pt x="3579559" y="1712482"/>
                </a:cubicBezTo>
                <a:cubicBezTo>
                  <a:pt x="3579559" y="1712482"/>
                  <a:pt x="3577794" y="1710718"/>
                  <a:pt x="3574263" y="1707187"/>
                </a:cubicBezTo>
                <a:cubicBezTo>
                  <a:pt x="3570732" y="1703657"/>
                  <a:pt x="3567203" y="1701893"/>
                  <a:pt x="3563673" y="1701893"/>
                </a:cubicBezTo>
                <a:cubicBezTo>
                  <a:pt x="3560142" y="1701893"/>
                  <a:pt x="3556613" y="1701893"/>
                  <a:pt x="3553082" y="1701893"/>
                </a:cubicBezTo>
                <a:cubicBezTo>
                  <a:pt x="3549552" y="1701893"/>
                  <a:pt x="3544257" y="1701893"/>
                  <a:pt x="3537196" y="1701893"/>
                </a:cubicBezTo>
                <a:cubicBezTo>
                  <a:pt x="3537196" y="1701893"/>
                  <a:pt x="3537196" y="1698362"/>
                  <a:pt x="3537196" y="1691301"/>
                </a:cubicBezTo>
                <a:cubicBezTo>
                  <a:pt x="3537196" y="1684242"/>
                  <a:pt x="3533667" y="1680711"/>
                  <a:pt x="3526607" y="1680711"/>
                </a:cubicBezTo>
                <a:cubicBezTo>
                  <a:pt x="3519546" y="1687772"/>
                  <a:pt x="3519546" y="1691301"/>
                  <a:pt x="3526607" y="1691301"/>
                </a:cubicBezTo>
                <a:lnTo>
                  <a:pt x="3505426" y="1691301"/>
                </a:lnTo>
                <a:cubicBezTo>
                  <a:pt x="3505426" y="1684242"/>
                  <a:pt x="3500130" y="1680711"/>
                  <a:pt x="3489540" y="1680711"/>
                </a:cubicBezTo>
                <a:cubicBezTo>
                  <a:pt x="3478949" y="1680711"/>
                  <a:pt x="3473655" y="1678947"/>
                  <a:pt x="3473655" y="1675416"/>
                </a:cubicBezTo>
                <a:cubicBezTo>
                  <a:pt x="3473655" y="1671886"/>
                  <a:pt x="3470124" y="1670122"/>
                  <a:pt x="3463064" y="1670122"/>
                </a:cubicBezTo>
                <a:lnTo>
                  <a:pt x="3441882" y="1659530"/>
                </a:lnTo>
                <a:lnTo>
                  <a:pt x="3420703" y="1659530"/>
                </a:lnTo>
                <a:cubicBezTo>
                  <a:pt x="3420703" y="1659530"/>
                  <a:pt x="3415408" y="1659530"/>
                  <a:pt x="3404817" y="1659530"/>
                </a:cubicBezTo>
                <a:cubicBezTo>
                  <a:pt x="3394226" y="1659530"/>
                  <a:pt x="3383637" y="1657766"/>
                  <a:pt x="3373046" y="1654235"/>
                </a:cubicBezTo>
                <a:cubicBezTo>
                  <a:pt x="3362456" y="1650705"/>
                  <a:pt x="3357160" y="1647176"/>
                  <a:pt x="3357160" y="1643645"/>
                </a:cubicBezTo>
                <a:cubicBezTo>
                  <a:pt x="3357160" y="1640114"/>
                  <a:pt x="3351865" y="1638349"/>
                  <a:pt x="3341274" y="1638349"/>
                </a:cubicBezTo>
                <a:cubicBezTo>
                  <a:pt x="3330685" y="1638349"/>
                  <a:pt x="3314799" y="1633055"/>
                  <a:pt x="3293618" y="1622464"/>
                </a:cubicBezTo>
                <a:cubicBezTo>
                  <a:pt x="3272437" y="1611874"/>
                  <a:pt x="3253020" y="1606578"/>
                  <a:pt x="3235370" y="1606578"/>
                </a:cubicBezTo>
                <a:cubicBezTo>
                  <a:pt x="3217721" y="1606578"/>
                  <a:pt x="3208895" y="1603047"/>
                  <a:pt x="3208895" y="1595988"/>
                </a:cubicBezTo>
                <a:cubicBezTo>
                  <a:pt x="3208895" y="1595988"/>
                  <a:pt x="3205364" y="1595988"/>
                  <a:pt x="3198303" y="1595988"/>
                </a:cubicBezTo>
                <a:cubicBezTo>
                  <a:pt x="3191243" y="1595988"/>
                  <a:pt x="3187714" y="1595988"/>
                  <a:pt x="3187714" y="1595988"/>
                </a:cubicBezTo>
                <a:cubicBezTo>
                  <a:pt x="3173593" y="1595988"/>
                  <a:pt x="3163002" y="1592458"/>
                  <a:pt x="3155942" y="1585397"/>
                </a:cubicBezTo>
                <a:cubicBezTo>
                  <a:pt x="3148882" y="1585397"/>
                  <a:pt x="3141821" y="1583632"/>
                  <a:pt x="3134762" y="1580103"/>
                </a:cubicBezTo>
                <a:cubicBezTo>
                  <a:pt x="3127701" y="1576572"/>
                  <a:pt x="3120641" y="1574807"/>
                  <a:pt x="3113581" y="1574807"/>
                </a:cubicBezTo>
                <a:cubicBezTo>
                  <a:pt x="3106520" y="1574807"/>
                  <a:pt x="3097696" y="1573043"/>
                  <a:pt x="3087104" y="1569512"/>
                </a:cubicBezTo>
                <a:cubicBezTo>
                  <a:pt x="3076514" y="1565982"/>
                  <a:pt x="3067689" y="1560687"/>
                  <a:pt x="3060629" y="1553626"/>
                </a:cubicBezTo>
                <a:cubicBezTo>
                  <a:pt x="3046508" y="1546566"/>
                  <a:pt x="3030623" y="1543036"/>
                  <a:pt x="3012972" y="1543036"/>
                </a:cubicBezTo>
                <a:cubicBezTo>
                  <a:pt x="2995320" y="1543036"/>
                  <a:pt x="2986495" y="1543036"/>
                  <a:pt x="2986495" y="1543036"/>
                </a:cubicBezTo>
                <a:cubicBezTo>
                  <a:pt x="2979435" y="1535976"/>
                  <a:pt x="2975906" y="1532445"/>
                  <a:pt x="2975906" y="1532445"/>
                </a:cubicBezTo>
                <a:cubicBezTo>
                  <a:pt x="2968845" y="1532445"/>
                  <a:pt x="2965314" y="1532445"/>
                  <a:pt x="2965314" y="1532445"/>
                </a:cubicBezTo>
                <a:cubicBezTo>
                  <a:pt x="2965314" y="1532445"/>
                  <a:pt x="2961785" y="1532445"/>
                  <a:pt x="2954724" y="1532445"/>
                </a:cubicBezTo>
                <a:cubicBezTo>
                  <a:pt x="2947664" y="1532445"/>
                  <a:pt x="2942368" y="1530680"/>
                  <a:pt x="2938840" y="1527151"/>
                </a:cubicBezTo>
                <a:cubicBezTo>
                  <a:pt x="2935308" y="1523620"/>
                  <a:pt x="2931779" y="1520091"/>
                  <a:pt x="2928248" y="1516560"/>
                </a:cubicBezTo>
                <a:cubicBezTo>
                  <a:pt x="2924719" y="1513030"/>
                  <a:pt x="2919423" y="1511264"/>
                  <a:pt x="2912362" y="1511264"/>
                </a:cubicBezTo>
                <a:lnTo>
                  <a:pt x="2891182" y="1521855"/>
                </a:lnTo>
                <a:cubicBezTo>
                  <a:pt x="2877061" y="1514795"/>
                  <a:pt x="2866471" y="1511264"/>
                  <a:pt x="2859410" y="1511264"/>
                </a:cubicBezTo>
                <a:close/>
                <a:moveTo>
                  <a:pt x="8779451" y="1490084"/>
                </a:moveTo>
                <a:lnTo>
                  <a:pt x="8779451" y="1500674"/>
                </a:lnTo>
                <a:cubicBezTo>
                  <a:pt x="8779451" y="1500674"/>
                  <a:pt x="8775920" y="1500674"/>
                  <a:pt x="8768861" y="1500674"/>
                </a:cubicBezTo>
                <a:cubicBezTo>
                  <a:pt x="8775920" y="1493614"/>
                  <a:pt x="8779451" y="1490084"/>
                  <a:pt x="8779451" y="1490084"/>
                </a:cubicBezTo>
                <a:close/>
                <a:moveTo>
                  <a:pt x="7603915" y="1490084"/>
                </a:moveTo>
                <a:lnTo>
                  <a:pt x="7593326" y="1500674"/>
                </a:lnTo>
                <a:cubicBezTo>
                  <a:pt x="7593326" y="1500674"/>
                  <a:pt x="7596855" y="1500674"/>
                  <a:pt x="7603915" y="1500674"/>
                </a:cubicBezTo>
                <a:cubicBezTo>
                  <a:pt x="7603915" y="1500674"/>
                  <a:pt x="7603915" y="1497143"/>
                  <a:pt x="7603915" y="1490084"/>
                </a:cubicBezTo>
                <a:close/>
                <a:moveTo>
                  <a:pt x="7169708" y="1490084"/>
                </a:moveTo>
                <a:cubicBezTo>
                  <a:pt x="7169708" y="1497143"/>
                  <a:pt x="7173238" y="1500674"/>
                  <a:pt x="7180299" y="1500674"/>
                </a:cubicBezTo>
                <a:lnTo>
                  <a:pt x="7180299" y="1490084"/>
                </a:lnTo>
                <a:close/>
                <a:moveTo>
                  <a:pt x="7042622" y="1490084"/>
                </a:moveTo>
                <a:cubicBezTo>
                  <a:pt x="7042622" y="1490084"/>
                  <a:pt x="7044389" y="1493614"/>
                  <a:pt x="7047918" y="1500674"/>
                </a:cubicBezTo>
                <a:cubicBezTo>
                  <a:pt x="7051448" y="1507735"/>
                  <a:pt x="7062039" y="1513030"/>
                  <a:pt x="7079689" y="1516560"/>
                </a:cubicBezTo>
                <a:cubicBezTo>
                  <a:pt x="7097341" y="1520091"/>
                  <a:pt x="7106166" y="1521855"/>
                  <a:pt x="7106166" y="1521855"/>
                </a:cubicBezTo>
                <a:lnTo>
                  <a:pt x="7137937" y="1521855"/>
                </a:lnTo>
                <a:cubicBezTo>
                  <a:pt x="7137937" y="1528916"/>
                  <a:pt x="7141466" y="1532445"/>
                  <a:pt x="7148526" y="1532445"/>
                </a:cubicBezTo>
                <a:cubicBezTo>
                  <a:pt x="7155588" y="1532445"/>
                  <a:pt x="7162648" y="1532445"/>
                  <a:pt x="7169708" y="1532445"/>
                </a:cubicBezTo>
                <a:cubicBezTo>
                  <a:pt x="7169708" y="1539506"/>
                  <a:pt x="7171474" y="1543036"/>
                  <a:pt x="7175004" y="1543036"/>
                </a:cubicBezTo>
                <a:cubicBezTo>
                  <a:pt x="7178533" y="1543036"/>
                  <a:pt x="7183828" y="1539506"/>
                  <a:pt x="7190889" y="1532445"/>
                </a:cubicBezTo>
                <a:lnTo>
                  <a:pt x="7201480" y="1553626"/>
                </a:lnTo>
                <a:cubicBezTo>
                  <a:pt x="7194418" y="1560687"/>
                  <a:pt x="7197949" y="1560687"/>
                  <a:pt x="7212070" y="1553626"/>
                </a:cubicBezTo>
                <a:cubicBezTo>
                  <a:pt x="7219130" y="1553626"/>
                  <a:pt x="7222660" y="1557157"/>
                  <a:pt x="7222660" y="1564218"/>
                </a:cubicBezTo>
                <a:lnTo>
                  <a:pt x="7243841" y="1564218"/>
                </a:lnTo>
                <a:cubicBezTo>
                  <a:pt x="7243841" y="1564218"/>
                  <a:pt x="7245607" y="1562451"/>
                  <a:pt x="7249136" y="1558922"/>
                </a:cubicBezTo>
                <a:cubicBezTo>
                  <a:pt x="7252666" y="1555391"/>
                  <a:pt x="7254432" y="1553626"/>
                  <a:pt x="7254432" y="1553626"/>
                </a:cubicBezTo>
                <a:cubicBezTo>
                  <a:pt x="7254432" y="1546566"/>
                  <a:pt x="7254432" y="1543036"/>
                  <a:pt x="7254432" y="1543036"/>
                </a:cubicBezTo>
                <a:lnTo>
                  <a:pt x="7243841" y="1532445"/>
                </a:lnTo>
                <a:cubicBezTo>
                  <a:pt x="7236780" y="1532445"/>
                  <a:pt x="7233251" y="1532445"/>
                  <a:pt x="7233251" y="1532445"/>
                </a:cubicBezTo>
                <a:cubicBezTo>
                  <a:pt x="7233251" y="1532445"/>
                  <a:pt x="7233251" y="1535976"/>
                  <a:pt x="7233251" y="1543036"/>
                </a:cubicBezTo>
                <a:cubicBezTo>
                  <a:pt x="7226190" y="1535976"/>
                  <a:pt x="7222660" y="1532445"/>
                  <a:pt x="7222660" y="1532445"/>
                </a:cubicBezTo>
                <a:cubicBezTo>
                  <a:pt x="7222660" y="1532445"/>
                  <a:pt x="7219130" y="1528916"/>
                  <a:pt x="7212070" y="1521855"/>
                </a:cubicBezTo>
                <a:cubicBezTo>
                  <a:pt x="7212070" y="1514795"/>
                  <a:pt x="7210304" y="1513030"/>
                  <a:pt x="7206774" y="1516560"/>
                </a:cubicBezTo>
                <a:cubicBezTo>
                  <a:pt x="7203245" y="1520091"/>
                  <a:pt x="7197949" y="1521855"/>
                  <a:pt x="7190889" y="1521855"/>
                </a:cubicBezTo>
                <a:lnTo>
                  <a:pt x="7180299" y="1532445"/>
                </a:lnTo>
                <a:lnTo>
                  <a:pt x="7169708" y="1521855"/>
                </a:lnTo>
                <a:cubicBezTo>
                  <a:pt x="7162648" y="1514795"/>
                  <a:pt x="7159118" y="1511264"/>
                  <a:pt x="7159118" y="1511264"/>
                </a:cubicBezTo>
                <a:cubicBezTo>
                  <a:pt x="7159118" y="1511264"/>
                  <a:pt x="7155588" y="1507735"/>
                  <a:pt x="7148526" y="1500674"/>
                </a:cubicBezTo>
                <a:cubicBezTo>
                  <a:pt x="7141466" y="1500674"/>
                  <a:pt x="7136170" y="1500674"/>
                  <a:pt x="7132641" y="1500674"/>
                </a:cubicBezTo>
                <a:cubicBezTo>
                  <a:pt x="7129112" y="1500674"/>
                  <a:pt x="7127347" y="1500674"/>
                  <a:pt x="7127347" y="1500674"/>
                </a:cubicBezTo>
                <a:cubicBezTo>
                  <a:pt x="7120285" y="1500674"/>
                  <a:pt x="7116756" y="1500674"/>
                  <a:pt x="7116756" y="1500674"/>
                </a:cubicBezTo>
                <a:cubicBezTo>
                  <a:pt x="7109696" y="1493614"/>
                  <a:pt x="7099106" y="1490084"/>
                  <a:pt x="7084985" y="1490084"/>
                </a:cubicBezTo>
                <a:cubicBezTo>
                  <a:pt x="7070866" y="1490084"/>
                  <a:pt x="7056744" y="1490084"/>
                  <a:pt x="7042622" y="1490084"/>
                </a:cubicBezTo>
                <a:close/>
                <a:moveTo>
                  <a:pt x="3198303" y="1490084"/>
                </a:moveTo>
                <a:lnTo>
                  <a:pt x="3198303" y="1500674"/>
                </a:lnTo>
                <a:lnTo>
                  <a:pt x="3208895" y="1500674"/>
                </a:lnTo>
                <a:close/>
                <a:moveTo>
                  <a:pt x="2859410" y="1490084"/>
                </a:moveTo>
                <a:lnTo>
                  <a:pt x="2859410" y="1492576"/>
                </a:lnTo>
                <a:lnTo>
                  <a:pt x="2857293" y="1492202"/>
                </a:lnTo>
                <a:close/>
                <a:moveTo>
                  <a:pt x="2827639" y="1490084"/>
                </a:moveTo>
                <a:cubicBezTo>
                  <a:pt x="2827639" y="1490084"/>
                  <a:pt x="2831170" y="1490084"/>
                  <a:pt x="2838230" y="1490084"/>
                </a:cubicBezTo>
                <a:cubicBezTo>
                  <a:pt x="2841760" y="1490084"/>
                  <a:pt x="2846615" y="1490526"/>
                  <a:pt x="2852791" y="1491408"/>
                </a:cubicBezTo>
                <a:lnTo>
                  <a:pt x="2857293" y="1492202"/>
                </a:lnTo>
                <a:lnTo>
                  <a:pt x="2848820" y="1500674"/>
                </a:lnTo>
                <a:cubicBezTo>
                  <a:pt x="2841760" y="1507735"/>
                  <a:pt x="2841760" y="1511264"/>
                  <a:pt x="2848820" y="1511264"/>
                </a:cubicBezTo>
                <a:cubicBezTo>
                  <a:pt x="2855879" y="1511264"/>
                  <a:pt x="2859410" y="1513030"/>
                  <a:pt x="2859410" y="1516560"/>
                </a:cubicBezTo>
                <a:cubicBezTo>
                  <a:pt x="2859410" y="1520091"/>
                  <a:pt x="2855879" y="1521855"/>
                  <a:pt x="2848820" y="1521855"/>
                </a:cubicBezTo>
                <a:cubicBezTo>
                  <a:pt x="2841760" y="1521855"/>
                  <a:pt x="2834700" y="1521855"/>
                  <a:pt x="2827639" y="1521855"/>
                </a:cubicBezTo>
                <a:cubicBezTo>
                  <a:pt x="2820579" y="1521855"/>
                  <a:pt x="2818815" y="1516560"/>
                  <a:pt x="2822344" y="1505970"/>
                </a:cubicBezTo>
                <a:cubicBezTo>
                  <a:pt x="2825875" y="1495379"/>
                  <a:pt x="2827639" y="1490084"/>
                  <a:pt x="2827639" y="1490084"/>
                </a:cubicBezTo>
                <a:close/>
                <a:moveTo>
                  <a:pt x="3947576" y="1484789"/>
                </a:moveTo>
                <a:cubicBezTo>
                  <a:pt x="3942280" y="1484789"/>
                  <a:pt x="3939633" y="1486555"/>
                  <a:pt x="3939633" y="1490084"/>
                </a:cubicBezTo>
                <a:lnTo>
                  <a:pt x="3950223" y="1500674"/>
                </a:lnTo>
                <a:cubicBezTo>
                  <a:pt x="3964344" y="1500674"/>
                  <a:pt x="3971404" y="1500674"/>
                  <a:pt x="3971404" y="1500674"/>
                </a:cubicBezTo>
                <a:cubicBezTo>
                  <a:pt x="3971404" y="1500674"/>
                  <a:pt x="3974934" y="1500674"/>
                  <a:pt x="3981994" y="1500674"/>
                </a:cubicBezTo>
                <a:lnTo>
                  <a:pt x="4003175" y="1511264"/>
                </a:lnTo>
                <a:cubicBezTo>
                  <a:pt x="4003175" y="1504205"/>
                  <a:pt x="3992585" y="1497143"/>
                  <a:pt x="3971404" y="1490084"/>
                </a:cubicBezTo>
                <a:cubicBezTo>
                  <a:pt x="3960812" y="1486555"/>
                  <a:pt x="3952870" y="1484789"/>
                  <a:pt x="3947576" y="1484789"/>
                </a:cubicBezTo>
                <a:close/>
                <a:moveTo>
                  <a:pt x="8726499" y="1479493"/>
                </a:moveTo>
                <a:lnTo>
                  <a:pt x="8737089" y="1479493"/>
                </a:lnTo>
                <a:lnTo>
                  <a:pt x="8726499" y="1490084"/>
                </a:lnTo>
                <a:cubicBezTo>
                  <a:pt x="8726499" y="1483024"/>
                  <a:pt x="8726499" y="1479493"/>
                  <a:pt x="8726499" y="1479493"/>
                </a:cubicBezTo>
                <a:close/>
                <a:moveTo>
                  <a:pt x="8345244" y="1479493"/>
                </a:moveTo>
                <a:cubicBezTo>
                  <a:pt x="8352305" y="1479493"/>
                  <a:pt x="8355835" y="1479493"/>
                  <a:pt x="8355835" y="1479493"/>
                </a:cubicBezTo>
                <a:lnTo>
                  <a:pt x="8345244" y="1490084"/>
                </a:lnTo>
                <a:close/>
                <a:moveTo>
                  <a:pt x="3791367" y="1479493"/>
                </a:moveTo>
                <a:cubicBezTo>
                  <a:pt x="3791367" y="1479493"/>
                  <a:pt x="3794898" y="1481258"/>
                  <a:pt x="3801956" y="1484789"/>
                </a:cubicBezTo>
                <a:cubicBezTo>
                  <a:pt x="3809017" y="1488320"/>
                  <a:pt x="3812548" y="1490084"/>
                  <a:pt x="3812548" y="1490084"/>
                </a:cubicBezTo>
                <a:cubicBezTo>
                  <a:pt x="3812548" y="1490084"/>
                  <a:pt x="3812548" y="1488320"/>
                  <a:pt x="3812548" y="1484789"/>
                </a:cubicBezTo>
                <a:cubicBezTo>
                  <a:pt x="3812548" y="1481258"/>
                  <a:pt x="3809017" y="1479493"/>
                  <a:pt x="3801956" y="1479493"/>
                </a:cubicBezTo>
                <a:close/>
                <a:moveTo>
                  <a:pt x="3102990" y="1479493"/>
                </a:moveTo>
                <a:cubicBezTo>
                  <a:pt x="3095930" y="1479493"/>
                  <a:pt x="3092399" y="1481258"/>
                  <a:pt x="3092399" y="1484789"/>
                </a:cubicBezTo>
                <a:cubicBezTo>
                  <a:pt x="3092399" y="1488320"/>
                  <a:pt x="3092399" y="1490084"/>
                  <a:pt x="3092399" y="1490084"/>
                </a:cubicBezTo>
                <a:cubicBezTo>
                  <a:pt x="3092399" y="1490084"/>
                  <a:pt x="3095930" y="1490084"/>
                  <a:pt x="3102990" y="1490084"/>
                </a:cubicBezTo>
                <a:cubicBezTo>
                  <a:pt x="3110050" y="1490084"/>
                  <a:pt x="3113581" y="1488320"/>
                  <a:pt x="3113581" y="1484789"/>
                </a:cubicBezTo>
                <a:cubicBezTo>
                  <a:pt x="3113581" y="1481258"/>
                  <a:pt x="3110050" y="1479493"/>
                  <a:pt x="3102990" y="1479493"/>
                </a:cubicBezTo>
                <a:close/>
                <a:moveTo>
                  <a:pt x="8165206" y="1468903"/>
                </a:moveTo>
                <a:lnTo>
                  <a:pt x="8175798" y="1468903"/>
                </a:lnTo>
                <a:lnTo>
                  <a:pt x="8186387" y="1479493"/>
                </a:lnTo>
                <a:cubicBezTo>
                  <a:pt x="8179327" y="1479493"/>
                  <a:pt x="8174031" y="1477728"/>
                  <a:pt x="8170502" y="1474199"/>
                </a:cubicBezTo>
                <a:cubicBezTo>
                  <a:pt x="8166973" y="1470668"/>
                  <a:pt x="8165206" y="1468903"/>
                  <a:pt x="8165206" y="1468903"/>
                </a:cubicBezTo>
                <a:close/>
                <a:moveTo>
                  <a:pt x="7529782" y="1468903"/>
                </a:moveTo>
                <a:lnTo>
                  <a:pt x="7519192" y="1479493"/>
                </a:lnTo>
                <a:lnTo>
                  <a:pt x="7540374" y="1479493"/>
                </a:lnTo>
                <a:cubicBezTo>
                  <a:pt x="7540374" y="1479493"/>
                  <a:pt x="7536842" y="1475964"/>
                  <a:pt x="7529782" y="1468903"/>
                </a:cubicBezTo>
                <a:close/>
                <a:moveTo>
                  <a:pt x="2817049" y="1468903"/>
                </a:moveTo>
                <a:lnTo>
                  <a:pt x="2827639" y="1468903"/>
                </a:lnTo>
                <a:cubicBezTo>
                  <a:pt x="2827639" y="1475964"/>
                  <a:pt x="2824109" y="1479493"/>
                  <a:pt x="2817049" y="1479493"/>
                </a:cubicBezTo>
                <a:cubicBezTo>
                  <a:pt x="2809989" y="1479493"/>
                  <a:pt x="2806458" y="1479493"/>
                  <a:pt x="2806458" y="1479493"/>
                </a:cubicBezTo>
                <a:cubicBezTo>
                  <a:pt x="2806458" y="1479493"/>
                  <a:pt x="2808223" y="1477728"/>
                  <a:pt x="2811755" y="1474199"/>
                </a:cubicBezTo>
                <a:cubicBezTo>
                  <a:pt x="2815283" y="1470668"/>
                  <a:pt x="2817049" y="1468903"/>
                  <a:pt x="2817049" y="1468903"/>
                </a:cubicBezTo>
                <a:close/>
                <a:moveTo>
                  <a:pt x="7593326" y="1458312"/>
                </a:moveTo>
                <a:lnTo>
                  <a:pt x="7593326" y="1468903"/>
                </a:lnTo>
                <a:lnTo>
                  <a:pt x="7603915" y="1468903"/>
                </a:lnTo>
                <a:cubicBezTo>
                  <a:pt x="7603915" y="1461843"/>
                  <a:pt x="7600386" y="1458312"/>
                  <a:pt x="7593326" y="1458312"/>
                </a:cubicBezTo>
                <a:close/>
                <a:moveTo>
                  <a:pt x="6979081" y="1458312"/>
                </a:moveTo>
                <a:cubicBezTo>
                  <a:pt x="6972020" y="1458312"/>
                  <a:pt x="6968491" y="1461843"/>
                  <a:pt x="6968491" y="1468903"/>
                </a:cubicBezTo>
                <a:cubicBezTo>
                  <a:pt x="6968491" y="1468903"/>
                  <a:pt x="6964960" y="1468903"/>
                  <a:pt x="6957900" y="1468903"/>
                </a:cubicBezTo>
                <a:cubicBezTo>
                  <a:pt x="6950840" y="1461843"/>
                  <a:pt x="6947310" y="1461843"/>
                  <a:pt x="6947310" y="1468903"/>
                </a:cubicBezTo>
                <a:cubicBezTo>
                  <a:pt x="6947310" y="1475964"/>
                  <a:pt x="6947310" y="1481258"/>
                  <a:pt x="6947310" y="1484789"/>
                </a:cubicBezTo>
                <a:cubicBezTo>
                  <a:pt x="6947310" y="1488320"/>
                  <a:pt x="6949074" y="1488320"/>
                  <a:pt x="6952604" y="1484789"/>
                </a:cubicBezTo>
                <a:cubicBezTo>
                  <a:pt x="6956135" y="1481258"/>
                  <a:pt x="6961429" y="1483024"/>
                  <a:pt x="6968491" y="1490084"/>
                </a:cubicBezTo>
                <a:lnTo>
                  <a:pt x="7000262" y="1490084"/>
                </a:lnTo>
                <a:cubicBezTo>
                  <a:pt x="7000262" y="1490084"/>
                  <a:pt x="7003792" y="1490084"/>
                  <a:pt x="7010852" y="1490084"/>
                </a:cubicBezTo>
                <a:lnTo>
                  <a:pt x="7021443" y="1490084"/>
                </a:lnTo>
                <a:cubicBezTo>
                  <a:pt x="7014381" y="1483024"/>
                  <a:pt x="7014381" y="1479493"/>
                  <a:pt x="7021443" y="1479493"/>
                </a:cubicBezTo>
                <a:lnTo>
                  <a:pt x="7010852" y="1468903"/>
                </a:lnTo>
                <a:lnTo>
                  <a:pt x="6989670" y="1468903"/>
                </a:lnTo>
                <a:cubicBezTo>
                  <a:pt x="6989670" y="1461843"/>
                  <a:pt x="6986141" y="1458312"/>
                  <a:pt x="6979081" y="1458312"/>
                </a:cubicBezTo>
                <a:close/>
                <a:moveTo>
                  <a:pt x="2986495" y="1458312"/>
                </a:moveTo>
                <a:cubicBezTo>
                  <a:pt x="2986495" y="1458312"/>
                  <a:pt x="2986495" y="1461843"/>
                  <a:pt x="2986495" y="1468903"/>
                </a:cubicBezTo>
                <a:cubicBezTo>
                  <a:pt x="2986495" y="1468903"/>
                  <a:pt x="2990026" y="1468903"/>
                  <a:pt x="2997086" y="1468903"/>
                </a:cubicBezTo>
                <a:close/>
                <a:moveTo>
                  <a:pt x="8196979" y="1453018"/>
                </a:moveTo>
                <a:cubicBezTo>
                  <a:pt x="8204038" y="1453018"/>
                  <a:pt x="8214629" y="1454783"/>
                  <a:pt x="8228750" y="1458312"/>
                </a:cubicBezTo>
                <a:lnTo>
                  <a:pt x="8218160" y="1458312"/>
                </a:lnTo>
                <a:cubicBezTo>
                  <a:pt x="8211098" y="1458312"/>
                  <a:pt x="8205802" y="1458312"/>
                  <a:pt x="8202273" y="1458312"/>
                </a:cubicBezTo>
                <a:cubicBezTo>
                  <a:pt x="8198743" y="1458312"/>
                  <a:pt x="8193449" y="1458312"/>
                  <a:pt x="8186387" y="1458312"/>
                </a:cubicBezTo>
                <a:cubicBezTo>
                  <a:pt x="8186387" y="1454783"/>
                  <a:pt x="8189917" y="1453018"/>
                  <a:pt x="8196979" y="1453018"/>
                </a:cubicBezTo>
                <a:close/>
                <a:moveTo>
                  <a:pt x="7806457" y="1451694"/>
                </a:moveTo>
                <a:cubicBezTo>
                  <a:pt x="7805574" y="1452577"/>
                  <a:pt x="7805134" y="1454783"/>
                  <a:pt x="7805134" y="1458312"/>
                </a:cubicBezTo>
                <a:cubicBezTo>
                  <a:pt x="7798072" y="1465372"/>
                  <a:pt x="7808663" y="1472434"/>
                  <a:pt x="7836904" y="1479493"/>
                </a:cubicBezTo>
                <a:cubicBezTo>
                  <a:pt x="7843965" y="1479493"/>
                  <a:pt x="7851024" y="1481258"/>
                  <a:pt x="7858085" y="1484789"/>
                </a:cubicBezTo>
                <a:cubicBezTo>
                  <a:pt x="7865146" y="1488320"/>
                  <a:pt x="7872205" y="1490084"/>
                  <a:pt x="7879267" y="1490084"/>
                </a:cubicBezTo>
                <a:cubicBezTo>
                  <a:pt x="7879267" y="1490084"/>
                  <a:pt x="7882796" y="1490084"/>
                  <a:pt x="7889856" y="1490084"/>
                </a:cubicBezTo>
                <a:lnTo>
                  <a:pt x="7900446" y="1479493"/>
                </a:lnTo>
                <a:cubicBezTo>
                  <a:pt x="7893386" y="1479493"/>
                  <a:pt x="7882796" y="1479493"/>
                  <a:pt x="7868675" y="1479493"/>
                </a:cubicBezTo>
                <a:lnTo>
                  <a:pt x="7858085" y="1468903"/>
                </a:lnTo>
                <a:lnTo>
                  <a:pt x="7836904" y="1468903"/>
                </a:lnTo>
                <a:cubicBezTo>
                  <a:pt x="7822784" y="1461843"/>
                  <a:pt x="7813957" y="1456547"/>
                  <a:pt x="7810428" y="1453018"/>
                </a:cubicBezTo>
                <a:cubicBezTo>
                  <a:pt x="7808663" y="1451253"/>
                  <a:pt x="7807340" y="1450812"/>
                  <a:pt x="7806457" y="1451694"/>
                </a:cubicBezTo>
                <a:close/>
                <a:moveTo>
                  <a:pt x="7392107" y="1447722"/>
                </a:moveTo>
                <a:cubicBezTo>
                  <a:pt x="7399168" y="1454783"/>
                  <a:pt x="7402697" y="1458312"/>
                  <a:pt x="7402697" y="1458312"/>
                </a:cubicBezTo>
                <a:lnTo>
                  <a:pt x="7402697" y="1479493"/>
                </a:lnTo>
                <a:cubicBezTo>
                  <a:pt x="7409759" y="1486554"/>
                  <a:pt x="7411522" y="1491849"/>
                  <a:pt x="7407992" y="1495379"/>
                </a:cubicBezTo>
                <a:cubicBezTo>
                  <a:pt x="7404463" y="1498910"/>
                  <a:pt x="7402697" y="1502439"/>
                  <a:pt x="7402697" y="1505970"/>
                </a:cubicBezTo>
                <a:cubicBezTo>
                  <a:pt x="7402697" y="1509499"/>
                  <a:pt x="7406226" y="1511264"/>
                  <a:pt x="7413288" y="1511264"/>
                </a:cubicBezTo>
                <a:cubicBezTo>
                  <a:pt x="7420348" y="1511264"/>
                  <a:pt x="7423878" y="1504205"/>
                  <a:pt x="7423878" y="1490084"/>
                </a:cubicBezTo>
                <a:cubicBezTo>
                  <a:pt x="7416818" y="1483024"/>
                  <a:pt x="7430938" y="1486554"/>
                  <a:pt x="7466240" y="1500674"/>
                </a:cubicBezTo>
                <a:cubicBezTo>
                  <a:pt x="7466240" y="1500674"/>
                  <a:pt x="7466240" y="1504205"/>
                  <a:pt x="7466240" y="1511264"/>
                </a:cubicBezTo>
                <a:cubicBezTo>
                  <a:pt x="7459178" y="1511264"/>
                  <a:pt x="7455649" y="1511264"/>
                  <a:pt x="7455649" y="1511264"/>
                </a:cubicBezTo>
                <a:lnTo>
                  <a:pt x="7434468" y="1511264"/>
                </a:lnTo>
                <a:cubicBezTo>
                  <a:pt x="7434468" y="1511264"/>
                  <a:pt x="7434468" y="1513030"/>
                  <a:pt x="7434468" y="1516560"/>
                </a:cubicBezTo>
                <a:cubicBezTo>
                  <a:pt x="7434468" y="1520091"/>
                  <a:pt x="7437999" y="1521855"/>
                  <a:pt x="7445059" y="1521855"/>
                </a:cubicBezTo>
                <a:cubicBezTo>
                  <a:pt x="7452120" y="1521855"/>
                  <a:pt x="7459178" y="1520091"/>
                  <a:pt x="7466240" y="1516560"/>
                </a:cubicBezTo>
                <a:cubicBezTo>
                  <a:pt x="7469770" y="1514795"/>
                  <a:pt x="7472418" y="1512589"/>
                  <a:pt x="7474183" y="1509941"/>
                </a:cubicBezTo>
                <a:lnTo>
                  <a:pt x="7475135" y="1506605"/>
                </a:lnTo>
                <a:lnTo>
                  <a:pt x="7480140" y="1509941"/>
                </a:lnTo>
                <a:cubicBezTo>
                  <a:pt x="7492054" y="1517883"/>
                  <a:pt x="7498011" y="1521855"/>
                  <a:pt x="7498011" y="1521855"/>
                </a:cubicBezTo>
                <a:lnTo>
                  <a:pt x="7481067" y="1530328"/>
                </a:lnTo>
                <a:lnTo>
                  <a:pt x="7487420" y="1543036"/>
                </a:lnTo>
                <a:cubicBezTo>
                  <a:pt x="7494482" y="1543036"/>
                  <a:pt x="7503307" y="1539506"/>
                  <a:pt x="7513896" y="1532445"/>
                </a:cubicBezTo>
                <a:cubicBezTo>
                  <a:pt x="7524486" y="1525386"/>
                  <a:pt x="7529782" y="1521855"/>
                  <a:pt x="7529782" y="1521855"/>
                </a:cubicBezTo>
                <a:lnTo>
                  <a:pt x="7561553" y="1521855"/>
                </a:lnTo>
                <a:cubicBezTo>
                  <a:pt x="7568615" y="1507735"/>
                  <a:pt x="7565082" y="1504205"/>
                  <a:pt x="7550963" y="1511264"/>
                </a:cubicBezTo>
                <a:lnTo>
                  <a:pt x="7529782" y="1511264"/>
                </a:lnTo>
                <a:lnTo>
                  <a:pt x="7529782" y="1500674"/>
                </a:lnTo>
                <a:cubicBezTo>
                  <a:pt x="7522722" y="1500674"/>
                  <a:pt x="7517426" y="1498910"/>
                  <a:pt x="7513896" y="1495379"/>
                </a:cubicBezTo>
                <a:cubicBezTo>
                  <a:pt x="7510367" y="1491849"/>
                  <a:pt x="7505072" y="1490084"/>
                  <a:pt x="7498011" y="1490084"/>
                </a:cubicBezTo>
                <a:lnTo>
                  <a:pt x="7413288" y="1479493"/>
                </a:lnTo>
                <a:cubicBezTo>
                  <a:pt x="7413288" y="1479493"/>
                  <a:pt x="7413288" y="1475964"/>
                  <a:pt x="7413288" y="1468903"/>
                </a:cubicBezTo>
                <a:cubicBezTo>
                  <a:pt x="7413288" y="1461843"/>
                  <a:pt x="7415053" y="1458312"/>
                  <a:pt x="7418582" y="1458312"/>
                </a:cubicBezTo>
                <a:cubicBezTo>
                  <a:pt x="7422112" y="1458312"/>
                  <a:pt x="7420348" y="1454783"/>
                  <a:pt x="7413288" y="1447722"/>
                </a:cubicBezTo>
                <a:close/>
                <a:moveTo>
                  <a:pt x="7376222" y="1447722"/>
                </a:moveTo>
                <a:cubicBezTo>
                  <a:pt x="7372692" y="1447722"/>
                  <a:pt x="7363866" y="1451253"/>
                  <a:pt x="7349745" y="1458312"/>
                </a:cubicBezTo>
                <a:lnTo>
                  <a:pt x="7360336" y="1468903"/>
                </a:lnTo>
                <a:cubicBezTo>
                  <a:pt x="7367396" y="1468903"/>
                  <a:pt x="7374456" y="1472434"/>
                  <a:pt x="7381516" y="1479493"/>
                </a:cubicBezTo>
                <a:lnTo>
                  <a:pt x="7392107" y="1479493"/>
                </a:lnTo>
                <a:cubicBezTo>
                  <a:pt x="7385047" y="1472434"/>
                  <a:pt x="7381516" y="1465372"/>
                  <a:pt x="7381516" y="1458312"/>
                </a:cubicBezTo>
                <a:cubicBezTo>
                  <a:pt x="7381516" y="1451253"/>
                  <a:pt x="7379751" y="1447722"/>
                  <a:pt x="7376222" y="1447722"/>
                </a:cubicBezTo>
                <a:close/>
                <a:moveTo>
                  <a:pt x="2806458" y="1447722"/>
                </a:moveTo>
                <a:lnTo>
                  <a:pt x="2817049" y="1458312"/>
                </a:lnTo>
                <a:cubicBezTo>
                  <a:pt x="2809989" y="1458312"/>
                  <a:pt x="2806458" y="1458312"/>
                  <a:pt x="2806458" y="1458312"/>
                </a:cubicBezTo>
                <a:lnTo>
                  <a:pt x="2795868" y="1458312"/>
                </a:lnTo>
                <a:close/>
                <a:moveTo>
                  <a:pt x="2639660" y="1441103"/>
                </a:moveTo>
                <a:cubicBezTo>
                  <a:pt x="2637895" y="1441985"/>
                  <a:pt x="2637012" y="1444193"/>
                  <a:pt x="2637012" y="1447722"/>
                </a:cubicBezTo>
                <a:cubicBezTo>
                  <a:pt x="2629952" y="1454783"/>
                  <a:pt x="2629952" y="1458312"/>
                  <a:pt x="2637012" y="1458312"/>
                </a:cubicBezTo>
                <a:lnTo>
                  <a:pt x="2658193" y="1458312"/>
                </a:lnTo>
                <a:cubicBezTo>
                  <a:pt x="2658193" y="1451253"/>
                  <a:pt x="2654663" y="1445957"/>
                  <a:pt x="2647602" y="1442427"/>
                </a:cubicBezTo>
                <a:cubicBezTo>
                  <a:pt x="2644073" y="1440662"/>
                  <a:pt x="2641424" y="1440221"/>
                  <a:pt x="2639660" y="1441103"/>
                </a:cubicBezTo>
                <a:close/>
                <a:moveTo>
                  <a:pt x="8482920" y="1437132"/>
                </a:moveTo>
                <a:cubicBezTo>
                  <a:pt x="8489980" y="1437132"/>
                  <a:pt x="8497039" y="1437132"/>
                  <a:pt x="8504100" y="1437132"/>
                </a:cubicBezTo>
                <a:lnTo>
                  <a:pt x="8493510" y="1447722"/>
                </a:lnTo>
                <a:close/>
                <a:moveTo>
                  <a:pt x="7757476" y="1437132"/>
                </a:moveTo>
                <a:cubicBezTo>
                  <a:pt x="7753946" y="1437132"/>
                  <a:pt x="7752182" y="1440662"/>
                  <a:pt x="7752182" y="1447722"/>
                </a:cubicBezTo>
                <a:lnTo>
                  <a:pt x="7762772" y="1447722"/>
                </a:lnTo>
                <a:cubicBezTo>
                  <a:pt x="7762772" y="1440662"/>
                  <a:pt x="7761005" y="1437132"/>
                  <a:pt x="7757476" y="1437132"/>
                </a:cubicBezTo>
                <a:close/>
                <a:moveTo>
                  <a:pt x="1990997" y="1437132"/>
                </a:moveTo>
                <a:lnTo>
                  <a:pt x="2001587" y="1437132"/>
                </a:lnTo>
                <a:lnTo>
                  <a:pt x="2054540" y="1458312"/>
                </a:lnTo>
                <a:cubicBezTo>
                  <a:pt x="2047480" y="1458312"/>
                  <a:pt x="2045714" y="1461843"/>
                  <a:pt x="2049245" y="1468903"/>
                </a:cubicBezTo>
                <a:cubicBezTo>
                  <a:pt x="2052774" y="1475964"/>
                  <a:pt x="2058070" y="1479493"/>
                  <a:pt x="2065130" y="1479493"/>
                </a:cubicBezTo>
                <a:cubicBezTo>
                  <a:pt x="2065130" y="1479493"/>
                  <a:pt x="2066895" y="1481258"/>
                  <a:pt x="2070426" y="1484789"/>
                </a:cubicBezTo>
                <a:cubicBezTo>
                  <a:pt x="2073955" y="1488320"/>
                  <a:pt x="2082781" y="1490084"/>
                  <a:pt x="2096901" y="1490084"/>
                </a:cubicBezTo>
                <a:lnTo>
                  <a:pt x="2171034" y="1511264"/>
                </a:lnTo>
                <a:lnTo>
                  <a:pt x="2192215" y="1532445"/>
                </a:lnTo>
                <a:cubicBezTo>
                  <a:pt x="2185155" y="1532445"/>
                  <a:pt x="2181625" y="1532445"/>
                  <a:pt x="2181625" y="1532445"/>
                </a:cubicBezTo>
                <a:cubicBezTo>
                  <a:pt x="2181625" y="1532445"/>
                  <a:pt x="2176330" y="1532445"/>
                  <a:pt x="2165738" y="1532445"/>
                </a:cubicBezTo>
                <a:cubicBezTo>
                  <a:pt x="2155149" y="1532445"/>
                  <a:pt x="2148089" y="1528916"/>
                  <a:pt x="2144559" y="1521855"/>
                </a:cubicBezTo>
                <a:cubicBezTo>
                  <a:pt x="2141028" y="1514795"/>
                  <a:pt x="2139263" y="1511264"/>
                  <a:pt x="2139263" y="1511264"/>
                </a:cubicBezTo>
                <a:cubicBezTo>
                  <a:pt x="2132203" y="1511264"/>
                  <a:pt x="2126907" y="1511264"/>
                  <a:pt x="2123378" y="1511264"/>
                </a:cubicBezTo>
                <a:cubicBezTo>
                  <a:pt x="2119847" y="1511264"/>
                  <a:pt x="2114552" y="1511264"/>
                  <a:pt x="2107491" y="1511264"/>
                </a:cubicBezTo>
                <a:cubicBezTo>
                  <a:pt x="2093371" y="1504205"/>
                  <a:pt x="2086311" y="1500674"/>
                  <a:pt x="2086311" y="1500674"/>
                </a:cubicBezTo>
                <a:cubicBezTo>
                  <a:pt x="2079251" y="1500674"/>
                  <a:pt x="2075721" y="1500674"/>
                  <a:pt x="2075721" y="1500674"/>
                </a:cubicBezTo>
                <a:cubicBezTo>
                  <a:pt x="2075721" y="1493614"/>
                  <a:pt x="2068661" y="1490084"/>
                  <a:pt x="2054540" y="1490084"/>
                </a:cubicBezTo>
                <a:cubicBezTo>
                  <a:pt x="2040419" y="1490084"/>
                  <a:pt x="2029828" y="1486554"/>
                  <a:pt x="2022769" y="1479493"/>
                </a:cubicBezTo>
                <a:lnTo>
                  <a:pt x="2001587" y="1468903"/>
                </a:lnTo>
                <a:cubicBezTo>
                  <a:pt x="1994528" y="1468903"/>
                  <a:pt x="1990997" y="1467139"/>
                  <a:pt x="1990997" y="1463608"/>
                </a:cubicBezTo>
                <a:cubicBezTo>
                  <a:pt x="1990997" y="1460077"/>
                  <a:pt x="1983936" y="1458312"/>
                  <a:pt x="1969816" y="1458312"/>
                </a:cubicBezTo>
                <a:cubicBezTo>
                  <a:pt x="1955696" y="1458312"/>
                  <a:pt x="1948635" y="1454783"/>
                  <a:pt x="1948635" y="1447722"/>
                </a:cubicBezTo>
                <a:cubicBezTo>
                  <a:pt x="1948635" y="1447722"/>
                  <a:pt x="1952166" y="1447722"/>
                  <a:pt x="1959226" y="1447722"/>
                </a:cubicBezTo>
                <a:cubicBezTo>
                  <a:pt x="1980407" y="1447722"/>
                  <a:pt x="1990997" y="1444191"/>
                  <a:pt x="1990997" y="1437132"/>
                </a:cubicBezTo>
                <a:close/>
                <a:moveTo>
                  <a:pt x="7323270" y="1431837"/>
                </a:moveTo>
                <a:cubicBezTo>
                  <a:pt x="7319740" y="1431838"/>
                  <a:pt x="7317974" y="1433603"/>
                  <a:pt x="7317974" y="1437132"/>
                </a:cubicBezTo>
                <a:cubicBezTo>
                  <a:pt x="7317974" y="1444191"/>
                  <a:pt x="7316208" y="1449487"/>
                  <a:pt x="7312678" y="1453018"/>
                </a:cubicBezTo>
                <a:cubicBezTo>
                  <a:pt x="7309149" y="1456547"/>
                  <a:pt x="7307384" y="1458312"/>
                  <a:pt x="7307384" y="1458312"/>
                </a:cubicBezTo>
                <a:lnTo>
                  <a:pt x="7349745" y="1479493"/>
                </a:lnTo>
                <a:lnTo>
                  <a:pt x="7339155" y="1468903"/>
                </a:lnTo>
                <a:cubicBezTo>
                  <a:pt x="7332094" y="1468903"/>
                  <a:pt x="7328564" y="1467139"/>
                  <a:pt x="7328564" y="1463608"/>
                </a:cubicBezTo>
                <a:cubicBezTo>
                  <a:pt x="7328564" y="1460077"/>
                  <a:pt x="7328564" y="1458312"/>
                  <a:pt x="7328564" y="1458312"/>
                </a:cubicBezTo>
                <a:lnTo>
                  <a:pt x="7339155" y="1447722"/>
                </a:lnTo>
                <a:cubicBezTo>
                  <a:pt x="7346216" y="1447722"/>
                  <a:pt x="7349745" y="1445957"/>
                  <a:pt x="7349745" y="1442427"/>
                </a:cubicBezTo>
                <a:cubicBezTo>
                  <a:pt x="7349745" y="1438897"/>
                  <a:pt x="7346216" y="1437132"/>
                  <a:pt x="7339155" y="1437132"/>
                </a:cubicBezTo>
                <a:cubicBezTo>
                  <a:pt x="7332094" y="1433603"/>
                  <a:pt x="7326799" y="1431838"/>
                  <a:pt x="7323270" y="1431837"/>
                </a:cubicBezTo>
                <a:close/>
                <a:moveTo>
                  <a:pt x="8811222" y="1426541"/>
                </a:moveTo>
                <a:cubicBezTo>
                  <a:pt x="8818282" y="1426541"/>
                  <a:pt x="8821812" y="1426541"/>
                  <a:pt x="8821812" y="1426541"/>
                </a:cubicBezTo>
                <a:cubicBezTo>
                  <a:pt x="8821812" y="1426541"/>
                  <a:pt x="8820047" y="1428306"/>
                  <a:pt x="8816517" y="1431837"/>
                </a:cubicBezTo>
                <a:cubicBezTo>
                  <a:pt x="8812988" y="1435368"/>
                  <a:pt x="8811222" y="1437132"/>
                  <a:pt x="8811222" y="1437132"/>
                </a:cubicBezTo>
                <a:cubicBezTo>
                  <a:pt x="8804162" y="1430072"/>
                  <a:pt x="8804162" y="1426541"/>
                  <a:pt x="8811222" y="1426541"/>
                </a:cubicBezTo>
                <a:close/>
                <a:moveTo>
                  <a:pt x="8334654" y="1426541"/>
                </a:moveTo>
                <a:cubicBezTo>
                  <a:pt x="8327593" y="1433602"/>
                  <a:pt x="8327593" y="1437132"/>
                  <a:pt x="8334654" y="1437132"/>
                </a:cubicBezTo>
                <a:lnTo>
                  <a:pt x="8345244" y="1426541"/>
                </a:lnTo>
                <a:cubicBezTo>
                  <a:pt x="8345244" y="1426541"/>
                  <a:pt x="8341714" y="1426541"/>
                  <a:pt x="8334654" y="1426541"/>
                </a:cubicBezTo>
                <a:close/>
                <a:moveTo>
                  <a:pt x="7974579" y="1426541"/>
                </a:moveTo>
                <a:cubicBezTo>
                  <a:pt x="7974579" y="1433602"/>
                  <a:pt x="7974579" y="1437132"/>
                  <a:pt x="7974579" y="1437132"/>
                </a:cubicBezTo>
                <a:lnTo>
                  <a:pt x="7963990" y="1437132"/>
                </a:lnTo>
                <a:cubicBezTo>
                  <a:pt x="7963990" y="1430072"/>
                  <a:pt x="7967519" y="1426541"/>
                  <a:pt x="7974579" y="1426541"/>
                </a:cubicBezTo>
                <a:close/>
                <a:moveTo>
                  <a:pt x="6883766" y="1426541"/>
                </a:moveTo>
                <a:cubicBezTo>
                  <a:pt x="6883766" y="1426541"/>
                  <a:pt x="6880237" y="1430072"/>
                  <a:pt x="6873177" y="1437132"/>
                </a:cubicBezTo>
                <a:cubicBezTo>
                  <a:pt x="6880237" y="1437132"/>
                  <a:pt x="6883766" y="1437132"/>
                  <a:pt x="6883766" y="1437132"/>
                </a:cubicBezTo>
                <a:close/>
                <a:moveTo>
                  <a:pt x="6756682" y="1426541"/>
                </a:moveTo>
                <a:cubicBezTo>
                  <a:pt x="6749621" y="1426541"/>
                  <a:pt x="6746092" y="1430072"/>
                  <a:pt x="6746092" y="1437132"/>
                </a:cubicBezTo>
                <a:cubicBezTo>
                  <a:pt x="6753152" y="1437132"/>
                  <a:pt x="6756682" y="1437132"/>
                  <a:pt x="6756682" y="1437132"/>
                </a:cubicBezTo>
                <a:cubicBezTo>
                  <a:pt x="6756682" y="1430072"/>
                  <a:pt x="6756682" y="1426541"/>
                  <a:pt x="6756682" y="1426541"/>
                </a:cubicBezTo>
                <a:close/>
                <a:moveTo>
                  <a:pt x="2732326" y="1426541"/>
                </a:moveTo>
                <a:cubicBezTo>
                  <a:pt x="2739385" y="1426541"/>
                  <a:pt x="2742916" y="1428306"/>
                  <a:pt x="2742916" y="1431837"/>
                </a:cubicBezTo>
                <a:cubicBezTo>
                  <a:pt x="2742916" y="1435368"/>
                  <a:pt x="2739385" y="1437132"/>
                  <a:pt x="2732326" y="1437132"/>
                </a:cubicBezTo>
                <a:close/>
                <a:moveTo>
                  <a:pt x="2033359" y="1426541"/>
                </a:moveTo>
                <a:lnTo>
                  <a:pt x="2043949" y="1426541"/>
                </a:lnTo>
                <a:lnTo>
                  <a:pt x="2043949" y="1437132"/>
                </a:lnTo>
                <a:close/>
                <a:moveTo>
                  <a:pt x="7243841" y="1415951"/>
                </a:moveTo>
                <a:lnTo>
                  <a:pt x="7243841" y="1426541"/>
                </a:lnTo>
                <a:lnTo>
                  <a:pt x="7254432" y="1415951"/>
                </a:lnTo>
                <a:cubicBezTo>
                  <a:pt x="7247370" y="1415951"/>
                  <a:pt x="7243841" y="1415951"/>
                  <a:pt x="7243841" y="1415951"/>
                </a:cubicBezTo>
                <a:close/>
                <a:moveTo>
                  <a:pt x="6788454" y="1415951"/>
                </a:moveTo>
                <a:cubicBezTo>
                  <a:pt x="6767272" y="1430072"/>
                  <a:pt x="6767272" y="1437132"/>
                  <a:pt x="6788454" y="1437132"/>
                </a:cubicBezTo>
                <a:cubicBezTo>
                  <a:pt x="6795514" y="1437132"/>
                  <a:pt x="6800810" y="1438897"/>
                  <a:pt x="6804340" y="1442427"/>
                </a:cubicBezTo>
                <a:cubicBezTo>
                  <a:pt x="6807868" y="1445957"/>
                  <a:pt x="6809634" y="1447722"/>
                  <a:pt x="6809634" y="1447722"/>
                </a:cubicBezTo>
                <a:cubicBezTo>
                  <a:pt x="6816696" y="1447722"/>
                  <a:pt x="6820224" y="1447722"/>
                  <a:pt x="6820224" y="1447722"/>
                </a:cubicBezTo>
                <a:lnTo>
                  <a:pt x="6830814" y="1458312"/>
                </a:lnTo>
                <a:cubicBezTo>
                  <a:pt x="6837876" y="1458312"/>
                  <a:pt x="6841406" y="1454783"/>
                  <a:pt x="6841406" y="1447722"/>
                </a:cubicBezTo>
                <a:cubicBezTo>
                  <a:pt x="6841406" y="1440662"/>
                  <a:pt x="6841406" y="1435368"/>
                  <a:pt x="6841406" y="1431837"/>
                </a:cubicBezTo>
                <a:cubicBezTo>
                  <a:pt x="6841406" y="1428306"/>
                  <a:pt x="6837876" y="1426541"/>
                  <a:pt x="6830814" y="1426541"/>
                </a:cubicBezTo>
                <a:cubicBezTo>
                  <a:pt x="6830814" y="1426541"/>
                  <a:pt x="6825520" y="1424776"/>
                  <a:pt x="6814929" y="1421247"/>
                </a:cubicBezTo>
                <a:cubicBezTo>
                  <a:pt x="6804340" y="1417716"/>
                  <a:pt x="6795514" y="1415951"/>
                  <a:pt x="6788454" y="1415951"/>
                </a:cubicBezTo>
                <a:close/>
                <a:moveTo>
                  <a:pt x="7645375" y="1408740"/>
                </a:moveTo>
                <a:lnTo>
                  <a:pt x="7664148" y="1415290"/>
                </a:lnTo>
                <a:cubicBezTo>
                  <a:pt x="7689300" y="1424557"/>
                  <a:pt x="7704524" y="1431838"/>
                  <a:pt x="7709820" y="1437132"/>
                </a:cubicBezTo>
                <a:lnTo>
                  <a:pt x="7731000" y="1437132"/>
                </a:lnTo>
                <a:cubicBezTo>
                  <a:pt x="7731000" y="1430072"/>
                  <a:pt x="7725704" y="1424776"/>
                  <a:pt x="7715115" y="1421247"/>
                </a:cubicBezTo>
                <a:cubicBezTo>
                  <a:pt x="7704524" y="1417716"/>
                  <a:pt x="7695700" y="1415951"/>
                  <a:pt x="7688638" y="1415951"/>
                </a:cubicBezTo>
                <a:close/>
                <a:moveTo>
                  <a:pt x="7963990" y="1405360"/>
                </a:moveTo>
                <a:cubicBezTo>
                  <a:pt x="7963990" y="1412420"/>
                  <a:pt x="7963990" y="1415951"/>
                  <a:pt x="7963990" y="1415951"/>
                </a:cubicBezTo>
                <a:lnTo>
                  <a:pt x="7974579" y="1415951"/>
                </a:lnTo>
                <a:cubicBezTo>
                  <a:pt x="7974579" y="1408891"/>
                  <a:pt x="7971050" y="1405360"/>
                  <a:pt x="7963990" y="1405360"/>
                </a:cubicBezTo>
                <a:close/>
                <a:moveTo>
                  <a:pt x="3590148" y="1405360"/>
                </a:moveTo>
                <a:cubicBezTo>
                  <a:pt x="3590148" y="1412420"/>
                  <a:pt x="3593680" y="1415951"/>
                  <a:pt x="3600740" y="1415951"/>
                </a:cubicBezTo>
                <a:cubicBezTo>
                  <a:pt x="3607799" y="1415951"/>
                  <a:pt x="3611330" y="1412420"/>
                  <a:pt x="3611330" y="1405360"/>
                </a:cubicBezTo>
                <a:cubicBezTo>
                  <a:pt x="3611330" y="1405360"/>
                  <a:pt x="3607799" y="1405360"/>
                  <a:pt x="3600740" y="1405360"/>
                </a:cubicBezTo>
                <a:cubicBezTo>
                  <a:pt x="3593680" y="1405360"/>
                  <a:pt x="3590148" y="1405360"/>
                  <a:pt x="3590148" y="1405360"/>
                </a:cubicBezTo>
                <a:close/>
                <a:moveTo>
                  <a:pt x="3092399" y="1405360"/>
                </a:moveTo>
                <a:cubicBezTo>
                  <a:pt x="3092399" y="1412420"/>
                  <a:pt x="3095930" y="1415951"/>
                  <a:pt x="3102990" y="1415951"/>
                </a:cubicBezTo>
                <a:lnTo>
                  <a:pt x="3102990" y="1405360"/>
                </a:lnTo>
                <a:close/>
                <a:moveTo>
                  <a:pt x="8758270" y="1394770"/>
                </a:moveTo>
                <a:cubicBezTo>
                  <a:pt x="8758270" y="1394770"/>
                  <a:pt x="8760035" y="1396535"/>
                  <a:pt x="8763564" y="1400066"/>
                </a:cubicBezTo>
                <a:cubicBezTo>
                  <a:pt x="8767095" y="1403595"/>
                  <a:pt x="8765332" y="1408891"/>
                  <a:pt x="8758270" y="1415951"/>
                </a:cubicBezTo>
                <a:cubicBezTo>
                  <a:pt x="8751208" y="1415951"/>
                  <a:pt x="8747679" y="1412420"/>
                  <a:pt x="8747679" y="1405360"/>
                </a:cubicBezTo>
                <a:cubicBezTo>
                  <a:pt x="8740620" y="1398301"/>
                  <a:pt x="8744149" y="1394770"/>
                  <a:pt x="8758270" y="1394770"/>
                </a:cubicBezTo>
                <a:close/>
                <a:moveTo>
                  <a:pt x="8387606" y="1394770"/>
                </a:moveTo>
                <a:cubicBezTo>
                  <a:pt x="8387606" y="1394770"/>
                  <a:pt x="8387606" y="1398301"/>
                  <a:pt x="8387606" y="1405360"/>
                </a:cubicBezTo>
                <a:cubicBezTo>
                  <a:pt x="8387606" y="1405360"/>
                  <a:pt x="8384076" y="1405360"/>
                  <a:pt x="8377016" y="1405360"/>
                </a:cubicBezTo>
                <a:close/>
                <a:moveTo>
                  <a:pt x="7137937" y="1394770"/>
                </a:moveTo>
                <a:lnTo>
                  <a:pt x="7137937" y="1405360"/>
                </a:lnTo>
                <a:lnTo>
                  <a:pt x="7148526" y="1405360"/>
                </a:lnTo>
                <a:cubicBezTo>
                  <a:pt x="7141466" y="1398301"/>
                  <a:pt x="7137937" y="1394770"/>
                  <a:pt x="7137937" y="1394770"/>
                </a:cubicBezTo>
                <a:close/>
                <a:moveTo>
                  <a:pt x="6836110" y="1394770"/>
                </a:moveTo>
                <a:cubicBezTo>
                  <a:pt x="6832580" y="1394770"/>
                  <a:pt x="6830814" y="1396535"/>
                  <a:pt x="6830814" y="1400066"/>
                </a:cubicBezTo>
                <a:cubicBezTo>
                  <a:pt x="6830814" y="1403595"/>
                  <a:pt x="6834344" y="1405360"/>
                  <a:pt x="6841406" y="1405360"/>
                </a:cubicBezTo>
                <a:cubicBezTo>
                  <a:pt x="6841406" y="1398301"/>
                  <a:pt x="6839640" y="1394770"/>
                  <a:pt x="6836110" y="1394770"/>
                </a:cubicBezTo>
                <a:close/>
                <a:moveTo>
                  <a:pt x="6640188" y="1394770"/>
                </a:moveTo>
                <a:cubicBezTo>
                  <a:pt x="6633127" y="1394770"/>
                  <a:pt x="6629598" y="1398301"/>
                  <a:pt x="6629598" y="1405360"/>
                </a:cubicBezTo>
                <a:lnTo>
                  <a:pt x="6640188" y="1405360"/>
                </a:lnTo>
                <a:close/>
                <a:moveTo>
                  <a:pt x="6767272" y="1384180"/>
                </a:moveTo>
                <a:lnTo>
                  <a:pt x="6767272" y="1394770"/>
                </a:lnTo>
                <a:cubicBezTo>
                  <a:pt x="6774333" y="1394770"/>
                  <a:pt x="6777862" y="1394770"/>
                  <a:pt x="6777862" y="1394770"/>
                </a:cubicBezTo>
                <a:cubicBezTo>
                  <a:pt x="6777862" y="1394770"/>
                  <a:pt x="6777862" y="1391239"/>
                  <a:pt x="6777862" y="1384180"/>
                </a:cubicBezTo>
                <a:cubicBezTo>
                  <a:pt x="6770802" y="1384180"/>
                  <a:pt x="6767272" y="1384180"/>
                  <a:pt x="6767272" y="1384180"/>
                </a:cubicBezTo>
                <a:close/>
                <a:moveTo>
                  <a:pt x="3516016" y="1384180"/>
                </a:moveTo>
                <a:cubicBezTo>
                  <a:pt x="3516016" y="1391239"/>
                  <a:pt x="3517780" y="1394770"/>
                  <a:pt x="3521311" y="1394770"/>
                </a:cubicBezTo>
                <a:cubicBezTo>
                  <a:pt x="3524842" y="1394770"/>
                  <a:pt x="3526607" y="1394770"/>
                  <a:pt x="3526607" y="1394770"/>
                </a:cubicBezTo>
                <a:cubicBezTo>
                  <a:pt x="3526607" y="1394770"/>
                  <a:pt x="3526607" y="1391239"/>
                  <a:pt x="3526607" y="1384180"/>
                </a:cubicBezTo>
                <a:cubicBezTo>
                  <a:pt x="3519546" y="1384180"/>
                  <a:pt x="3516016" y="1384180"/>
                  <a:pt x="3516016" y="1384180"/>
                </a:cubicBezTo>
                <a:close/>
                <a:moveTo>
                  <a:pt x="2562879" y="1384180"/>
                </a:moveTo>
                <a:lnTo>
                  <a:pt x="2584060" y="1384180"/>
                </a:lnTo>
                <a:cubicBezTo>
                  <a:pt x="2598181" y="1384180"/>
                  <a:pt x="2608771" y="1385945"/>
                  <a:pt x="2615831" y="1389475"/>
                </a:cubicBezTo>
                <a:cubicBezTo>
                  <a:pt x="2622892" y="1393005"/>
                  <a:pt x="2629952" y="1394770"/>
                  <a:pt x="2637012" y="1394770"/>
                </a:cubicBezTo>
                <a:cubicBezTo>
                  <a:pt x="2644072" y="1394770"/>
                  <a:pt x="2654663" y="1398301"/>
                  <a:pt x="2668783" y="1405360"/>
                </a:cubicBezTo>
                <a:cubicBezTo>
                  <a:pt x="2668783" y="1405360"/>
                  <a:pt x="2672313" y="1407125"/>
                  <a:pt x="2679374" y="1410656"/>
                </a:cubicBezTo>
                <a:cubicBezTo>
                  <a:pt x="2686433" y="1414187"/>
                  <a:pt x="2691729" y="1415951"/>
                  <a:pt x="2695259" y="1415951"/>
                </a:cubicBezTo>
                <a:cubicBezTo>
                  <a:pt x="2698790" y="1415951"/>
                  <a:pt x="2702319" y="1415951"/>
                  <a:pt x="2705851" y="1415951"/>
                </a:cubicBezTo>
                <a:cubicBezTo>
                  <a:pt x="2709379" y="1415951"/>
                  <a:pt x="2711145" y="1419481"/>
                  <a:pt x="2711145" y="1426541"/>
                </a:cubicBezTo>
                <a:lnTo>
                  <a:pt x="2700554" y="1426541"/>
                </a:lnTo>
                <a:cubicBezTo>
                  <a:pt x="2700554" y="1426541"/>
                  <a:pt x="2697023" y="1424776"/>
                  <a:pt x="2689964" y="1421247"/>
                </a:cubicBezTo>
                <a:cubicBezTo>
                  <a:pt x="2682904" y="1417716"/>
                  <a:pt x="2672313" y="1415951"/>
                  <a:pt x="2658193" y="1415951"/>
                </a:cubicBezTo>
                <a:cubicBezTo>
                  <a:pt x="2637012" y="1408891"/>
                  <a:pt x="2617596" y="1403595"/>
                  <a:pt x="2599947" y="1400066"/>
                </a:cubicBezTo>
                <a:cubicBezTo>
                  <a:pt x="2582296" y="1396535"/>
                  <a:pt x="2569938" y="1391239"/>
                  <a:pt x="2562879" y="1384180"/>
                </a:cubicBezTo>
                <a:close/>
                <a:moveTo>
                  <a:pt x="1837435" y="1384180"/>
                </a:moveTo>
                <a:cubicBezTo>
                  <a:pt x="1840966" y="1384180"/>
                  <a:pt x="1844498" y="1385945"/>
                  <a:pt x="1848026" y="1389475"/>
                </a:cubicBezTo>
                <a:cubicBezTo>
                  <a:pt x="1851558" y="1393005"/>
                  <a:pt x="1856852" y="1394770"/>
                  <a:pt x="1863912" y="1394770"/>
                </a:cubicBezTo>
                <a:lnTo>
                  <a:pt x="1885093" y="1394770"/>
                </a:lnTo>
                <a:lnTo>
                  <a:pt x="1895684" y="1405360"/>
                </a:lnTo>
                <a:cubicBezTo>
                  <a:pt x="1888623" y="1405360"/>
                  <a:pt x="1885093" y="1408891"/>
                  <a:pt x="1885093" y="1415951"/>
                </a:cubicBezTo>
                <a:lnTo>
                  <a:pt x="1874503" y="1415951"/>
                </a:lnTo>
                <a:cubicBezTo>
                  <a:pt x="1867443" y="1415951"/>
                  <a:pt x="1860382" y="1412420"/>
                  <a:pt x="1853322" y="1405360"/>
                </a:cubicBezTo>
                <a:cubicBezTo>
                  <a:pt x="1839201" y="1398301"/>
                  <a:pt x="1832141" y="1393005"/>
                  <a:pt x="1832141" y="1389475"/>
                </a:cubicBezTo>
                <a:cubicBezTo>
                  <a:pt x="1832141" y="1385945"/>
                  <a:pt x="1833905" y="1384180"/>
                  <a:pt x="1837435" y="1384180"/>
                </a:cubicBezTo>
                <a:close/>
                <a:moveTo>
                  <a:pt x="8284349" y="1378885"/>
                </a:moveTo>
                <a:cubicBezTo>
                  <a:pt x="8286113" y="1378885"/>
                  <a:pt x="8288762" y="1380651"/>
                  <a:pt x="8292291" y="1384180"/>
                </a:cubicBezTo>
                <a:lnTo>
                  <a:pt x="8281702" y="1384180"/>
                </a:lnTo>
                <a:cubicBezTo>
                  <a:pt x="8281702" y="1380651"/>
                  <a:pt x="8282584" y="1378885"/>
                  <a:pt x="8284349" y="1378885"/>
                </a:cubicBezTo>
                <a:close/>
                <a:moveTo>
                  <a:pt x="8715908" y="1373589"/>
                </a:moveTo>
                <a:cubicBezTo>
                  <a:pt x="8722969" y="1373589"/>
                  <a:pt x="8726499" y="1377120"/>
                  <a:pt x="8726499" y="1384180"/>
                </a:cubicBezTo>
                <a:cubicBezTo>
                  <a:pt x="8726499" y="1391239"/>
                  <a:pt x="8722969" y="1394770"/>
                  <a:pt x="8715908" y="1394770"/>
                </a:cubicBezTo>
                <a:cubicBezTo>
                  <a:pt x="8708847" y="1394770"/>
                  <a:pt x="8703552" y="1394770"/>
                  <a:pt x="8700022" y="1394770"/>
                </a:cubicBezTo>
                <a:cubicBezTo>
                  <a:pt x="8696493" y="1394770"/>
                  <a:pt x="8694728" y="1394770"/>
                  <a:pt x="8694728" y="1394770"/>
                </a:cubicBezTo>
                <a:cubicBezTo>
                  <a:pt x="8694728" y="1380649"/>
                  <a:pt x="8701788" y="1373589"/>
                  <a:pt x="8715908" y="1373589"/>
                </a:cubicBezTo>
                <a:close/>
                <a:moveTo>
                  <a:pt x="7921627" y="1373589"/>
                </a:moveTo>
                <a:lnTo>
                  <a:pt x="7911038" y="1384180"/>
                </a:lnTo>
                <a:cubicBezTo>
                  <a:pt x="7918098" y="1384180"/>
                  <a:pt x="7921627" y="1384180"/>
                  <a:pt x="7921627" y="1384180"/>
                </a:cubicBezTo>
                <a:close/>
                <a:moveTo>
                  <a:pt x="6640188" y="1373589"/>
                </a:moveTo>
                <a:lnTo>
                  <a:pt x="6661368" y="1384180"/>
                </a:lnTo>
                <a:cubicBezTo>
                  <a:pt x="6675488" y="1391239"/>
                  <a:pt x="6682550" y="1394770"/>
                  <a:pt x="6682550" y="1394770"/>
                </a:cubicBezTo>
                <a:cubicBezTo>
                  <a:pt x="6689610" y="1394770"/>
                  <a:pt x="6693140" y="1394770"/>
                  <a:pt x="6693140" y="1394770"/>
                </a:cubicBezTo>
                <a:cubicBezTo>
                  <a:pt x="6693140" y="1401831"/>
                  <a:pt x="6691374" y="1405360"/>
                  <a:pt x="6687844" y="1405360"/>
                </a:cubicBezTo>
                <a:cubicBezTo>
                  <a:pt x="6698435" y="1405360"/>
                  <a:pt x="6705496" y="1407125"/>
                  <a:pt x="6709025" y="1410656"/>
                </a:cubicBezTo>
                <a:cubicBezTo>
                  <a:pt x="6712554" y="1414187"/>
                  <a:pt x="6717850" y="1415951"/>
                  <a:pt x="6724910" y="1415951"/>
                </a:cubicBezTo>
                <a:cubicBezTo>
                  <a:pt x="6724910" y="1415951"/>
                  <a:pt x="6726676" y="1415951"/>
                  <a:pt x="6730206" y="1415951"/>
                </a:cubicBezTo>
                <a:cubicBezTo>
                  <a:pt x="6733736" y="1415951"/>
                  <a:pt x="6739032" y="1415951"/>
                  <a:pt x="6746092" y="1415951"/>
                </a:cubicBezTo>
                <a:lnTo>
                  <a:pt x="6756682" y="1405360"/>
                </a:lnTo>
                <a:lnTo>
                  <a:pt x="6735502" y="1394770"/>
                </a:lnTo>
                <a:cubicBezTo>
                  <a:pt x="6728440" y="1394770"/>
                  <a:pt x="6717850" y="1393005"/>
                  <a:pt x="6703730" y="1389475"/>
                </a:cubicBezTo>
                <a:cubicBezTo>
                  <a:pt x="6689610" y="1385945"/>
                  <a:pt x="6671958" y="1380649"/>
                  <a:pt x="6650778" y="1373589"/>
                </a:cubicBezTo>
                <a:close/>
                <a:moveTo>
                  <a:pt x="3116228" y="1368295"/>
                </a:moveTo>
                <a:cubicBezTo>
                  <a:pt x="3117995" y="1368295"/>
                  <a:pt x="3120641" y="1370060"/>
                  <a:pt x="3124171" y="1373589"/>
                </a:cubicBezTo>
                <a:lnTo>
                  <a:pt x="3113581" y="1373589"/>
                </a:lnTo>
                <a:cubicBezTo>
                  <a:pt x="3113581" y="1370060"/>
                  <a:pt x="3114463" y="1368295"/>
                  <a:pt x="3116228" y="1368295"/>
                </a:cubicBezTo>
                <a:close/>
                <a:moveTo>
                  <a:pt x="1735503" y="1368295"/>
                </a:moveTo>
                <a:cubicBezTo>
                  <a:pt x="1738150" y="1368295"/>
                  <a:pt x="1740357" y="1370060"/>
                  <a:pt x="1742122" y="1373589"/>
                </a:cubicBezTo>
                <a:cubicBezTo>
                  <a:pt x="1745654" y="1380649"/>
                  <a:pt x="1749183" y="1382416"/>
                  <a:pt x="1752713" y="1378885"/>
                </a:cubicBezTo>
                <a:cubicBezTo>
                  <a:pt x="1756243" y="1375354"/>
                  <a:pt x="1759772" y="1375354"/>
                  <a:pt x="1763304" y="1378885"/>
                </a:cubicBezTo>
                <a:cubicBezTo>
                  <a:pt x="1766833" y="1382416"/>
                  <a:pt x="1772128" y="1384180"/>
                  <a:pt x="1779189" y="1384180"/>
                </a:cubicBezTo>
                <a:cubicBezTo>
                  <a:pt x="1800370" y="1391239"/>
                  <a:pt x="1810960" y="1391239"/>
                  <a:pt x="1810960" y="1384180"/>
                </a:cubicBezTo>
                <a:lnTo>
                  <a:pt x="1800370" y="1405360"/>
                </a:lnTo>
                <a:cubicBezTo>
                  <a:pt x="1800370" y="1405360"/>
                  <a:pt x="1796840" y="1401831"/>
                  <a:pt x="1789779" y="1394770"/>
                </a:cubicBezTo>
                <a:lnTo>
                  <a:pt x="1726237" y="1373589"/>
                </a:lnTo>
                <a:cubicBezTo>
                  <a:pt x="1729767" y="1370060"/>
                  <a:pt x="1732856" y="1368295"/>
                  <a:pt x="1735503" y="1368295"/>
                </a:cubicBezTo>
                <a:close/>
                <a:moveTo>
                  <a:pt x="7286203" y="1362999"/>
                </a:moveTo>
                <a:cubicBezTo>
                  <a:pt x="7279142" y="1370060"/>
                  <a:pt x="7282674" y="1373589"/>
                  <a:pt x="7296793" y="1373589"/>
                </a:cubicBezTo>
                <a:lnTo>
                  <a:pt x="7317974" y="1373589"/>
                </a:lnTo>
                <a:lnTo>
                  <a:pt x="7328564" y="1384180"/>
                </a:lnTo>
                <a:lnTo>
                  <a:pt x="7349745" y="1384180"/>
                </a:lnTo>
                <a:cubicBezTo>
                  <a:pt x="7349745" y="1391239"/>
                  <a:pt x="7356806" y="1400066"/>
                  <a:pt x="7370926" y="1410656"/>
                </a:cubicBezTo>
                <a:cubicBezTo>
                  <a:pt x="7385047" y="1421247"/>
                  <a:pt x="7393872" y="1426541"/>
                  <a:pt x="7397403" y="1426541"/>
                </a:cubicBezTo>
                <a:cubicBezTo>
                  <a:pt x="7400932" y="1426541"/>
                  <a:pt x="7404463" y="1424776"/>
                  <a:pt x="7407992" y="1421247"/>
                </a:cubicBezTo>
                <a:cubicBezTo>
                  <a:pt x="7411522" y="1417716"/>
                  <a:pt x="7413288" y="1419481"/>
                  <a:pt x="7413288" y="1426541"/>
                </a:cubicBezTo>
                <a:cubicBezTo>
                  <a:pt x="7413288" y="1433602"/>
                  <a:pt x="7416818" y="1437132"/>
                  <a:pt x="7423878" y="1437132"/>
                </a:cubicBezTo>
                <a:lnTo>
                  <a:pt x="7445059" y="1437132"/>
                </a:lnTo>
                <a:cubicBezTo>
                  <a:pt x="7445059" y="1444191"/>
                  <a:pt x="7445059" y="1447722"/>
                  <a:pt x="7445059" y="1447722"/>
                </a:cubicBezTo>
                <a:lnTo>
                  <a:pt x="7455649" y="1447722"/>
                </a:lnTo>
                <a:cubicBezTo>
                  <a:pt x="7455649" y="1447722"/>
                  <a:pt x="7452120" y="1451253"/>
                  <a:pt x="7445059" y="1458312"/>
                </a:cubicBezTo>
                <a:cubicBezTo>
                  <a:pt x="7452120" y="1458312"/>
                  <a:pt x="7455649" y="1458312"/>
                  <a:pt x="7455649" y="1458312"/>
                </a:cubicBezTo>
                <a:lnTo>
                  <a:pt x="7455649" y="1447722"/>
                </a:lnTo>
                <a:lnTo>
                  <a:pt x="7466240" y="1447722"/>
                </a:lnTo>
                <a:lnTo>
                  <a:pt x="7487420" y="1458312"/>
                </a:lnTo>
                <a:cubicBezTo>
                  <a:pt x="7522722" y="1458312"/>
                  <a:pt x="7543903" y="1461843"/>
                  <a:pt x="7550963" y="1468903"/>
                </a:cubicBezTo>
                <a:lnTo>
                  <a:pt x="7561553" y="1458312"/>
                </a:lnTo>
                <a:cubicBezTo>
                  <a:pt x="7554492" y="1437132"/>
                  <a:pt x="7508601" y="1415951"/>
                  <a:pt x="7423878" y="1394770"/>
                </a:cubicBezTo>
                <a:lnTo>
                  <a:pt x="7392107" y="1384180"/>
                </a:lnTo>
                <a:cubicBezTo>
                  <a:pt x="7370926" y="1377120"/>
                  <a:pt x="7349745" y="1370060"/>
                  <a:pt x="7328564" y="1362999"/>
                </a:cubicBezTo>
                <a:close/>
                <a:moveTo>
                  <a:pt x="6788454" y="1362999"/>
                </a:moveTo>
                <a:cubicBezTo>
                  <a:pt x="6788454" y="1370060"/>
                  <a:pt x="6788454" y="1373589"/>
                  <a:pt x="6788454" y="1373589"/>
                </a:cubicBezTo>
                <a:lnTo>
                  <a:pt x="6799044" y="1362999"/>
                </a:lnTo>
                <a:cubicBezTo>
                  <a:pt x="6799044" y="1362999"/>
                  <a:pt x="6795514" y="1362999"/>
                  <a:pt x="6788454" y="1362999"/>
                </a:cubicBezTo>
                <a:close/>
                <a:moveTo>
                  <a:pt x="6460150" y="1362999"/>
                </a:moveTo>
                <a:cubicBezTo>
                  <a:pt x="6460150" y="1362999"/>
                  <a:pt x="6460150" y="1366529"/>
                  <a:pt x="6460150" y="1373589"/>
                </a:cubicBezTo>
                <a:cubicBezTo>
                  <a:pt x="6467211" y="1366529"/>
                  <a:pt x="6470740" y="1362999"/>
                  <a:pt x="6470740" y="1362999"/>
                </a:cubicBezTo>
                <a:cubicBezTo>
                  <a:pt x="6470740" y="1362999"/>
                  <a:pt x="6467211" y="1362999"/>
                  <a:pt x="6460150" y="1362999"/>
                </a:cubicBezTo>
                <a:close/>
                <a:moveTo>
                  <a:pt x="1747418" y="1362999"/>
                </a:moveTo>
                <a:lnTo>
                  <a:pt x="1768598" y="1362999"/>
                </a:lnTo>
                <a:cubicBezTo>
                  <a:pt x="1775659" y="1370060"/>
                  <a:pt x="1775659" y="1373589"/>
                  <a:pt x="1768598" y="1373589"/>
                </a:cubicBezTo>
                <a:cubicBezTo>
                  <a:pt x="1761539" y="1373589"/>
                  <a:pt x="1754477" y="1370060"/>
                  <a:pt x="1747418" y="1362999"/>
                </a:cubicBezTo>
                <a:close/>
                <a:moveTo>
                  <a:pt x="3071218" y="1352408"/>
                </a:moveTo>
                <a:lnTo>
                  <a:pt x="3081810" y="1362999"/>
                </a:lnTo>
                <a:cubicBezTo>
                  <a:pt x="3081810" y="1362999"/>
                  <a:pt x="3080045" y="1362999"/>
                  <a:pt x="3076514" y="1362999"/>
                </a:cubicBezTo>
                <a:cubicBezTo>
                  <a:pt x="3072983" y="1362999"/>
                  <a:pt x="3069454" y="1361235"/>
                  <a:pt x="3065925" y="1357704"/>
                </a:cubicBezTo>
                <a:cubicBezTo>
                  <a:pt x="3062393" y="1354173"/>
                  <a:pt x="3064160" y="1352408"/>
                  <a:pt x="3071218" y="1352408"/>
                </a:cubicBezTo>
                <a:close/>
                <a:moveTo>
                  <a:pt x="3249271" y="1349099"/>
                </a:moveTo>
                <a:cubicBezTo>
                  <a:pt x="3240004" y="1347776"/>
                  <a:pt x="3240666" y="1352408"/>
                  <a:pt x="3251255" y="1362999"/>
                </a:cubicBezTo>
                <a:lnTo>
                  <a:pt x="3261847" y="1373589"/>
                </a:lnTo>
                <a:lnTo>
                  <a:pt x="3251255" y="1373589"/>
                </a:lnTo>
                <a:lnTo>
                  <a:pt x="3240666" y="1373589"/>
                </a:lnTo>
                <a:lnTo>
                  <a:pt x="3314799" y="1384180"/>
                </a:lnTo>
                <a:cubicBezTo>
                  <a:pt x="3321858" y="1377120"/>
                  <a:pt x="3332449" y="1378885"/>
                  <a:pt x="3346570" y="1389475"/>
                </a:cubicBezTo>
                <a:cubicBezTo>
                  <a:pt x="3360690" y="1400066"/>
                  <a:pt x="3367751" y="1405360"/>
                  <a:pt x="3367751" y="1405360"/>
                </a:cubicBezTo>
                <a:cubicBezTo>
                  <a:pt x="3374810" y="1405360"/>
                  <a:pt x="3378341" y="1405360"/>
                  <a:pt x="3378341" y="1405360"/>
                </a:cubicBezTo>
                <a:cubicBezTo>
                  <a:pt x="3385401" y="1405360"/>
                  <a:pt x="3390695" y="1407125"/>
                  <a:pt x="3394226" y="1410656"/>
                </a:cubicBezTo>
                <a:cubicBezTo>
                  <a:pt x="3397758" y="1414187"/>
                  <a:pt x="3399522" y="1415951"/>
                  <a:pt x="3399522" y="1415951"/>
                </a:cubicBezTo>
                <a:lnTo>
                  <a:pt x="3463064" y="1426541"/>
                </a:lnTo>
                <a:lnTo>
                  <a:pt x="3505426" y="1437132"/>
                </a:lnTo>
                <a:cubicBezTo>
                  <a:pt x="3505426" y="1430072"/>
                  <a:pt x="3498365" y="1424776"/>
                  <a:pt x="3484244" y="1421247"/>
                </a:cubicBezTo>
                <a:cubicBezTo>
                  <a:pt x="3470124" y="1417716"/>
                  <a:pt x="3459534" y="1415951"/>
                  <a:pt x="3452474" y="1415951"/>
                </a:cubicBezTo>
                <a:cubicBezTo>
                  <a:pt x="3452474" y="1415951"/>
                  <a:pt x="3448943" y="1415951"/>
                  <a:pt x="3441882" y="1415951"/>
                </a:cubicBezTo>
                <a:cubicBezTo>
                  <a:pt x="3434824" y="1415951"/>
                  <a:pt x="3431293" y="1412420"/>
                  <a:pt x="3431293" y="1405360"/>
                </a:cubicBezTo>
                <a:lnTo>
                  <a:pt x="3388931" y="1394770"/>
                </a:lnTo>
                <a:cubicBezTo>
                  <a:pt x="3381872" y="1394770"/>
                  <a:pt x="3378341" y="1394770"/>
                  <a:pt x="3378341" y="1394770"/>
                </a:cubicBezTo>
                <a:cubicBezTo>
                  <a:pt x="3378341" y="1394770"/>
                  <a:pt x="3376577" y="1393005"/>
                  <a:pt x="3373046" y="1389475"/>
                </a:cubicBezTo>
                <a:cubicBezTo>
                  <a:pt x="3369516" y="1385945"/>
                  <a:pt x="3364220" y="1384180"/>
                  <a:pt x="3357160" y="1384180"/>
                </a:cubicBezTo>
                <a:cubicBezTo>
                  <a:pt x="3350099" y="1384180"/>
                  <a:pt x="3346570" y="1384180"/>
                  <a:pt x="3346570" y="1384180"/>
                </a:cubicBezTo>
                <a:cubicBezTo>
                  <a:pt x="3346570" y="1384180"/>
                  <a:pt x="3339509" y="1380649"/>
                  <a:pt x="3325389" y="1373589"/>
                </a:cubicBezTo>
                <a:lnTo>
                  <a:pt x="3325389" y="1362999"/>
                </a:lnTo>
                <a:lnTo>
                  <a:pt x="3304208" y="1362999"/>
                </a:lnTo>
                <a:lnTo>
                  <a:pt x="3261847" y="1352408"/>
                </a:lnTo>
                <a:cubicBezTo>
                  <a:pt x="3256552" y="1350643"/>
                  <a:pt x="3252358" y="1349540"/>
                  <a:pt x="3249271" y="1349099"/>
                </a:cubicBezTo>
                <a:close/>
                <a:moveTo>
                  <a:pt x="6478684" y="1347114"/>
                </a:moveTo>
                <a:cubicBezTo>
                  <a:pt x="6476920" y="1347114"/>
                  <a:pt x="6474271" y="1348879"/>
                  <a:pt x="6470740" y="1352408"/>
                </a:cubicBezTo>
                <a:lnTo>
                  <a:pt x="6481332" y="1352408"/>
                </a:lnTo>
                <a:cubicBezTo>
                  <a:pt x="6481332" y="1348879"/>
                  <a:pt x="6480449" y="1347114"/>
                  <a:pt x="6478684" y="1347114"/>
                </a:cubicBezTo>
                <a:close/>
                <a:moveTo>
                  <a:pt x="6779186" y="1345790"/>
                </a:moveTo>
                <a:cubicBezTo>
                  <a:pt x="6776539" y="1344906"/>
                  <a:pt x="6774333" y="1345349"/>
                  <a:pt x="6772568" y="1347114"/>
                </a:cubicBezTo>
                <a:cubicBezTo>
                  <a:pt x="6769038" y="1350643"/>
                  <a:pt x="6767272" y="1352408"/>
                  <a:pt x="6767272" y="1352408"/>
                </a:cubicBezTo>
                <a:lnTo>
                  <a:pt x="6788454" y="1352408"/>
                </a:lnTo>
                <a:cubicBezTo>
                  <a:pt x="6784923" y="1348879"/>
                  <a:pt x="6781834" y="1346673"/>
                  <a:pt x="6779186" y="1345790"/>
                </a:cubicBezTo>
                <a:close/>
                <a:moveTo>
                  <a:pt x="8144027" y="1341818"/>
                </a:moveTo>
                <a:cubicBezTo>
                  <a:pt x="8151087" y="1341818"/>
                  <a:pt x="8161677" y="1341818"/>
                  <a:pt x="8175798" y="1341818"/>
                </a:cubicBezTo>
                <a:lnTo>
                  <a:pt x="8207569" y="1362999"/>
                </a:lnTo>
                <a:cubicBezTo>
                  <a:pt x="8193449" y="1362999"/>
                  <a:pt x="8182858" y="1362999"/>
                  <a:pt x="8175798" y="1362999"/>
                </a:cubicBezTo>
                <a:cubicBezTo>
                  <a:pt x="8168737" y="1362999"/>
                  <a:pt x="8161677" y="1359468"/>
                  <a:pt x="8154617" y="1352408"/>
                </a:cubicBezTo>
                <a:cubicBezTo>
                  <a:pt x="8154617" y="1352408"/>
                  <a:pt x="8151087" y="1348879"/>
                  <a:pt x="8144027" y="1341818"/>
                </a:cubicBezTo>
                <a:close/>
                <a:moveTo>
                  <a:pt x="2478156" y="1341818"/>
                </a:moveTo>
                <a:cubicBezTo>
                  <a:pt x="2485216" y="1355939"/>
                  <a:pt x="2488746" y="1355939"/>
                  <a:pt x="2488746" y="1341818"/>
                </a:cubicBezTo>
                <a:cubicBezTo>
                  <a:pt x="2488746" y="1341818"/>
                  <a:pt x="2485216" y="1341818"/>
                  <a:pt x="2478156" y="1341818"/>
                </a:cubicBezTo>
                <a:close/>
                <a:moveTo>
                  <a:pt x="8324064" y="1331228"/>
                </a:moveTo>
                <a:cubicBezTo>
                  <a:pt x="8331124" y="1331228"/>
                  <a:pt x="8334654" y="1331228"/>
                  <a:pt x="8334654" y="1331228"/>
                </a:cubicBezTo>
                <a:cubicBezTo>
                  <a:pt x="8334654" y="1338287"/>
                  <a:pt x="8338183" y="1341818"/>
                  <a:pt x="8345244" y="1341818"/>
                </a:cubicBezTo>
                <a:cubicBezTo>
                  <a:pt x="8345244" y="1341818"/>
                  <a:pt x="8366425" y="1343583"/>
                  <a:pt x="8408787" y="1347114"/>
                </a:cubicBezTo>
                <a:cubicBezTo>
                  <a:pt x="8451148" y="1350643"/>
                  <a:pt x="8475858" y="1355939"/>
                  <a:pt x="8482920" y="1362999"/>
                </a:cubicBezTo>
                <a:cubicBezTo>
                  <a:pt x="8482920" y="1362999"/>
                  <a:pt x="8489980" y="1362999"/>
                  <a:pt x="8504100" y="1362999"/>
                </a:cubicBezTo>
                <a:cubicBezTo>
                  <a:pt x="8504100" y="1362999"/>
                  <a:pt x="8505866" y="1364764"/>
                  <a:pt x="8509395" y="1368293"/>
                </a:cubicBezTo>
                <a:cubicBezTo>
                  <a:pt x="8512925" y="1371824"/>
                  <a:pt x="8514691" y="1377120"/>
                  <a:pt x="8514691" y="1384180"/>
                </a:cubicBezTo>
                <a:cubicBezTo>
                  <a:pt x="8514691" y="1391239"/>
                  <a:pt x="8518220" y="1394770"/>
                  <a:pt x="8525281" y="1394770"/>
                </a:cubicBezTo>
                <a:cubicBezTo>
                  <a:pt x="8532341" y="1394770"/>
                  <a:pt x="8539400" y="1396535"/>
                  <a:pt x="8546462" y="1400066"/>
                </a:cubicBezTo>
                <a:cubicBezTo>
                  <a:pt x="8553522" y="1403595"/>
                  <a:pt x="8562347" y="1407125"/>
                  <a:pt x="8572938" y="1410656"/>
                </a:cubicBezTo>
                <a:cubicBezTo>
                  <a:pt x="8583528" y="1414187"/>
                  <a:pt x="8595884" y="1419481"/>
                  <a:pt x="8610004" y="1426541"/>
                </a:cubicBezTo>
                <a:cubicBezTo>
                  <a:pt x="8624124" y="1433602"/>
                  <a:pt x="8634714" y="1437132"/>
                  <a:pt x="8641775" y="1437132"/>
                </a:cubicBezTo>
                <a:cubicBezTo>
                  <a:pt x="8648836" y="1437132"/>
                  <a:pt x="8652366" y="1438897"/>
                  <a:pt x="8652366" y="1442427"/>
                </a:cubicBezTo>
                <a:cubicBezTo>
                  <a:pt x="8652366" y="1445957"/>
                  <a:pt x="8659426" y="1451253"/>
                  <a:pt x="8673545" y="1458312"/>
                </a:cubicBezTo>
                <a:lnTo>
                  <a:pt x="8694728" y="1468903"/>
                </a:lnTo>
                <a:cubicBezTo>
                  <a:pt x="8687666" y="1475964"/>
                  <a:pt x="8673545" y="1475964"/>
                  <a:pt x="8652366" y="1468903"/>
                </a:cubicBezTo>
                <a:cubicBezTo>
                  <a:pt x="8638245" y="1461843"/>
                  <a:pt x="8631185" y="1458312"/>
                  <a:pt x="8631185" y="1458312"/>
                </a:cubicBezTo>
                <a:lnTo>
                  <a:pt x="8599414" y="1447722"/>
                </a:lnTo>
                <a:cubicBezTo>
                  <a:pt x="8585294" y="1440662"/>
                  <a:pt x="8576468" y="1435368"/>
                  <a:pt x="8572938" y="1431837"/>
                </a:cubicBezTo>
                <a:cubicBezTo>
                  <a:pt x="8569409" y="1428306"/>
                  <a:pt x="8564112" y="1426541"/>
                  <a:pt x="8557053" y="1426541"/>
                </a:cubicBezTo>
                <a:lnTo>
                  <a:pt x="8546462" y="1426541"/>
                </a:lnTo>
                <a:cubicBezTo>
                  <a:pt x="8546462" y="1412420"/>
                  <a:pt x="8532341" y="1405360"/>
                  <a:pt x="8504100" y="1405360"/>
                </a:cubicBezTo>
                <a:cubicBezTo>
                  <a:pt x="8475858" y="1405360"/>
                  <a:pt x="8461739" y="1398301"/>
                  <a:pt x="8461739" y="1384180"/>
                </a:cubicBezTo>
                <a:cubicBezTo>
                  <a:pt x="8461739" y="1377120"/>
                  <a:pt x="8458209" y="1373589"/>
                  <a:pt x="8451148" y="1373589"/>
                </a:cubicBezTo>
                <a:cubicBezTo>
                  <a:pt x="8444087" y="1373589"/>
                  <a:pt x="8440558" y="1373589"/>
                  <a:pt x="8440558" y="1373589"/>
                </a:cubicBezTo>
                <a:lnTo>
                  <a:pt x="8429968" y="1362999"/>
                </a:lnTo>
                <a:lnTo>
                  <a:pt x="8429968" y="1373589"/>
                </a:lnTo>
                <a:lnTo>
                  <a:pt x="8408787" y="1384180"/>
                </a:lnTo>
                <a:cubicBezTo>
                  <a:pt x="8394666" y="1377120"/>
                  <a:pt x="8389372" y="1370060"/>
                  <a:pt x="8392901" y="1362999"/>
                </a:cubicBezTo>
                <a:cubicBezTo>
                  <a:pt x="8396431" y="1355939"/>
                  <a:pt x="8391135" y="1352408"/>
                  <a:pt x="8377016" y="1352408"/>
                </a:cubicBezTo>
                <a:cubicBezTo>
                  <a:pt x="8341714" y="1352408"/>
                  <a:pt x="8324064" y="1345349"/>
                  <a:pt x="8324064" y="1331228"/>
                </a:cubicBezTo>
                <a:close/>
                <a:moveTo>
                  <a:pt x="7201480" y="1331228"/>
                </a:moveTo>
                <a:cubicBezTo>
                  <a:pt x="7201480" y="1338287"/>
                  <a:pt x="7201480" y="1341818"/>
                  <a:pt x="7201480" y="1341818"/>
                </a:cubicBezTo>
                <a:lnTo>
                  <a:pt x="7222660" y="1341818"/>
                </a:lnTo>
                <a:lnTo>
                  <a:pt x="7233251" y="1352408"/>
                </a:lnTo>
                <a:cubicBezTo>
                  <a:pt x="7233251" y="1352408"/>
                  <a:pt x="7240312" y="1352408"/>
                  <a:pt x="7254432" y="1352408"/>
                </a:cubicBezTo>
                <a:lnTo>
                  <a:pt x="7275612" y="1352408"/>
                </a:lnTo>
                <a:lnTo>
                  <a:pt x="7254432" y="1341818"/>
                </a:lnTo>
                <a:cubicBezTo>
                  <a:pt x="7233251" y="1334758"/>
                  <a:pt x="7215600" y="1331228"/>
                  <a:pt x="7201480" y="1331228"/>
                </a:cubicBezTo>
                <a:close/>
                <a:moveTo>
                  <a:pt x="3177123" y="1331228"/>
                </a:moveTo>
                <a:lnTo>
                  <a:pt x="3177123" y="1341818"/>
                </a:lnTo>
                <a:cubicBezTo>
                  <a:pt x="3184183" y="1348879"/>
                  <a:pt x="3191243" y="1352408"/>
                  <a:pt x="3198303" y="1352408"/>
                </a:cubicBezTo>
                <a:lnTo>
                  <a:pt x="3208895" y="1352408"/>
                </a:lnTo>
                <a:cubicBezTo>
                  <a:pt x="3201834" y="1345349"/>
                  <a:pt x="3198303" y="1341818"/>
                  <a:pt x="3198303" y="1341818"/>
                </a:cubicBezTo>
                <a:close/>
                <a:moveTo>
                  <a:pt x="8478683" y="1324874"/>
                </a:moveTo>
                <a:lnTo>
                  <a:pt x="8492546" y="1328339"/>
                </a:lnTo>
                <a:lnTo>
                  <a:pt x="8493510" y="1331228"/>
                </a:lnTo>
                <a:lnTo>
                  <a:pt x="8472329" y="1331228"/>
                </a:lnTo>
                <a:close/>
                <a:moveTo>
                  <a:pt x="7050566" y="1324609"/>
                </a:moveTo>
                <a:cubicBezTo>
                  <a:pt x="7052332" y="1323725"/>
                  <a:pt x="7053214" y="1324168"/>
                  <a:pt x="7053214" y="1325933"/>
                </a:cubicBezTo>
                <a:cubicBezTo>
                  <a:pt x="7053214" y="1329464"/>
                  <a:pt x="7049684" y="1331228"/>
                  <a:pt x="7042622" y="1331228"/>
                </a:cubicBezTo>
                <a:cubicBezTo>
                  <a:pt x="7046154" y="1327697"/>
                  <a:pt x="7048800" y="1325492"/>
                  <a:pt x="7050566" y="1324609"/>
                </a:cubicBezTo>
                <a:close/>
                <a:moveTo>
                  <a:pt x="7328564" y="1320637"/>
                </a:moveTo>
                <a:lnTo>
                  <a:pt x="7317974" y="1331228"/>
                </a:lnTo>
                <a:lnTo>
                  <a:pt x="7339155" y="1331228"/>
                </a:lnTo>
                <a:cubicBezTo>
                  <a:pt x="7339155" y="1331228"/>
                  <a:pt x="7337389" y="1329464"/>
                  <a:pt x="7333860" y="1325933"/>
                </a:cubicBezTo>
                <a:cubicBezTo>
                  <a:pt x="7330330" y="1322402"/>
                  <a:pt x="7328564" y="1320637"/>
                  <a:pt x="7328564" y="1320637"/>
                </a:cubicBezTo>
                <a:close/>
                <a:moveTo>
                  <a:pt x="6375428" y="1320637"/>
                </a:moveTo>
                <a:lnTo>
                  <a:pt x="6386018" y="1331228"/>
                </a:lnTo>
                <a:cubicBezTo>
                  <a:pt x="6386018" y="1331228"/>
                  <a:pt x="6386018" y="1327697"/>
                  <a:pt x="6386018" y="1320637"/>
                </a:cubicBezTo>
                <a:cubicBezTo>
                  <a:pt x="6378957" y="1320637"/>
                  <a:pt x="6375428" y="1320637"/>
                  <a:pt x="6375428" y="1320637"/>
                </a:cubicBezTo>
                <a:close/>
                <a:moveTo>
                  <a:pt x="6322476" y="1320637"/>
                </a:moveTo>
                <a:lnTo>
                  <a:pt x="6333066" y="1331228"/>
                </a:lnTo>
                <a:cubicBezTo>
                  <a:pt x="6333066" y="1331228"/>
                  <a:pt x="6333066" y="1329464"/>
                  <a:pt x="6333066" y="1325933"/>
                </a:cubicBezTo>
                <a:cubicBezTo>
                  <a:pt x="6333066" y="1322402"/>
                  <a:pt x="6329536" y="1320637"/>
                  <a:pt x="6322476" y="1320637"/>
                </a:cubicBezTo>
                <a:close/>
                <a:moveTo>
                  <a:pt x="2817049" y="1320637"/>
                </a:moveTo>
                <a:lnTo>
                  <a:pt x="2827639" y="1331228"/>
                </a:lnTo>
                <a:lnTo>
                  <a:pt x="2880591" y="1341818"/>
                </a:lnTo>
                <a:lnTo>
                  <a:pt x="2891182" y="1341818"/>
                </a:lnTo>
                <a:cubicBezTo>
                  <a:pt x="2884122" y="1327697"/>
                  <a:pt x="2859410" y="1320637"/>
                  <a:pt x="2817049" y="1320637"/>
                </a:cubicBezTo>
                <a:close/>
                <a:moveTo>
                  <a:pt x="6448236" y="1314018"/>
                </a:moveTo>
                <a:cubicBezTo>
                  <a:pt x="6447353" y="1313136"/>
                  <a:pt x="6446030" y="1313577"/>
                  <a:pt x="6444265" y="1315341"/>
                </a:cubicBezTo>
                <a:cubicBezTo>
                  <a:pt x="6440736" y="1318872"/>
                  <a:pt x="6438970" y="1324168"/>
                  <a:pt x="6438970" y="1331228"/>
                </a:cubicBezTo>
                <a:lnTo>
                  <a:pt x="6449560" y="1320637"/>
                </a:lnTo>
                <a:cubicBezTo>
                  <a:pt x="6449560" y="1317108"/>
                  <a:pt x="6449118" y="1314902"/>
                  <a:pt x="6448236" y="1314018"/>
                </a:cubicBezTo>
                <a:close/>
                <a:moveTo>
                  <a:pt x="8228750" y="1310047"/>
                </a:moveTo>
                <a:lnTo>
                  <a:pt x="8302883" y="1320637"/>
                </a:lnTo>
                <a:lnTo>
                  <a:pt x="8292291" y="1331228"/>
                </a:lnTo>
                <a:cubicBezTo>
                  <a:pt x="8285231" y="1331228"/>
                  <a:pt x="8276406" y="1331228"/>
                  <a:pt x="8265816" y="1331228"/>
                </a:cubicBezTo>
                <a:cubicBezTo>
                  <a:pt x="8255225" y="1331228"/>
                  <a:pt x="8244635" y="1329464"/>
                  <a:pt x="8234045" y="1325933"/>
                </a:cubicBezTo>
                <a:cubicBezTo>
                  <a:pt x="8223454" y="1322402"/>
                  <a:pt x="8221689" y="1317108"/>
                  <a:pt x="8228750" y="1310047"/>
                </a:cubicBezTo>
                <a:close/>
                <a:moveTo>
                  <a:pt x="3611330" y="1310047"/>
                </a:moveTo>
                <a:cubicBezTo>
                  <a:pt x="3604269" y="1310047"/>
                  <a:pt x="3600740" y="1311812"/>
                  <a:pt x="3600740" y="1315341"/>
                </a:cubicBezTo>
                <a:cubicBezTo>
                  <a:pt x="3600740" y="1318872"/>
                  <a:pt x="3602504" y="1320637"/>
                  <a:pt x="3606034" y="1320637"/>
                </a:cubicBezTo>
                <a:cubicBezTo>
                  <a:pt x="3609565" y="1320637"/>
                  <a:pt x="3611330" y="1317108"/>
                  <a:pt x="3611330" y="1310047"/>
                </a:cubicBezTo>
                <a:close/>
                <a:moveTo>
                  <a:pt x="3177123" y="1310047"/>
                </a:moveTo>
                <a:cubicBezTo>
                  <a:pt x="3170063" y="1310047"/>
                  <a:pt x="3166533" y="1313577"/>
                  <a:pt x="3166533" y="1320637"/>
                </a:cubicBezTo>
                <a:cubicBezTo>
                  <a:pt x="3166533" y="1320637"/>
                  <a:pt x="3170063" y="1318872"/>
                  <a:pt x="3177123" y="1315341"/>
                </a:cubicBezTo>
                <a:cubicBezTo>
                  <a:pt x="3184183" y="1311812"/>
                  <a:pt x="3187714" y="1310047"/>
                  <a:pt x="3187714" y="1310047"/>
                </a:cubicBezTo>
                <a:cubicBezTo>
                  <a:pt x="3187714" y="1310047"/>
                  <a:pt x="3184183" y="1310047"/>
                  <a:pt x="3177123" y="1310047"/>
                </a:cubicBezTo>
                <a:close/>
                <a:moveTo>
                  <a:pt x="3357160" y="1299456"/>
                </a:moveTo>
                <a:lnTo>
                  <a:pt x="3357160" y="1310047"/>
                </a:lnTo>
                <a:lnTo>
                  <a:pt x="3378341" y="1310047"/>
                </a:lnTo>
                <a:cubicBezTo>
                  <a:pt x="3371280" y="1302987"/>
                  <a:pt x="3364220" y="1299456"/>
                  <a:pt x="3357160" y="1299456"/>
                </a:cubicBezTo>
                <a:close/>
                <a:moveTo>
                  <a:pt x="2912362" y="1299456"/>
                </a:moveTo>
                <a:lnTo>
                  <a:pt x="2922954" y="1299456"/>
                </a:lnTo>
                <a:lnTo>
                  <a:pt x="2922954" y="1310047"/>
                </a:lnTo>
                <a:cubicBezTo>
                  <a:pt x="2922954" y="1310047"/>
                  <a:pt x="2919423" y="1306516"/>
                  <a:pt x="2912362" y="1299456"/>
                </a:cubicBezTo>
                <a:close/>
                <a:moveTo>
                  <a:pt x="2509927" y="1299456"/>
                </a:moveTo>
                <a:cubicBezTo>
                  <a:pt x="2509927" y="1299456"/>
                  <a:pt x="2513458" y="1301221"/>
                  <a:pt x="2520518" y="1304752"/>
                </a:cubicBezTo>
                <a:cubicBezTo>
                  <a:pt x="2527577" y="1308283"/>
                  <a:pt x="2534638" y="1310047"/>
                  <a:pt x="2541698" y="1310047"/>
                </a:cubicBezTo>
                <a:cubicBezTo>
                  <a:pt x="2562879" y="1317108"/>
                  <a:pt x="2573470" y="1320637"/>
                  <a:pt x="2573470" y="1320637"/>
                </a:cubicBezTo>
                <a:cubicBezTo>
                  <a:pt x="2580529" y="1320637"/>
                  <a:pt x="2585826" y="1322402"/>
                  <a:pt x="2589355" y="1325933"/>
                </a:cubicBezTo>
                <a:cubicBezTo>
                  <a:pt x="2592886" y="1329464"/>
                  <a:pt x="2598181" y="1331228"/>
                  <a:pt x="2605241" y="1331228"/>
                </a:cubicBezTo>
                <a:cubicBezTo>
                  <a:pt x="2612301" y="1331228"/>
                  <a:pt x="2619361" y="1334758"/>
                  <a:pt x="2626422" y="1341818"/>
                </a:cubicBezTo>
                <a:cubicBezTo>
                  <a:pt x="2633481" y="1341818"/>
                  <a:pt x="2638777" y="1341818"/>
                  <a:pt x="2642307" y="1341818"/>
                </a:cubicBezTo>
                <a:cubicBezTo>
                  <a:pt x="2645838" y="1341818"/>
                  <a:pt x="2651133" y="1345349"/>
                  <a:pt x="2658193" y="1352408"/>
                </a:cubicBezTo>
                <a:cubicBezTo>
                  <a:pt x="2672313" y="1352408"/>
                  <a:pt x="2682904" y="1352408"/>
                  <a:pt x="2689964" y="1352408"/>
                </a:cubicBezTo>
                <a:lnTo>
                  <a:pt x="2721735" y="1352408"/>
                </a:lnTo>
                <a:cubicBezTo>
                  <a:pt x="2721735" y="1352408"/>
                  <a:pt x="2716440" y="1350643"/>
                  <a:pt x="2705851" y="1347114"/>
                </a:cubicBezTo>
                <a:cubicBezTo>
                  <a:pt x="2695259" y="1343583"/>
                  <a:pt x="2686433" y="1338287"/>
                  <a:pt x="2679374" y="1331228"/>
                </a:cubicBezTo>
                <a:cubicBezTo>
                  <a:pt x="2651133" y="1324168"/>
                  <a:pt x="2629952" y="1320637"/>
                  <a:pt x="2615831" y="1320637"/>
                </a:cubicBezTo>
                <a:cubicBezTo>
                  <a:pt x="2608771" y="1320637"/>
                  <a:pt x="2594650" y="1317108"/>
                  <a:pt x="2573470" y="1310047"/>
                </a:cubicBezTo>
                <a:cubicBezTo>
                  <a:pt x="2552289" y="1302987"/>
                  <a:pt x="2534638" y="1299456"/>
                  <a:pt x="2520518" y="1299456"/>
                </a:cubicBezTo>
                <a:cubicBezTo>
                  <a:pt x="2513458" y="1299456"/>
                  <a:pt x="2509927" y="1299456"/>
                  <a:pt x="2509927" y="1299456"/>
                </a:cubicBezTo>
                <a:close/>
                <a:moveTo>
                  <a:pt x="2223986" y="1299456"/>
                </a:moveTo>
                <a:cubicBezTo>
                  <a:pt x="2231046" y="1299456"/>
                  <a:pt x="2234577" y="1299456"/>
                  <a:pt x="2234577" y="1299456"/>
                </a:cubicBezTo>
                <a:lnTo>
                  <a:pt x="2223986" y="1310047"/>
                </a:lnTo>
                <a:close/>
                <a:moveTo>
                  <a:pt x="8353186" y="1294162"/>
                </a:moveTo>
                <a:cubicBezTo>
                  <a:pt x="8354951" y="1294162"/>
                  <a:pt x="8355835" y="1295927"/>
                  <a:pt x="8355835" y="1299456"/>
                </a:cubicBezTo>
                <a:lnTo>
                  <a:pt x="8345244" y="1299456"/>
                </a:lnTo>
                <a:cubicBezTo>
                  <a:pt x="8348774" y="1295927"/>
                  <a:pt x="8351422" y="1294162"/>
                  <a:pt x="8353186" y="1294162"/>
                </a:cubicBezTo>
                <a:close/>
                <a:moveTo>
                  <a:pt x="7922951" y="1292837"/>
                </a:moveTo>
                <a:cubicBezTo>
                  <a:pt x="7922070" y="1293721"/>
                  <a:pt x="7921627" y="1295927"/>
                  <a:pt x="7921627" y="1299456"/>
                </a:cubicBezTo>
                <a:cubicBezTo>
                  <a:pt x="7928688" y="1299456"/>
                  <a:pt x="7932219" y="1299456"/>
                  <a:pt x="7932219" y="1299456"/>
                </a:cubicBezTo>
                <a:cubicBezTo>
                  <a:pt x="7932219" y="1299456"/>
                  <a:pt x="7930452" y="1297691"/>
                  <a:pt x="7926923" y="1294162"/>
                </a:cubicBezTo>
                <a:cubicBezTo>
                  <a:pt x="7925158" y="1292397"/>
                  <a:pt x="7923835" y="1291956"/>
                  <a:pt x="7922951" y="1292837"/>
                </a:cubicBezTo>
                <a:close/>
                <a:moveTo>
                  <a:pt x="6333066" y="1288866"/>
                </a:moveTo>
                <a:lnTo>
                  <a:pt x="6343656" y="1299456"/>
                </a:lnTo>
                <a:cubicBezTo>
                  <a:pt x="6343656" y="1299456"/>
                  <a:pt x="6347186" y="1299456"/>
                  <a:pt x="6354246" y="1299456"/>
                </a:cubicBezTo>
                <a:close/>
                <a:moveTo>
                  <a:pt x="3155942" y="1288866"/>
                </a:moveTo>
                <a:lnTo>
                  <a:pt x="3177123" y="1299456"/>
                </a:lnTo>
                <a:lnTo>
                  <a:pt x="3187714" y="1288866"/>
                </a:lnTo>
                <a:cubicBezTo>
                  <a:pt x="3180653" y="1288866"/>
                  <a:pt x="3173593" y="1288866"/>
                  <a:pt x="3166533" y="1288866"/>
                </a:cubicBezTo>
                <a:close/>
                <a:moveTo>
                  <a:pt x="3050039" y="1288866"/>
                </a:moveTo>
                <a:lnTo>
                  <a:pt x="3155942" y="1331228"/>
                </a:lnTo>
                <a:cubicBezTo>
                  <a:pt x="3155942" y="1324168"/>
                  <a:pt x="3154177" y="1320637"/>
                  <a:pt x="3150648" y="1320637"/>
                </a:cubicBezTo>
                <a:cubicBezTo>
                  <a:pt x="3147116" y="1320637"/>
                  <a:pt x="3141821" y="1317108"/>
                  <a:pt x="3134762" y="1310047"/>
                </a:cubicBezTo>
                <a:lnTo>
                  <a:pt x="3092399" y="1299456"/>
                </a:lnTo>
                <a:close/>
                <a:moveTo>
                  <a:pt x="2276938" y="1288866"/>
                </a:moveTo>
                <a:cubicBezTo>
                  <a:pt x="2276938" y="1288866"/>
                  <a:pt x="2285763" y="1290631"/>
                  <a:pt x="2303415" y="1294162"/>
                </a:cubicBezTo>
                <a:cubicBezTo>
                  <a:pt x="2321066" y="1297691"/>
                  <a:pt x="2329890" y="1302987"/>
                  <a:pt x="2329890" y="1310047"/>
                </a:cubicBezTo>
                <a:cubicBezTo>
                  <a:pt x="2344011" y="1317108"/>
                  <a:pt x="2344011" y="1320637"/>
                  <a:pt x="2329890" y="1320637"/>
                </a:cubicBezTo>
                <a:cubicBezTo>
                  <a:pt x="2322830" y="1320637"/>
                  <a:pt x="2315769" y="1324168"/>
                  <a:pt x="2308710" y="1331228"/>
                </a:cubicBezTo>
                <a:cubicBezTo>
                  <a:pt x="2308710" y="1324168"/>
                  <a:pt x="2308710" y="1320637"/>
                  <a:pt x="2308710" y="1320637"/>
                </a:cubicBezTo>
                <a:lnTo>
                  <a:pt x="2298119" y="1310047"/>
                </a:lnTo>
                <a:close/>
                <a:moveTo>
                  <a:pt x="8440558" y="1278276"/>
                </a:moveTo>
                <a:lnTo>
                  <a:pt x="8461739" y="1278276"/>
                </a:lnTo>
                <a:lnTo>
                  <a:pt x="8472329" y="1278276"/>
                </a:lnTo>
                <a:cubicBezTo>
                  <a:pt x="8479390" y="1278276"/>
                  <a:pt x="8486449" y="1281806"/>
                  <a:pt x="8493510" y="1288866"/>
                </a:cubicBezTo>
                <a:lnTo>
                  <a:pt x="8514691" y="1299456"/>
                </a:lnTo>
                <a:cubicBezTo>
                  <a:pt x="8514691" y="1299456"/>
                  <a:pt x="8521751" y="1301221"/>
                  <a:pt x="8535871" y="1304752"/>
                </a:cubicBezTo>
                <a:cubicBezTo>
                  <a:pt x="8549991" y="1308283"/>
                  <a:pt x="8560582" y="1313577"/>
                  <a:pt x="8567641" y="1320637"/>
                </a:cubicBezTo>
                <a:cubicBezTo>
                  <a:pt x="8595884" y="1327697"/>
                  <a:pt x="8613533" y="1331228"/>
                  <a:pt x="8620595" y="1331228"/>
                </a:cubicBezTo>
                <a:cubicBezTo>
                  <a:pt x="8620595" y="1331228"/>
                  <a:pt x="8622360" y="1332993"/>
                  <a:pt x="8625889" y="1336523"/>
                </a:cubicBezTo>
                <a:cubicBezTo>
                  <a:pt x="8629419" y="1340053"/>
                  <a:pt x="8634714" y="1345349"/>
                  <a:pt x="8641775" y="1352408"/>
                </a:cubicBezTo>
                <a:cubicBezTo>
                  <a:pt x="8648836" y="1359468"/>
                  <a:pt x="8655895" y="1362999"/>
                  <a:pt x="8662957" y="1362999"/>
                </a:cubicBezTo>
                <a:cubicBezTo>
                  <a:pt x="8691199" y="1362999"/>
                  <a:pt x="8698257" y="1370060"/>
                  <a:pt x="8684137" y="1384180"/>
                </a:cubicBezTo>
                <a:cubicBezTo>
                  <a:pt x="8670016" y="1391239"/>
                  <a:pt x="8652366" y="1387710"/>
                  <a:pt x="8631185" y="1373589"/>
                </a:cubicBezTo>
                <a:cubicBezTo>
                  <a:pt x="8610004" y="1366529"/>
                  <a:pt x="8595884" y="1361235"/>
                  <a:pt x="8588824" y="1357704"/>
                </a:cubicBezTo>
                <a:cubicBezTo>
                  <a:pt x="8581762" y="1354173"/>
                  <a:pt x="8567641" y="1352408"/>
                  <a:pt x="8546462" y="1352408"/>
                </a:cubicBezTo>
                <a:cubicBezTo>
                  <a:pt x="8532341" y="1345349"/>
                  <a:pt x="8523515" y="1341818"/>
                  <a:pt x="8519985" y="1341818"/>
                </a:cubicBezTo>
                <a:cubicBezTo>
                  <a:pt x="8516456" y="1341818"/>
                  <a:pt x="8514691" y="1338287"/>
                  <a:pt x="8514691" y="1331228"/>
                </a:cubicBezTo>
                <a:cubicBezTo>
                  <a:pt x="8507630" y="1331228"/>
                  <a:pt x="8504100" y="1331228"/>
                  <a:pt x="8504100" y="1331228"/>
                </a:cubicBezTo>
                <a:lnTo>
                  <a:pt x="8492546" y="1328339"/>
                </a:lnTo>
                <a:lnTo>
                  <a:pt x="8490863" y="1323286"/>
                </a:lnTo>
                <a:cubicBezTo>
                  <a:pt x="8489098" y="1321519"/>
                  <a:pt x="8486449" y="1320637"/>
                  <a:pt x="8482920" y="1320637"/>
                </a:cubicBezTo>
                <a:lnTo>
                  <a:pt x="8478683" y="1324874"/>
                </a:lnTo>
                <a:lnTo>
                  <a:pt x="8461739" y="1320637"/>
                </a:lnTo>
                <a:lnTo>
                  <a:pt x="8440558" y="1310047"/>
                </a:lnTo>
                <a:close/>
                <a:moveTo>
                  <a:pt x="8249931" y="1278276"/>
                </a:moveTo>
                <a:cubicBezTo>
                  <a:pt x="8249931" y="1278276"/>
                  <a:pt x="8253460" y="1278276"/>
                  <a:pt x="8260521" y="1278276"/>
                </a:cubicBezTo>
                <a:lnTo>
                  <a:pt x="8249931" y="1288866"/>
                </a:lnTo>
                <a:close/>
                <a:moveTo>
                  <a:pt x="8112254" y="1278276"/>
                </a:moveTo>
                <a:lnTo>
                  <a:pt x="8133435" y="1278276"/>
                </a:lnTo>
                <a:cubicBezTo>
                  <a:pt x="8147556" y="1285335"/>
                  <a:pt x="8158146" y="1288866"/>
                  <a:pt x="8165206" y="1288866"/>
                </a:cubicBezTo>
                <a:cubicBezTo>
                  <a:pt x="8165206" y="1295927"/>
                  <a:pt x="8170502" y="1299456"/>
                  <a:pt x="8181093" y="1299456"/>
                </a:cubicBezTo>
                <a:cubicBezTo>
                  <a:pt x="8191683" y="1299456"/>
                  <a:pt x="8198743" y="1302987"/>
                  <a:pt x="8202273" y="1310047"/>
                </a:cubicBezTo>
                <a:cubicBezTo>
                  <a:pt x="8205802" y="1317108"/>
                  <a:pt x="8204039" y="1320637"/>
                  <a:pt x="8196979" y="1320637"/>
                </a:cubicBezTo>
                <a:cubicBezTo>
                  <a:pt x="8189917" y="1320637"/>
                  <a:pt x="8182858" y="1317108"/>
                  <a:pt x="8175798" y="1310047"/>
                </a:cubicBezTo>
                <a:lnTo>
                  <a:pt x="8154617" y="1299456"/>
                </a:lnTo>
                <a:cubicBezTo>
                  <a:pt x="8147556" y="1299456"/>
                  <a:pt x="8140497" y="1295927"/>
                  <a:pt x="8133435" y="1288866"/>
                </a:cubicBezTo>
                <a:cubicBezTo>
                  <a:pt x="8126375" y="1288866"/>
                  <a:pt x="8121079" y="1287101"/>
                  <a:pt x="8117550" y="1283571"/>
                </a:cubicBezTo>
                <a:cubicBezTo>
                  <a:pt x="8114020" y="1280041"/>
                  <a:pt x="8112254" y="1278276"/>
                  <a:pt x="8112254" y="1278276"/>
                </a:cubicBezTo>
                <a:close/>
                <a:moveTo>
                  <a:pt x="8069894" y="1278276"/>
                </a:moveTo>
                <a:cubicBezTo>
                  <a:pt x="8069894" y="1278276"/>
                  <a:pt x="8073423" y="1278276"/>
                  <a:pt x="8080483" y="1278276"/>
                </a:cubicBezTo>
                <a:cubicBezTo>
                  <a:pt x="8080483" y="1285335"/>
                  <a:pt x="8076954" y="1288866"/>
                  <a:pt x="8069894" y="1288866"/>
                </a:cubicBezTo>
                <a:close/>
                <a:moveTo>
                  <a:pt x="6936718" y="1278276"/>
                </a:moveTo>
                <a:cubicBezTo>
                  <a:pt x="6943780" y="1278276"/>
                  <a:pt x="6947310" y="1278276"/>
                  <a:pt x="6947310" y="1278276"/>
                </a:cubicBezTo>
                <a:lnTo>
                  <a:pt x="6947310" y="1288866"/>
                </a:lnTo>
                <a:close/>
                <a:moveTo>
                  <a:pt x="2954724" y="1278276"/>
                </a:moveTo>
                <a:lnTo>
                  <a:pt x="2975906" y="1299456"/>
                </a:lnTo>
                <a:lnTo>
                  <a:pt x="2986495" y="1310047"/>
                </a:lnTo>
                <a:lnTo>
                  <a:pt x="3018266" y="1331228"/>
                </a:lnTo>
                <a:lnTo>
                  <a:pt x="3028858" y="1341818"/>
                </a:lnTo>
                <a:cubicBezTo>
                  <a:pt x="3028858" y="1341818"/>
                  <a:pt x="3021797" y="1341818"/>
                  <a:pt x="3007676" y="1341818"/>
                </a:cubicBezTo>
                <a:cubicBezTo>
                  <a:pt x="2993556" y="1341818"/>
                  <a:pt x="2979435" y="1338287"/>
                  <a:pt x="2965314" y="1331228"/>
                </a:cubicBezTo>
                <a:cubicBezTo>
                  <a:pt x="2965314" y="1331228"/>
                  <a:pt x="2963550" y="1329464"/>
                  <a:pt x="2960019" y="1325933"/>
                </a:cubicBezTo>
                <a:cubicBezTo>
                  <a:pt x="2956489" y="1322402"/>
                  <a:pt x="2951194" y="1320637"/>
                  <a:pt x="2944134" y="1320637"/>
                </a:cubicBezTo>
                <a:lnTo>
                  <a:pt x="2944134" y="1299456"/>
                </a:lnTo>
                <a:close/>
                <a:moveTo>
                  <a:pt x="2917658" y="1278276"/>
                </a:moveTo>
                <a:cubicBezTo>
                  <a:pt x="2921189" y="1278276"/>
                  <a:pt x="2926483" y="1278276"/>
                  <a:pt x="2933543" y="1278276"/>
                </a:cubicBezTo>
                <a:lnTo>
                  <a:pt x="2922954" y="1288866"/>
                </a:lnTo>
                <a:cubicBezTo>
                  <a:pt x="2915893" y="1288866"/>
                  <a:pt x="2912362" y="1288866"/>
                  <a:pt x="2912362" y="1288866"/>
                </a:cubicBezTo>
                <a:cubicBezTo>
                  <a:pt x="2912362" y="1281806"/>
                  <a:pt x="2914127" y="1278276"/>
                  <a:pt x="2917658" y="1278276"/>
                </a:cubicBezTo>
                <a:close/>
                <a:moveTo>
                  <a:pt x="2909715" y="1272981"/>
                </a:moveTo>
                <a:cubicBezTo>
                  <a:pt x="2911481" y="1272981"/>
                  <a:pt x="2912362" y="1274745"/>
                  <a:pt x="2912362" y="1278276"/>
                </a:cubicBezTo>
                <a:lnTo>
                  <a:pt x="2901772" y="1278276"/>
                </a:lnTo>
                <a:cubicBezTo>
                  <a:pt x="2905303" y="1274745"/>
                  <a:pt x="2907949" y="1272981"/>
                  <a:pt x="2909715" y="1272981"/>
                </a:cubicBezTo>
                <a:close/>
                <a:moveTo>
                  <a:pt x="8218160" y="1267685"/>
                </a:moveTo>
                <a:cubicBezTo>
                  <a:pt x="8225220" y="1267685"/>
                  <a:pt x="8228750" y="1271216"/>
                  <a:pt x="8228750" y="1278276"/>
                </a:cubicBezTo>
                <a:cubicBezTo>
                  <a:pt x="8228750" y="1278276"/>
                  <a:pt x="8226983" y="1278276"/>
                  <a:pt x="8223454" y="1278276"/>
                </a:cubicBezTo>
                <a:cubicBezTo>
                  <a:pt x="8219925" y="1278276"/>
                  <a:pt x="8218160" y="1278276"/>
                  <a:pt x="8218160" y="1278276"/>
                </a:cubicBezTo>
                <a:close/>
                <a:moveTo>
                  <a:pt x="6534284" y="1267685"/>
                </a:moveTo>
                <a:cubicBezTo>
                  <a:pt x="6534284" y="1267685"/>
                  <a:pt x="6536050" y="1269450"/>
                  <a:pt x="6539579" y="1272981"/>
                </a:cubicBezTo>
                <a:cubicBezTo>
                  <a:pt x="6543108" y="1276510"/>
                  <a:pt x="6544874" y="1278276"/>
                  <a:pt x="6544874" y="1278276"/>
                </a:cubicBezTo>
                <a:lnTo>
                  <a:pt x="6544874" y="1288866"/>
                </a:lnTo>
                <a:lnTo>
                  <a:pt x="6576646" y="1288866"/>
                </a:lnTo>
                <a:cubicBezTo>
                  <a:pt x="6576646" y="1281806"/>
                  <a:pt x="6580175" y="1281806"/>
                  <a:pt x="6587236" y="1288866"/>
                </a:cubicBezTo>
                <a:lnTo>
                  <a:pt x="6597826" y="1288866"/>
                </a:lnTo>
                <a:lnTo>
                  <a:pt x="6566054" y="1267685"/>
                </a:lnTo>
                <a:cubicBezTo>
                  <a:pt x="6558994" y="1267685"/>
                  <a:pt x="6551935" y="1267685"/>
                  <a:pt x="6544874" y="1267685"/>
                </a:cubicBezTo>
                <a:cubicBezTo>
                  <a:pt x="6537813" y="1267685"/>
                  <a:pt x="6534284" y="1267685"/>
                  <a:pt x="6534284" y="1267685"/>
                </a:cubicBezTo>
                <a:close/>
                <a:moveTo>
                  <a:pt x="6481332" y="1267685"/>
                </a:moveTo>
                <a:cubicBezTo>
                  <a:pt x="6481332" y="1274745"/>
                  <a:pt x="6484861" y="1278276"/>
                  <a:pt x="6491922" y="1278276"/>
                </a:cubicBezTo>
                <a:lnTo>
                  <a:pt x="6491922" y="1267685"/>
                </a:lnTo>
                <a:cubicBezTo>
                  <a:pt x="6484861" y="1267685"/>
                  <a:pt x="6481332" y="1267685"/>
                  <a:pt x="6481332" y="1267685"/>
                </a:cubicBezTo>
                <a:close/>
                <a:moveTo>
                  <a:pt x="3463064" y="1267685"/>
                </a:moveTo>
                <a:lnTo>
                  <a:pt x="3473655" y="1278276"/>
                </a:lnTo>
                <a:lnTo>
                  <a:pt x="3473655" y="1267685"/>
                </a:lnTo>
                <a:cubicBezTo>
                  <a:pt x="3473655" y="1267685"/>
                  <a:pt x="3470124" y="1267685"/>
                  <a:pt x="3463064" y="1267685"/>
                </a:cubicBezTo>
                <a:close/>
                <a:moveTo>
                  <a:pt x="2435794" y="1267685"/>
                </a:moveTo>
                <a:cubicBezTo>
                  <a:pt x="2442854" y="1274745"/>
                  <a:pt x="2448151" y="1278276"/>
                  <a:pt x="2451680" y="1278276"/>
                </a:cubicBezTo>
                <a:cubicBezTo>
                  <a:pt x="2455210" y="1278276"/>
                  <a:pt x="2460505" y="1278276"/>
                  <a:pt x="2467566" y="1278276"/>
                </a:cubicBezTo>
                <a:lnTo>
                  <a:pt x="2478156" y="1278276"/>
                </a:lnTo>
                <a:cubicBezTo>
                  <a:pt x="2478156" y="1278276"/>
                  <a:pt x="2474625" y="1274745"/>
                  <a:pt x="2467566" y="1267685"/>
                </a:cubicBezTo>
                <a:close/>
                <a:moveTo>
                  <a:pt x="3092399" y="1257095"/>
                </a:moveTo>
                <a:lnTo>
                  <a:pt x="3102990" y="1278276"/>
                </a:lnTo>
                <a:lnTo>
                  <a:pt x="3134762" y="1278276"/>
                </a:lnTo>
                <a:cubicBezTo>
                  <a:pt x="3134762" y="1278276"/>
                  <a:pt x="3129466" y="1274745"/>
                  <a:pt x="3118877" y="1267685"/>
                </a:cubicBezTo>
                <a:cubicBezTo>
                  <a:pt x="3108285" y="1260625"/>
                  <a:pt x="3099460" y="1257095"/>
                  <a:pt x="3092399" y="1257095"/>
                </a:cubicBezTo>
                <a:close/>
                <a:moveTo>
                  <a:pt x="2986495" y="1257095"/>
                </a:moveTo>
                <a:lnTo>
                  <a:pt x="3018266" y="1278276"/>
                </a:lnTo>
                <a:lnTo>
                  <a:pt x="3018266" y="1267685"/>
                </a:lnTo>
                <a:close/>
                <a:moveTo>
                  <a:pt x="2663488" y="1257095"/>
                </a:moveTo>
                <a:cubicBezTo>
                  <a:pt x="2652899" y="1257095"/>
                  <a:pt x="2651133" y="1260625"/>
                  <a:pt x="2658193" y="1267685"/>
                </a:cubicBezTo>
                <a:lnTo>
                  <a:pt x="2679374" y="1267685"/>
                </a:lnTo>
                <a:lnTo>
                  <a:pt x="2700554" y="1267685"/>
                </a:lnTo>
                <a:cubicBezTo>
                  <a:pt x="2700554" y="1267685"/>
                  <a:pt x="2697023" y="1264154"/>
                  <a:pt x="2689964" y="1257095"/>
                </a:cubicBezTo>
                <a:cubicBezTo>
                  <a:pt x="2682904" y="1257095"/>
                  <a:pt x="2674080" y="1257095"/>
                  <a:pt x="2663488" y="1257095"/>
                </a:cubicBezTo>
                <a:close/>
                <a:moveTo>
                  <a:pt x="2128673" y="1257095"/>
                </a:moveTo>
                <a:lnTo>
                  <a:pt x="2223986" y="1267685"/>
                </a:lnTo>
                <a:cubicBezTo>
                  <a:pt x="2245167" y="1281806"/>
                  <a:pt x="2255757" y="1288866"/>
                  <a:pt x="2255757" y="1288866"/>
                </a:cubicBezTo>
                <a:cubicBezTo>
                  <a:pt x="2255757" y="1295927"/>
                  <a:pt x="2252227" y="1297691"/>
                  <a:pt x="2245167" y="1294162"/>
                </a:cubicBezTo>
                <a:cubicBezTo>
                  <a:pt x="2238107" y="1290631"/>
                  <a:pt x="2229282" y="1287101"/>
                  <a:pt x="2218690" y="1283571"/>
                </a:cubicBezTo>
                <a:cubicBezTo>
                  <a:pt x="2208101" y="1280041"/>
                  <a:pt x="2195745" y="1278276"/>
                  <a:pt x="2181625" y="1278276"/>
                </a:cubicBezTo>
                <a:cubicBezTo>
                  <a:pt x="2174565" y="1278276"/>
                  <a:pt x="2165738" y="1276510"/>
                  <a:pt x="2155149" y="1272981"/>
                </a:cubicBezTo>
                <a:cubicBezTo>
                  <a:pt x="2144559" y="1269450"/>
                  <a:pt x="2135733" y="1264154"/>
                  <a:pt x="2128673" y="1257095"/>
                </a:cubicBezTo>
                <a:close/>
                <a:moveTo>
                  <a:pt x="1895684" y="1257095"/>
                </a:moveTo>
                <a:cubicBezTo>
                  <a:pt x="1888623" y="1257095"/>
                  <a:pt x="1885093" y="1258860"/>
                  <a:pt x="1885093" y="1262389"/>
                </a:cubicBezTo>
                <a:cubicBezTo>
                  <a:pt x="1885093" y="1265920"/>
                  <a:pt x="1888623" y="1267685"/>
                  <a:pt x="1895684" y="1267685"/>
                </a:cubicBezTo>
                <a:cubicBezTo>
                  <a:pt x="1902744" y="1267685"/>
                  <a:pt x="1909804" y="1267685"/>
                  <a:pt x="1916864" y="1267685"/>
                </a:cubicBezTo>
                <a:close/>
                <a:moveTo>
                  <a:pt x="6153028" y="1246504"/>
                </a:moveTo>
                <a:cubicBezTo>
                  <a:pt x="6153028" y="1246504"/>
                  <a:pt x="6153028" y="1248269"/>
                  <a:pt x="6153028" y="1251800"/>
                </a:cubicBezTo>
                <a:cubicBezTo>
                  <a:pt x="6153028" y="1255331"/>
                  <a:pt x="6153028" y="1257095"/>
                  <a:pt x="6153028" y="1257095"/>
                </a:cubicBezTo>
                <a:cubicBezTo>
                  <a:pt x="6160090" y="1257095"/>
                  <a:pt x="6163620" y="1255331"/>
                  <a:pt x="6163620" y="1251800"/>
                </a:cubicBezTo>
                <a:cubicBezTo>
                  <a:pt x="6163620" y="1248269"/>
                  <a:pt x="6160090" y="1246504"/>
                  <a:pt x="6153028" y="1246504"/>
                </a:cubicBezTo>
                <a:close/>
                <a:moveTo>
                  <a:pt x="2711145" y="1246504"/>
                </a:moveTo>
                <a:cubicBezTo>
                  <a:pt x="2725266" y="1253564"/>
                  <a:pt x="2735856" y="1257095"/>
                  <a:pt x="2742916" y="1257095"/>
                </a:cubicBezTo>
                <a:lnTo>
                  <a:pt x="2732326" y="1246504"/>
                </a:lnTo>
                <a:close/>
                <a:moveTo>
                  <a:pt x="1408525" y="1246504"/>
                </a:moveTo>
                <a:lnTo>
                  <a:pt x="1419114" y="1246504"/>
                </a:lnTo>
                <a:cubicBezTo>
                  <a:pt x="1426175" y="1253564"/>
                  <a:pt x="1433235" y="1255331"/>
                  <a:pt x="1440296" y="1251800"/>
                </a:cubicBezTo>
                <a:cubicBezTo>
                  <a:pt x="1447356" y="1248269"/>
                  <a:pt x="1457946" y="1250035"/>
                  <a:pt x="1472067" y="1257095"/>
                </a:cubicBezTo>
                <a:cubicBezTo>
                  <a:pt x="1479127" y="1264154"/>
                  <a:pt x="1486187" y="1267685"/>
                  <a:pt x="1493248" y="1267685"/>
                </a:cubicBezTo>
                <a:cubicBezTo>
                  <a:pt x="1500308" y="1267685"/>
                  <a:pt x="1503838" y="1267685"/>
                  <a:pt x="1503838" y="1267685"/>
                </a:cubicBezTo>
                <a:cubicBezTo>
                  <a:pt x="1510898" y="1267685"/>
                  <a:pt x="1517959" y="1271216"/>
                  <a:pt x="1525019" y="1278276"/>
                </a:cubicBezTo>
                <a:cubicBezTo>
                  <a:pt x="1532080" y="1285335"/>
                  <a:pt x="1537375" y="1288866"/>
                  <a:pt x="1540904" y="1288866"/>
                </a:cubicBezTo>
                <a:cubicBezTo>
                  <a:pt x="1544436" y="1288866"/>
                  <a:pt x="1556790" y="1292397"/>
                  <a:pt x="1577971" y="1299456"/>
                </a:cubicBezTo>
                <a:cubicBezTo>
                  <a:pt x="1599152" y="1306516"/>
                  <a:pt x="1634453" y="1317108"/>
                  <a:pt x="1683875" y="1331228"/>
                </a:cubicBezTo>
                <a:lnTo>
                  <a:pt x="1705056" y="1341818"/>
                </a:lnTo>
                <a:cubicBezTo>
                  <a:pt x="1697995" y="1341818"/>
                  <a:pt x="1689170" y="1341818"/>
                  <a:pt x="1678581" y="1341818"/>
                </a:cubicBezTo>
                <a:cubicBezTo>
                  <a:pt x="1667989" y="1341818"/>
                  <a:pt x="1659164" y="1338287"/>
                  <a:pt x="1652104" y="1331228"/>
                </a:cubicBezTo>
                <a:lnTo>
                  <a:pt x="1609742" y="1320637"/>
                </a:lnTo>
                <a:lnTo>
                  <a:pt x="1535610" y="1299456"/>
                </a:lnTo>
                <a:cubicBezTo>
                  <a:pt x="1521489" y="1299456"/>
                  <a:pt x="1514429" y="1299456"/>
                  <a:pt x="1514429" y="1299456"/>
                </a:cubicBezTo>
                <a:lnTo>
                  <a:pt x="1482658" y="1278276"/>
                </a:lnTo>
                <a:cubicBezTo>
                  <a:pt x="1482658" y="1264154"/>
                  <a:pt x="1465007" y="1257095"/>
                  <a:pt x="1429704" y="1257095"/>
                </a:cubicBezTo>
                <a:cubicBezTo>
                  <a:pt x="1415585" y="1257095"/>
                  <a:pt x="1408525" y="1253564"/>
                  <a:pt x="1408525" y="1246504"/>
                </a:cubicBezTo>
                <a:close/>
                <a:moveTo>
                  <a:pt x="2840878" y="1241210"/>
                </a:moveTo>
                <a:cubicBezTo>
                  <a:pt x="2839114" y="1241210"/>
                  <a:pt x="2838230" y="1242975"/>
                  <a:pt x="2838230" y="1246504"/>
                </a:cubicBezTo>
                <a:cubicBezTo>
                  <a:pt x="2838230" y="1253564"/>
                  <a:pt x="2838230" y="1257095"/>
                  <a:pt x="2838230" y="1257095"/>
                </a:cubicBezTo>
                <a:cubicBezTo>
                  <a:pt x="2852351" y="1250035"/>
                  <a:pt x="2866471" y="1253564"/>
                  <a:pt x="2880591" y="1267685"/>
                </a:cubicBezTo>
                <a:lnTo>
                  <a:pt x="2870002" y="1278276"/>
                </a:lnTo>
                <a:cubicBezTo>
                  <a:pt x="2855879" y="1271216"/>
                  <a:pt x="2845290" y="1271216"/>
                  <a:pt x="2838230" y="1278276"/>
                </a:cubicBezTo>
                <a:cubicBezTo>
                  <a:pt x="2831170" y="1278276"/>
                  <a:pt x="2827639" y="1278276"/>
                  <a:pt x="2827639" y="1278276"/>
                </a:cubicBezTo>
                <a:lnTo>
                  <a:pt x="2817049" y="1267685"/>
                </a:lnTo>
                <a:cubicBezTo>
                  <a:pt x="2817049" y="1274745"/>
                  <a:pt x="2820579" y="1280041"/>
                  <a:pt x="2827639" y="1283571"/>
                </a:cubicBezTo>
                <a:cubicBezTo>
                  <a:pt x="2834700" y="1287101"/>
                  <a:pt x="2841760" y="1288866"/>
                  <a:pt x="2848820" y="1288866"/>
                </a:cubicBezTo>
                <a:cubicBezTo>
                  <a:pt x="2870002" y="1302987"/>
                  <a:pt x="2880591" y="1310047"/>
                  <a:pt x="2880591" y="1310047"/>
                </a:cubicBezTo>
                <a:cubicBezTo>
                  <a:pt x="2880591" y="1310047"/>
                  <a:pt x="2870002" y="1306516"/>
                  <a:pt x="2848820" y="1299456"/>
                </a:cubicBezTo>
                <a:cubicBezTo>
                  <a:pt x="2827639" y="1292397"/>
                  <a:pt x="2817049" y="1285335"/>
                  <a:pt x="2817049" y="1278276"/>
                </a:cubicBezTo>
                <a:lnTo>
                  <a:pt x="2753506" y="1257095"/>
                </a:lnTo>
                <a:cubicBezTo>
                  <a:pt x="2753506" y="1264154"/>
                  <a:pt x="2760567" y="1267685"/>
                  <a:pt x="2774687" y="1267685"/>
                </a:cubicBezTo>
                <a:lnTo>
                  <a:pt x="2785278" y="1278276"/>
                </a:lnTo>
                <a:lnTo>
                  <a:pt x="2795868" y="1288866"/>
                </a:lnTo>
                <a:lnTo>
                  <a:pt x="2806458" y="1299456"/>
                </a:lnTo>
                <a:lnTo>
                  <a:pt x="2806458" y="1310047"/>
                </a:lnTo>
                <a:lnTo>
                  <a:pt x="2827639" y="1310047"/>
                </a:lnTo>
                <a:lnTo>
                  <a:pt x="2859410" y="1320637"/>
                </a:lnTo>
                <a:cubicBezTo>
                  <a:pt x="2866471" y="1320637"/>
                  <a:pt x="2877061" y="1324168"/>
                  <a:pt x="2891182" y="1331228"/>
                </a:cubicBezTo>
                <a:cubicBezTo>
                  <a:pt x="2891182" y="1331228"/>
                  <a:pt x="2896477" y="1332993"/>
                  <a:pt x="2907067" y="1336523"/>
                </a:cubicBezTo>
                <a:cubicBezTo>
                  <a:pt x="2917658" y="1340053"/>
                  <a:pt x="2926483" y="1345349"/>
                  <a:pt x="2933543" y="1352408"/>
                </a:cubicBezTo>
                <a:lnTo>
                  <a:pt x="2965314" y="1362999"/>
                </a:lnTo>
                <a:lnTo>
                  <a:pt x="2944134" y="1362999"/>
                </a:lnTo>
                <a:lnTo>
                  <a:pt x="2933543" y="1362999"/>
                </a:lnTo>
                <a:lnTo>
                  <a:pt x="2954724" y="1373589"/>
                </a:lnTo>
                <a:lnTo>
                  <a:pt x="2965314" y="1362999"/>
                </a:lnTo>
                <a:lnTo>
                  <a:pt x="2997086" y="1373589"/>
                </a:lnTo>
                <a:lnTo>
                  <a:pt x="3007676" y="1384180"/>
                </a:lnTo>
                <a:cubicBezTo>
                  <a:pt x="3014737" y="1384180"/>
                  <a:pt x="3020031" y="1384180"/>
                  <a:pt x="3023562" y="1384180"/>
                </a:cubicBezTo>
                <a:cubicBezTo>
                  <a:pt x="3027093" y="1384180"/>
                  <a:pt x="3032387" y="1387710"/>
                  <a:pt x="3039447" y="1394770"/>
                </a:cubicBezTo>
                <a:lnTo>
                  <a:pt x="3039447" y="1384180"/>
                </a:lnTo>
                <a:cubicBezTo>
                  <a:pt x="3046508" y="1384180"/>
                  <a:pt x="3057098" y="1384180"/>
                  <a:pt x="3071218" y="1384180"/>
                </a:cubicBezTo>
                <a:lnTo>
                  <a:pt x="3113581" y="1405360"/>
                </a:lnTo>
                <a:cubicBezTo>
                  <a:pt x="3113581" y="1412420"/>
                  <a:pt x="3113581" y="1415951"/>
                  <a:pt x="3113581" y="1415951"/>
                </a:cubicBezTo>
                <a:lnTo>
                  <a:pt x="3124171" y="1415951"/>
                </a:lnTo>
                <a:cubicBezTo>
                  <a:pt x="3124171" y="1408891"/>
                  <a:pt x="3125935" y="1405360"/>
                  <a:pt x="3129466" y="1405360"/>
                </a:cubicBezTo>
                <a:cubicBezTo>
                  <a:pt x="3132997" y="1405360"/>
                  <a:pt x="3132997" y="1408891"/>
                  <a:pt x="3129466" y="1415951"/>
                </a:cubicBezTo>
                <a:cubicBezTo>
                  <a:pt x="3125935" y="1423012"/>
                  <a:pt x="3127701" y="1426541"/>
                  <a:pt x="3134762" y="1426541"/>
                </a:cubicBezTo>
                <a:lnTo>
                  <a:pt x="3155942" y="1426541"/>
                </a:lnTo>
                <a:lnTo>
                  <a:pt x="3155942" y="1437132"/>
                </a:lnTo>
                <a:lnTo>
                  <a:pt x="3177123" y="1447722"/>
                </a:lnTo>
                <a:cubicBezTo>
                  <a:pt x="3177123" y="1454783"/>
                  <a:pt x="3184183" y="1458312"/>
                  <a:pt x="3198303" y="1458312"/>
                </a:cubicBezTo>
                <a:lnTo>
                  <a:pt x="3208895" y="1447722"/>
                </a:lnTo>
                <a:lnTo>
                  <a:pt x="3219485" y="1447722"/>
                </a:lnTo>
                <a:cubicBezTo>
                  <a:pt x="3226545" y="1447722"/>
                  <a:pt x="3231839" y="1447722"/>
                  <a:pt x="3235370" y="1447722"/>
                </a:cubicBezTo>
                <a:cubicBezTo>
                  <a:pt x="3238901" y="1447722"/>
                  <a:pt x="3244195" y="1444191"/>
                  <a:pt x="3251255" y="1437132"/>
                </a:cubicBezTo>
                <a:lnTo>
                  <a:pt x="3261847" y="1447722"/>
                </a:lnTo>
                <a:cubicBezTo>
                  <a:pt x="3261847" y="1447722"/>
                  <a:pt x="3258316" y="1447722"/>
                  <a:pt x="3251255" y="1447722"/>
                </a:cubicBezTo>
                <a:cubicBezTo>
                  <a:pt x="3244195" y="1447722"/>
                  <a:pt x="3244195" y="1451253"/>
                  <a:pt x="3251255" y="1458312"/>
                </a:cubicBezTo>
                <a:lnTo>
                  <a:pt x="3272437" y="1458312"/>
                </a:lnTo>
                <a:lnTo>
                  <a:pt x="3283027" y="1458312"/>
                </a:lnTo>
                <a:cubicBezTo>
                  <a:pt x="3283027" y="1465372"/>
                  <a:pt x="3290088" y="1468903"/>
                  <a:pt x="3304208" y="1468903"/>
                </a:cubicBezTo>
                <a:cubicBezTo>
                  <a:pt x="3325389" y="1475964"/>
                  <a:pt x="3332449" y="1475964"/>
                  <a:pt x="3325389" y="1468903"/>
                </a:cubicBezTo>
                <a:lnTo>
                  <a:pt x="3335979" y="1468903"/>
                </a:lnTo>
                <a:cubicBezTo>
                  <a:pt x="3335979" y="1468903"/>
                  <a:pt x="3337743" y="1468903"/>
                  <a:pt x="3341274" y="1468903"/>
                </a:cubicBezTo>
                <a:cubicBezTo>
                  <a:pt x="3344806" y="1468903"/>
                  <a:pt x="3350099" y="1468903"/>
                  <a:pt x="3357160" y="1468903"/>
                </a:cubicBezTo>
                <a:cubicBezTo>
                  <a:pt x="3364220" y="1468903"/>
                  <a:pt x="3367751" y="1470668"/>
                  <a:pt x="3367751" y="1474199"/>
                </a:cubicBezTo>
                <a:cubicBezTo>
                  <a:pt x="3367751" y="1477728"/>
                  <a:pt x="3365986" y="1479493"/>
                  <a:pt x="3362456" y="1479493"/>
                </a:cubicBezTo>
                <a:cubicBezTo>
                  <a:pt x="3358926" y="1479493"/>
                  <a:pt x="3353630" y="1479493"/>
                  <a:pt x="3346570" y="1479493"/>
                </a:cubicBezTo>
                <a:lnTo>
                  <a:pt x="3357160" y="1490084"/>
                </a:lnTo>
                <a:cubicBezTo>
                  <a:pt x="3378341" y="1497143"/>
                  <a:pt x="3392461" y="1502439"/>
                  <a:pt x="3399522" y="1505970"/>
                </a:cubicBezTo>
                <a:cubicBezTo>
                  <a:pt x="3406582" y="1509499"/>
                  <a:pt x="3417172" y="1513030"/>
                  <a:pt x="3431293" y="1516560"/>
                </a:cubicBezTo>
                <a:cubicBezTo>
                  <a:pt x="3445413" y="1520091"/>
                  <a:pt x="3461299" y="1523620"/>
                  <a:pt x="3478949" y="1527151"/>
                </a:cubicBezTo>
                <a:cubicBezTo>
                  <a:pt x="3496600" y="1530680"/>
                  <a:pt x="3508956" y="1532445"/>
                  <a:pt x="3516016" y="1532445"/>
                </a:cubicBezTo>
                <a:cubicBezTo>
                  <a:pt x="3544257" y="1546566"/>
                  <a:pt x="3574263" y="1553626"/>
                  <a:pt x="3606034" y="1553626"/>
                </a:cubicBezTo>
                <a:cubicBezTo>
                  <a:pt x="3637805" y="1553626"/>
                  <a:pt x="3657222" y="1560687"/>
                  <a:pt x="3664282" y="1574807"/>
                </a:cubicBezTo>
                <a:lnTo>
                  <a:pt x="3696052" y="1585397"/>
                </a:lnTo>
                <a:lnTo>
                  <a:pt x="3727824" y="1595988"/>
                </a:lnTo>
                <a:cubicBezTo>
                  <a:pt x="3741946" y="1603047"/>
                  <a:pt x="3759596" y="1606578"/>
                  <a:pt x="3780776" y="1606578"/>
                </a:cubicBezTo>
                <a:cubicBezTo>
                  <a:pt x="3787836" y="1606578"/>
                  <a:pt x="3791367" y="1610109"/>
                  <a:pt x="3791367" y="1617170"/>
                </a:cubicBezTo>
                <a:cubicBezTo>
                  <a:pt x="3798427" y="1617170"/>
                  <a:pt x="3816078" y="1620699"/>
                  <a:pt x="3844319" y="1627759"/>
                </a:cubicBezTo>
                <a:cubicBezTo>
                  <a:pt x="3851379" y="1627759"/>
                  <a:pt x="3860204" y="1629524"/>
                  <a:pt x="3870796" y="1633055"/>
                </a:cubicBezTo>
                <a:cubicBezTo>
                  <a:pt x="3881386" y="1636584"/>
                  <a:pt x="3886681" y="1638349"/>
                  <a:pt x="3886681" y="1638349"/>
                </a:cubicBezTo>
                <a:lnTo>
                  <a:pt x="3907860" y="1648940"/>
                </a:lnTo>
                <a:cubicBezTo>
                  <a:pt x="3914921" y="1656001"/>
                  <a:pt x="3921982" y="1659530"/>
                  <a:pt x="3929042" y="1659530"/>
                </a:cubicBezTo>
                <a:cubicBezTo>
                  <a:pt x="3964344" y="1645410"/>
                  <a:pt x="3996114" y="1652470"/>
                  <a:pt x="4024356" y="1680711"/>
                </a:cubicBezTo>
                <a:cubicBezTo>
                  <a:pt x="4031416" y="1687772"/>
                  <a:pt x="4036710" y="1691301"/>
                  <a:pt x="4040242" y="1691301"/>
                </a:cubicBezTo>
                <a:cubicBezTo>
                  <a:pt x="4043772" y="1691301"/>
                  <a:pt x="4049066" y="1691301"/>
                  <a:pt x="4056127" y="1691301"/>
                </a:cubicBezTo>
                <a:cubicBezTo>
                  <a:pt x="4070248" y="1684242"/>
                  <a:pt x="4079073" y="1682476"/>
                  <a:pt x="4082604" y="1686007"/>
                </a:cubicBezTo>
                <a:cubicBezTo>
                  <a:pt x="4086133" y="1689537"/>
                  <a:pt x="4091429" y="1691301"/>
                  <a:pt x="4098489" y="1691301"/>
                </a:cubicBezTo>
                <a:cubicBezTo>
                  <a:pt x="4105548" y="1691301"/>
                  <a:pt x="4110844" y="1693066"/>
                  <a:pt x="4114374" y="1696597"/>
                </a:cubicBezTo>
                <a:cubicBezTo>
                  <a:pt x="4117904" y="1700128"/>
                  <a:pt x="4123200" y="1701893"/>
                  <a:pt x="4130260" y="1701893"/>
                </a:cubicBezTo>
                <a:lnTo>
                  <a:pt x="4130260" y="1691301"/>
                </a:lnTo>
                <a:lnTo>
                  <a:pt x="4119669" y="1670122"/>
                </a:lnTo>
                <a:cubicBezTo>
                  <a:pt x="4119669" y="1656001"/>
                  <a:pt x="4105548" y="1652470"/>
                  <a:pt x="4077308" y="1659530"/>
                </a:cubicBezTo>
                <a:cubicBezTo>
                  <a:pt x="4070248" y="1659530"/>
                  <a:pt x="4064952" y="1659530"/>
                  <a:pt x="4061422" y="1659530"/>
                </a:cubicBezTo>
                <a:cubicBezTo>
                  <a:pt x="4057892" y="1659530"/>
                  <a:pt x="4056127" y="1659530"/>
                  <a:pt x="4056127" y="1659530"/>
                </a:cubicBezTo>
                <a:cubicBezTo>
                  <a:pt x="4049066" y="1645410"/>
                  <a:pt x="4027886" y="1641880"/>
                  <a:pt x="3992585" y="1648940"/>
                </a:cubicBezTo>
                <a:cubicBezTo>
                  <a:pt x="3985524" y="1648940"/>
                  <a:pt x="3978464" y="1645410"/>
                  <a:pt x="3971404" y="1638349"/>
                </a:cubicBezTo>
                <a:lnTo>
                  <a:pt x="3960812" y="1627759"/>
                </a:lnTo>
                <a:lnTo>
                  <a:pt x="3950223" y="1627759"/>
                </a:lnTo>
                <a:cubicBezTo>
                  <a:pt x="3957284" y="1634820"/>
                  <a:pt x="3953754" y="1634820"/>
                  <a:pt x="3939633" y="1627759"/>
                </a:cubicBezTo>
                <a:cubicBezTo>
                  <a:pt x="3932572" y="1627759"/>
                  <a:pt x="3921982" y="1624228"/>
                  <a:pt x="3907860" y="1617170"/>
                </a:cubicBezTo>
                <a:cubicBezTo>
                  <a:pt x="3865500" y="1603047"/>
                  <a:pt x="3844319" y="1595988"/>
                  <a:pt x="3844319" y="1595988"/>
                </a:cubicBezTo>
                <a:lnTo>
                  <a:pt x="3823138" y="1574807"/>
                </a:lnTo>
                <a:cubicBezTo>
                  <a:pt x="3816078" y="1574807"/>
                  <a:pt x="3805488" y="1571276"/>
                  <a:pt x="3791367" y="1564218"/>
                </a:cubicBezTo>
                <a:cubicBezTo>
                  <a:pt x="3763126" y="1543036"/>
                  <a:pt x="3738415" y="1535976"/>
                  <a:pt x="3717234" y="1543036"/>
                </a:cubicBezTo>
                <a:lnTo>
                  <a:pt x="3706644" y="1543036"/>
                </a:lnTo>
                <a:lnTo>
                  <a:pt x="3696052" y="1532445"/>
                </a:lnTo>
                <a:cubicBezTo>
                  <a:pt x="3696052" y="1539506"/>
                  <a:pt x="3696052" y="1543036"/>
                  <a:pt x="3696052" y="1543036"/>
                </a:cubicBezTo>
                <a:cubicBezTo>
                  <a:pt x="3696052" y="1543036"/>
                  <a:pt x="3696052" y="1546566"/>
                  <a:pt x="3696052" y="1553626"/>
                </a:cubicBezTo>
                <a:cubicBezTo>
                  <a:pt x="3688992" y="1553626"/>
                  <a:pt x="3678402" y="1550095"/>
                  <a:pt x="3664282" y="1543036"/>
                </a:cubicBezTo>
                <a:cubicBezTo>
                  <a:pt x="3643100" y="1528916"/>
                  <a:pt x="3618390" y="1518324"/>
                  <a:pt x="3590148" y="1511264"/>
                </a:cubicBezTo>
                <a:cubicBezTo>
                  <a:pt x="3576028" y="1511264"/>
                  <a:pt x="3565438" y="1509499"/>
                  <a:pt x="3558378" y="1505970"/>
                </a:cubicBezTo>
                <a:cubicBezTo>
                  <a:pt x="3551317" y="1502439"/>
                  <a:pt x="3544257" y="1500674"/>
                  <a:pt x="3537196" y="1500674"/>
                </a:cubicBezTo>
                <a:lnTo>
                  <a:pt x="3516016" y="1500674"/>
                </a:lnTo>
                <a:cubicBezTo>
                  <a:pt x="3487776" y="1486554"/>
                  <a:pt x="3470124" y="1479493"/>
                  <a:pt x="3463064" y="1479493"/>
                </a:cubicBezTo>
                <a:lnTo>
                  <a:pt x="3452474" y="1479493"/>
                </a:lnTo>
                <a:lnTo>
                  <a:pt x="3452474" y="1468903"/>
                </a:lnTo>
                <a:lnTo>
                  <a:pt x="3452474" y="1458312"/>
                </a:lnTo>
                <a:cubicBezTo>
                  <a:pt x="3452474" y="1458312"/>
                  <a:pt x="3447178" y="1454783"/>
                  <a:pt x="3436588" y="1447722"/>
                </a:cubicBezTo>
                <a:cubicBezTo>
                  <a:pt x="3425997" y="1440662"/>
                  <a:pt x="3420703" y="1440662"/>
                  <a:pt x="3420703" y="1447722"/>
                </a:cubicBezTo>
                <a:lnTo>
                  <a:pt x="3399522" y="1447722"/>
                </a:lnTo>
                <a:cubicBezTo>
                  <a:pt x="3399522" y="1447722"/>
                  <a:pt x="3397758" y="1445957"/>
                  <a:pt x="3394226" y="1442427"/>
                </a:cubicBezTo>
                <a:cubicBezTo>
                  <a:pt x="3390695" y="1438897"/>
                  <a:pt x="3388931" y="1437132"/>
                  <a:pt x="3388931" y="1437132"/>
                </a:cubicBezTo>
                <a:cubicBezTo>
                  <a:pt x="3387166" y="1438897"/>
                  <a:pt x="3385401" y="1440221"/>
                  <a:pt x="3383637" y="1441103"/>
                </a:cubicBezTo>
                <a:lnTo>
                  <a:pt x="3379970" y="1442020"/>
                </a:lnTo>
                <a:lnTo>
                  <a:pt x="3420703" y="1458312"/>
                </a:lnTo>
                <a:cubicBezTo>
                  <a:pt x="3420703" y="1465372"/>
                  <a:pt x="3420703" y="1468903"/>
                  <a:pt x="3420703" y="1468903"/>
                </a:cubicBezTo>
                <a:cubicBezTo>
                  <a:pt x="3364220" y="1468903"/>
                  <a:pt x="3321858" y="1458312"/>
                  <a:pt x="3293618" y="1437132"/>
                </a:cubicBezTo>
                <a:cubicBezTo>
                  <a:pt x="3293618" y="1430072"/>
                  <a:pt x="3288322" y="1426541"/>
                  <a:pt x="3277733" y="1426541"/>
                </a:cubicBezTo>
                <a:cubicBezTo>
                  <a:pt x="3267141" y="1426541"/>
                  <a:pt x="3261847" y="1426541"/>
                  <a:pt x="3261847" y="1426541"/>
                </a:cubicBezTo>
                <a:lnTo>
                  <a:pt x="3261847" y="1405360"/>
                </a:lnTo>
                <a:cubicBezTo>
                  <a:pt x="3254786" y="1405360"/>
                  <a:pt x="3251255" y="1405360"/>
                  <a:pt x="3251255" y="1405360"/>
                </a:cubicBezTo>
                <a:cubicBezTo>
                  <a:pt x="3251255" y="1405360"/>
                  <a:pt x="3251255" y="1408891"/>
                  <a:pt x="3251255" y="1415951"/>
                </a:cubicBezTo>
                <a:lnTo>
                  <a:pt x="3251255" y="1426541"/>
                </a:lnTo>
                <a:cubicBezTo>
                  <a:pt x="3244195" y="1419481"/>
                  <a:pt x="3238901" y="1415951"/>
                  <a:pt x="3235370" y="1415951"/>
                </a:cubicBezTo>
                <a:cubicBezTo>
                  <a:pt x="3231839" y="1415951"/>
                  <a:pt x="3226545" y="1412420"/>
                  <a:pt x="3219485" y="1405360"/>
                </a:cubicBezTo>
                <a:lnTo>
                  <a:pt x="3230075" y="1405360"/>
                </a:lnTo>
                <a:cubicBezTo>
                  <a:pt x="3237136" y="1405360"/>
                  <a:pt x="3240666" y="1403595"/>
                  <a:pt x="3240666" y="1400066"/>
                </a:cubicBezTo>
                <a:cubicBezTo>
                  <a:pt x="3240666" y="1396535"/>
                  <a:pt x="3235370" y="1394770"/>
                  <a:pt x="3224781" y="1394770"/>
                </a:cubicBezTo>
                <a:cubicBezTo>
                  <a:pt x="3214189" y="1394770"/>
                  <a:pt x="3208895" y="1391239"/>
                  <a:pt x="3208895" y="1384180"/>
                </a:cubicBezTo>
                <a:lnTo>
                  <a:pt x="3187714" y="1373589"/>
                </a:lnTo>
                <a:cubicBezTo>
                  <a:pt x="3180653" y="1373589"/>
                  <a:pt x="3177123" y="1371824"/>
                  <a:pt x="3177123" y="1368293"/>
                </a:cubicBezTo>
                <a:cubicBezTo>
                  <a:pt x="3177123" y="1364764"/>
                  <a:pt x="3163002" y="1357704"/>
                  <a:pt x="3134762" y="1347114"/>
                </a:cubicBezTo>
                <a:cubicBezTo>
                  <a:pt x="3106520" y="1336523"/>
                  <a:pt x="3085339" y="1331228"/>
                  <a:pt x="3071218" y="1331228"/>
                </a:cubicBezTo>
                <a:cubicBezTo>
                  <a:pt x="3071218" y="1331228"/>
                  <a:pt x="3071218" y="1327697"/>
                  <a:pt x="3071218" y="1320637"/>
                </a:cubicBezTo>
                <a:lnTo>
                  <a:pt x="3039447" y="1299456"/>
                </a:lnTo>
                <a:cubicBezTo>
                  <a:pt x="2975906" y="1278276"/>
                  <a:pt x="2926483" y="1264154"/>
                  <a:pt x="2891182" y="1257095"/>
                </a:cubicBezTo>
                <a:cubicBezTo>
                  <a:pt x="2884122" y="1250035"/>
                  <a:pt x="2877061" y="1246504"/>
                  <a:pt x="2870002" y="1246504"/>
                </a:cubicBezTo>
                <a:cubicBezTo>
                  <a:pt x="2862941" y="1246504"/>
                  <a:pt x="2855879" y="1246504"/>
                  <a:pt x="2848820" y="1246504"/>
                </a:cubicBezTo>
                <a:cubicBezTo>
                  <a:pt x="2845290" y="1242975"/>
                  <a:pt x="2842642" y="1241210"/>
                  <a:pt x="2840878" y="1241210"/>
                </a:cubicBezTo>
                <a:close/>
                <a:moveTo>
                  <a:pt x="8133435" y="1235914"/>
                </a:moveTo>
                <a:cubicBezTo>
                  <a:pt x="8140497" y="1235914"/>
                  <a:pt x="8147556" y="1235914"/>
                  <a:pt x="8154617" y="1235914"/>
                </a:cubicBezTo>
                <a:cubicBezTo>
                  <a:pt x="8161677" y="1235914"/>
                  <a:pt x="8165206" y="1239445"/>
                  <a:pt x="8165206" y="1246504"/>
                </a:cubicBezTo>
                <a:cubicBezTo>
                  <a:pt x="8151087" y="1246504"/>
                  <a:pt x="8140497" y="1242975"/>
                  <a:pt x="8133435" y="1235914"/>
                </a:cubicBezTo>
                <a:close/>
                <a:moveTo>
                  <a:pt x="6735502" y="1225324"/>
                </a:moveTo>
                <a:lnTo>
                  <a:pt x="6735502" y="1235914"/>
                </a:lnTo>
                <a:cubicBezTo>
                  <a:pt x="6742562" y="1242975"/>
                  <a:pt x="6751387" y="1244739"/>
                  <a:pt x="6761977" y="1241210"/>
                </a:cubicBezTo>
                <a:cubicBezTo>
                  <a:pt x="6772568" y="1237679"/>
                  <a:pt x="6777862" y="1239445"/>
                  <a:pt x="6777862" y="1246504"/>
                </a:cubicBezTo>
                <a:cubicBezTo>
                  <a:pt x="6777862" y="1253564"/>
                  <a:pt x="6779628" y="1257095"/>
                  <a:pt x="6783158" y="1257095"/>
                </a:cubicBezTo>
                <a:cubicBezTo>
                  <a:pt x="6786688" y="1257095"/>
                  <a:pt x="6791984" y="1257095"/>
                  <a:pt x="6799044" y="1257095"/>
                </a:cubicBezTo>
                <a:lnTo>
                  <a:pt x="6820224" y="1267685"/>
                </a:lnTo>
                <a:cubicBezTo>
                  <a:pt x="6827285" y="1274745"/>
                  <a:pt x="6832580" y="1276510"/>
                  <a:pt x="6836110" y="1272981"/>
                </a:cubicBezTo>
                <a:cubicBezTo>
                  <a:pt x="6839640" y="1269450"/>
                  <a:pt x="6843170" y="1269450"/>
                  <a:pt x="6846700" y="1272981"/>
                </a:cubicBezTo>
                <a:cubicBezTo>
                  <a:pt x="6850230" y="1276510"/>
                  <a:pt x="6859056" y="1280041"/>
                  <a:pt x="6873177" y="1283571"/>
                </a:cubicBezTo>
                <a:cubicBezTo>
                  <a:pt x="6887296" y="1287101"/>
                  <a:pt x="6897888" y="1288866"/>
                  <a:pt x="6904948" y="1288866"/>
                </a:cubicBezTo>
                <a:lnTo>
                  <a:pt x="6915539" y="1278276"/>
                </a:lnTo>
                <a:cubicBezTo>
                  <a:pt x="6908477" y="1285335"/>
                  <a:pt x="6908477" y="1290631"/>
                  <a:pt x="6915539" y="1294162"/>
                </a:cubicBezTo>
                <a:cubicBezTo>
                  <a:pt x="6922600" y="1297691"/>
                  <a:pt x="6929658" y="1299456"/>
                  <a:pt x="6936718" y="1299456"/>
                </a:cubicBezTo>
                <a:cubicBezTo>
                  <a:pt x="6943780" y="1299456"/>
                  <a:pt x="6950840" y="1301221"/>
                  <a:pt x="6957900" y="1304752"/>
                </a:cubicBezTo>
                <a:cubicBezTo>
                  <a:pt x="6964960" y="1308283"/>
                  <a:pt x="6968491" y="1313577"/>
                  <a:pt x="6968491" y="1320637"/>
                </a:cubicBezTo>
                <a:cubicBezTo>
                  <a:pt x="6972020" y="1320637"/>
                  <a:pt x="6973785" y="1320637"/>
                  <a:pt x="6973785" y="1320637"/>
                </a:cubicBezTo>
                <a:lnTo>
                  <a:pt x="6989670" y="1320637"/>
                </a:lnTo>
                <a:cubicBezTo>
                  <a:pt x="6989670" y="1327697"/>
                  <a:pt x="6994966" y="1329464"/>
                  <a:pt x="7005558" y="1325933"/>
                </a:cubicBezTo>
                <a:cubicBezTo>
                  <a:pt x="7016148" y="1322402"/>
                  <a:pt x="7023208" y="1322402"/>
                  <a:pt x="7026737" y="1325933"/>
                </a:cubicBezTo>
                <a:cubicBezTo>
                  <a:pt x="7030266" y="1329464"/>
                  <a:pt x="7035562" y="1331228"/>
                  <a:pt x="7042622" y="1331228"/>
                </a:cubicBezTo>
                <a:cubicBezTo>
                  <a:pt x="7042622" y="1338287"/>
                  <a:pt x="7044389" y="1341818"/>
                  <a:pt x="7047918" y="1341818"/>
                </a:cubicBezTo>
                <a:cubicBezTo>
                  <a:pt x="7051448" y="1341818"/>
                  <a:pt x="7058510" y="1341818"/>
                  <a:pt x="7069100" y="1341818"/>
                </a:cubicBezTo>
                <a:cubicBezTo>
                  <a:pt x="7079689" y="1341818"/>
                  <a:pt x="7090280" y="1345349"/>
                  <a:pt x="7100870" y="1352408"/>
                </a:cubicBezTo>
                <a:cubicBezTo>
                  <a:pt x="7111462" y="1359468"/>
                  <a:pt x="7116756" y="1359468"/>
                  <a:pt x="7116756" y="1352408"/>
                </a:cubicBezTo>
                <a:lnTo>
                  <a:pt x="7127347" y="1362999"/>
                </a:lnTo>
                <a:cubicBezTo>
                  <a:pt x="7134408" y="1370060"/>
                  <a:pt x="7143232" y="1373589"/>
                  <a:pt x="7153822" y="1373589"/>
                </a:cubicBezTo>
                <a:cubicBezTo>
                  <a:pt x="7164414" y="1373589"/>
                  <a:pt x="7176770" y="1377120"/>
                  <a:pt x="7190889" y="1384180"/>
                </a:cubicBezTo>
                <a:cubicBezTo>
                  <a:pt x="7212070" y="1391239"/>
                  <a:pt x="7231485" y="1396535"/>
                  <a:pt x="7249136" y="1400066"/>
                </a:cubicBezTo>
                <a:cubicBezTo>
                  <a:pt x="7266788" y="1403595"/>
                  <a:pt x="7279142" y="1405360"/>
                  <a:pt x="7286203" y="1405360"/>
                </a:cubicBezTo>
                <a:lnTo>
                  <a:pt x="7296793" y="1405360"/>
                </a:lnTo>
                <a:cubicBezTo>
                  <a:pt x="7303854" y="1412420"/>
                  <a:pt x="7310914" y="1415951"/>
                  <a:pt x="7317974" y="1415951"/>
                </a:cubicBezTo>
                <a:cubicBezTo>
                  <a:pt x="7325034" y="1415951"/>
                  <a:pt x="7342684" y="1419481"/>
                  <a:pt x="7370926" y="1426541"/>
                </a:cubicBezTo>
                <a:lnTo>
                  <a:pt x="7360336" y="1415951"/>
                </a:lnTo>
                <a:lnTo>
                  <a:pt x="7339155" y="1405360"/>
                </a:lnTo>
                <a:cubicBezTo>
                  <a:pt x="7346216" y="1412420"/>
                  <a:pt x="7335626" y="1408891"/>
                  <a:pt x="7307384" y="1394770"/>
                </a:cubicBezTo>
                <a:lnTo>
                  <a:pt x="7286203" y="1394770"/>
                </a:lnTo>
                <a:lnTo>
                  <a:pt x="7275612" y="1394770"/>
                </a:lnTo>
                <a:cubicBezTo>
                  <a:pt x="7268552" y="1387710"/>
                  <a:pt x="7252666" y="1378885"/>
                  <a:pt x="7227956" y="1368293"/>
                </a:cubicBezTo>
                <a:cubicBezTo>
                  <a:pt x="7203245" y="1357704"/>
                  <a:pt x="7180299" y="1352408"/>
                  <a:pt x="7159118" y="1352408"/>
                </a:cubicBezTo>
                <a:lnTo>
                  <a:pt x="7127347" y="1331228"/>
                </a:lnTo>
                <a:cubicBezTo>
                  <a:pt x="7127347" y="1331228"/>
                  <a:pt x="7122052" y="1329464"/>
                  <a:pt x="7111462" y="1325933"/>
                </a:cubicBezTo>
                <a:cubicBezTo>
                  <a:pt x="7100870" y="1322402"/>
                  <a:pt x="7088514" y="1317108"/>
                  <a:pt x="7074395" y="1310047"/>
                </a:cubicBezTo>
                <a:lnTo>
                  <a:pt x="7042622" y="1310047"/>
                </a:lnTo>
                <a:cubicBezTo>
                  <a:pt x="7035562" y="1302987"/>
                  <a:pt x="7026737" y="1297691"/>
                  <a:pt x="7016148" y="1294162"/>
                </a:cubicBezTo>
                <a:cubicBezTo>
                  <a:pt x="7005558" y="1290631"/>
                  <a:pt x="6998496" y="1288866"/>
                  <a:pt x="6994966" y="1288866"/>
                </a:cubicBezTo>
                <a:cubicBezTo>
                  <a:pt x="6991437" y="1288866"/>
                  <a:pt x="6987906" y="1288866"/>
                  <a:pt x="6984376" y="1288866"/>
                </a:cubicBezTo>
                <a:cubicBezTo>
                  <a:pt x="6980847" y="1288866"/>
                  <a:pt x="6975552" y="1288866"/>
                  <a:pt x="6968491" y="1288866"/>
                </a:cubicBezTo>
                <a:lnTo>
                  <a:pt x="6957900" y="1278276"/>
                </a:lnTo>
                <a:lnTo>
                  <a:pt x="6904948" y="1257095"/>
                </a:lnTo>
                <a:cubicBezTo>
                  <a:pt x="6897888" y="1264154"/>
                  <a:pt x="6890828" y="1265920"/>
                  <a:pt x="6883766" y="1262389"/>
                </a:cubicBezTo>
                <a:cubicBezTo>
                  <a:pt x="6876706" y="1258860"/>
                  <a:pt x="6873177" y="1257095"/>
                  <a:pt x="6873177" y="1257095"/>
                </a:cubicBezTo>
                <a:cubicBezTo>
                  <a:pt x="6866116" y="1250035"/>
                  <a:pt x="6859056" y="1248269"/>
                  <a:pt x="6851996" y="1251800"/>
                </a:cubicBezTo>
                <a:cubicBezTo>
                  <a:pt x="6844936" y="1255331"/>
                  <a:pt x="6836110" y="1253564"/>
                  <a:pt x="6825520" y="1246504"/>
                </a:cubicBezTo>
                <a:cubicBezTo>
                  <a:pt x="6814929" y="1239445"/>
                  <a:pt x="6806104" y="1239445"/>
                  <a:pt x="6799044" y="1246504"/>
                </a:cubicBezTo>
                <a:lnTo>
                  <a:pt x="6788454" y="1235914"/>
                </a:lnTo>
                <a:lnTo>
                  <a:pt x="6767272" y="1235914"/>
                </a:lnTo>
                <a:cubicBezTo>
                  <a:pt x="6753152" y="1235914"/>
                  <a:pt x="6744326" y="1234149"/>
                  <a:pt x="6740796" y="1230619"/>
                </a:cubicBezTo>
                <a:cubicBezTo>
                  <a:pt x="6737266" y="1227089"/>
                  <a:pt x="6735502" y="1225324"/>
                  <a:pt x="6735502" y="1225324"/>
                </a:cubicBezTo>
                <a:close/>
                <a:moveTo>
                  <a:pt x="3320093" y="1225324"/>
                </a:moveTo>
                <a:cubicBezTo>
                  <a:pt x="3316564" y="1225324"/>
                  <a:pt x="3314799" y="1228854"/>
                  <a:pt x="3314799" y="1235914"/>
                </a:cubicBezTo>
                <a:cubicBezTo>
                  <a:pt x="3321858" y="1235914"/>
                  <a:pt x="3325389" y="1234149"/>
                  <a:pt x="3325389" y="1230619"/>
                </a:cubicBezTo>
                <a:cubicBezTo>
                  <a:pt x="3325389" y="1227089"/>
                  <a:pt x="3323625" y="1225324"/>
                  <a:pt x="3320093" y="1225324"/>
                </a:cubicBezTo>
                <a:close/>
                <a:moveTo>
                  <a:pt x="3124171" y="1225324"/>
                </a:moveTo>
                <a:cubicBezTo>
                  <a:pt x="3124171" y="1225324"/>
                  <a:pt x="3124171" y="1228854"/>
                  <a:pt x="3124171" y="1235914"/>
                </a:cubicBezTo>
                <a:lnTo>
                  <a:pt x="3145351" y="1246504"/>
                </a:lnTo>
                <a:cubicBezTo>
                  <a:pt x="3152412" y="1239445"/>
                  <a:pt x="3152412" y="1235914"/>
                  <a:pt x="3145351" y="1235914"/>
                </a:cubicBezTo>
                <a:cubicBezTo>
                  <a:pt x="3145351" y="1235914"/>
                  <a:pt x="3141821" y="1235914"/>
                  <a:pt x="3134762" y="1235914"/>
                </a:cubicBezTo>
                <a:cubicBezTo>
                  <a:pt x="3127701" y="1228854"/>
                  <a:pt x="3124171" y="1225324"/>
                  <a:pt x="3124171" y="1225324"/>
                </a:cubicBezTo>
                <a:close/>
                <a:moveTo>
                  <a:pt x="2975906" y="1225324"/>
                </a:moveTo>
                <a:cubicBezTo>
                  <a:pt x="2982965" y="1232383"/>
                  <a:pt x="2986495" y="1235914"/>
                  <a:pt x="2986495" y="1235914"/>
                </a:cubicBezTo>
                <a:lnTo>
                  <a:pt x="2986495" y="1225324"/>
                </a:lnTo>
                <a:cubicBezTo>
                  <a:pt x="2986495" y="1225324"/>
                  <a:pt x="2982965" y="1225324"/>
                  <a:pt x="2975906" y="1225324"/>
                </a:cubicBezTo>
                <a:close/>
                <a:moveTo>
                  <a:pt x="1196717" y="1225324"/>
                </a:moveTo>
                <a:lnTo>
                  <a:pt x="1217897" y="1235914"/>
                </a:lnTo>
                <a:lnTo>
                  <a:pt x="1228487" y="1246504"/>
                </a:lnTo>
                <a:cubicBezTo>
                  <a:pt x="1221427" y="1246504"/>
                  <a:pt x="1214367" y="1246504"/>
                  <a:pt x="1207306" y="1246504"/>
                </a:cubicBezTo>
                <a:lnTo>
                  <a:pt x="1196717" y="1235914"/>
                </a:lnTo>
                <a:cubicBezTo>
                  <a:pt x="1196717" y="1228854"/>
                  <a:pt x="1196717" y="1225324"/>
                  <a:pt x="1196717" y="1225324"/>
                </a:cubicBezTo>
                <a:close/>
                <a:moveTo>
                  <a:pt x="8059302" y="1214733"/>
                </a:moveTo>
                <a:cubicBezTo>
                  <a:pt x="8066364" y="1214733"/>
                  <a:pt x="8073423" y="1214733"/>
                  <a:pt x="8080483" y="1214733"/>
                </a:cubicBezTo>
                <a:lnTo>
                  <a:pt x="8080483" y="1225324"/>
                </a:lnTo>
                <a:cubicBezTo>
                  <a:pt x="8073423" y="1225324"/>
                  <a:pt x="8068127" y="1223558"/>
                  <a:pt x="8064598" y="1220029"/>
                </a:cubicBezTo>
                <a:cubicBezTo>
                  <a:pt x="8061068" y="1216498"/>
                  <a:pt x="8059302" y="1214733"/>
                  <a:pt x="8059302" y="1214733"/>
                </a:cubicBezTo>
                <a:close/>
                <a:moveTo>
                  <a:pt x="6703730" y="1214733"/>
                </a:moveTo>
                <a:cubicBezTo>
                  <a:pt x="6696669" y="1221793"/>
                  <a:pt x="6694906" y="1227089"/>
                  <a:pt x="6698435" y="1230619"/>
                </a:cubicBezTo>
                <a:cubicBezTo>
                  <a:pt x="6701964" y="1234149"/>
                  <a:pt x="6705496" y="1235914"/>
                  <a:pt x="6709025" y="1235914"/>
                </a:cubicBezTo>
                <a:cubicBezTo>
                  <a:pt x="6712554" y="1235914"/>
                  <a:pt x="6714320" y="1235914"/>
                  <a:pt x="6714320" y="1235914"/>
                </a:cubicBezTo>
                <a:cubicBezTo>
                  <a:pt x="6714320" y="1235914"/>
                  <a:pt x="6714320" y="1232383"/>
                  <a:pt x="6714320" y="1225324"/>
                </a:cubicBezTo>
                <a:close/>
                <a:moveTo>
                  <a:pt x="2944134" y="1214733"/>
                </a:moveTo>
                <a:cubicBezTo>
                  <a:pt x="2944134" y="1221793"/>
                  <a:pt x="2945898" y="1225324"/>
                  <a:pt x="2949429" y="1225324"/>
                </a:cubicBezTo>
                <a:cubicBezTo>
                  <a:pt x="2952960" y="1225324"/>
                  <a:pt x="2954724" y="1223558"/>
                  <a:pt x="2954724" y="1220029"/>
                </a:cubicBezTo>
                <a:cubicBezTo>
                  <a:pt x="2954724" y="1216498"/>
                  <a:pt x="2951194" y="1214733"/>
                  <a:pt x="2944134" y="1214733"/>
                </a:cubicBezTo>
                <a:close/>
                <a:moveTo>
                  <a:pt x="2795868" y="1214733"/>
                </a:moveTo>
                <a:cubicBezTo>
                  <a:pt x="2795868" y="1221793"/>
                  <a:pt x="2797633" y="1225324"/>
                  <a:pt x="2801163" y="1225324"/>
                </a:cubicBezTo>
                <a:cubicBezTo>
                  <a:pt x="2804694" y="1225324"/>
                  <a:pt x="2806458" y="1223558"/>
                  <a:pt x="2806458" y="1220029"/>
                </a:cubicBezTo>
                <a:cubicBezTo>
                  <a:pt x="2806458" y="1216498"/>
                  <a:pt x="2802927" y="1214733"/>
                  <a:pt x="2795868" y="1214733"/>
                </a:cubicBezTo>
                <a:close/>
                <a:moveTo>
                  <a:pt x="2020121" y="1214733"/>
                </a:moveTo>
                <a:cubicBezTo>
                  <a:pt x="2025416" y="1214733"/>
                  <a:pt x="2029828" y="1218264"/>
                  <a:pt x="2033359" y="1225324"/>
                </a:cubicBezTo>
                <a:lnTo>
                  <a:pt x="2022769" y="1225324"/>
                </a:lnTo>
                <a:cubicBezTo>
                  <a:pt x="2015709" y="1225324"/>
                  <a:pt x="2012178" y="1225324"/>
                  <a:pt x="2012178" y="1225324"/>
                </a:cubicBezTo>
                <a:cubicBezTo>
                  <a:pt x="2012178" y="1232383"/>
                  <a:pt x="2008648" y="1235914"/>
                  <a:pt x="2001587" y="1235914"/>
                </a:cubicBezTo>
                <a:lnTo>
                  <a:pt x="2001587" y="1225324"/>
                </a:lnTo>
                <a:cubicBezTo>
                  <a:pt x="2008648" y="1218264"/>
                  <a:pt x="2014826" y="1214733"/>
                  <a:pt x="2020121" y="1214733"/>
                </a:cubicBezTo>
                <a:close/>
                <a:moveTo>
                  <a:pt x="1959226" y="1214733"/>
                </a:moveTo>
                <a:lnTo>
                  <a:pt x="1969816" y="1214733"/>
                </a:lnTo>
                <a:cubicBezTo>
                  <a:pt x="1969816" y="1221793"/>
                  <a:pt x="1968051" y="1225324"/>
                  <a:pt x="1964522" y="1225324"/>
                </a:cubicBezTo>
                <a:cubicBezTo>
                  <a:pt x="1960991" y="1225324"/>
                  <a:pt x="1957462" y="1223558"/>
                  <a:pt x="1953930" y="1220029"/>
                </a:cubicBezTo>
                <a:cubicBezTo>
                  <a:pt x="1950402" y="1216498"/>
                  <a:pt x="1952166" y="1214733"/>
                  <a:pt x="1959226" y="1214733"/>
                </a:cubicBezTo>
                <a:close/>
                <a:moveTo>
                  <a:pt x="8027531" y="1204143"/>
                </a:moveTo>
                <a:lnTo>
                  <a:pt x="8038123" y="1204143"/>
                </a:lnTo>
                <a:lnTo>
                  <a:pt x="8038123" y="1214733"/>
                </a:lnTo>
                <a:close/>
                <a:moveTo>
                  <a:pt x="7752182" y="1204143"/>
                </a:moveTo>
                <a:cubicBezTo>
                  <a:pt x="7759242" y="1204143"/>
                  <a:pt x="7762772" y="1204143"/>
                  <a:pt x="7762772" y="1204143"/>
                </a:cubicBezTo>
                <a:lnTo>
                  <a:pt x="7752182" y="1214733"/>
                </a:lnTo>
                <a:cubicBezTo>
                  <a:pt x="7752182" y="1207673"/>
                  <a:pt x="7752182" y="1204143"/>
                  <a:pt x="7752182" y="1204143"/>
                </a:cubicBezTo>
                <a:close/>
                <a:moveTo>
                  <a:pt x="6576646" y="1204143"/>
                </a:moveTo>
                <a:lnTo>
                  <a:pt x="6587236" y="1214733"/>
                </a:lnTo>
                <a:cubicBezTo>
                  <a:pt x="6587236" y="1214733"/>
                  <a:pt x="6587236" y="1212968"/>
                  <a:pt x="6587236" y="1209437"/>
                </a:cubicBezTo>
                <a:cubicBezTo>
                  <a:pt x="6587236" y="1205908"/>
                  <a:pt x="6583706" y="1204143"/>
                  <a:pt x="6576646" y="1204143"/>
                </a:cubicBezTo>
                <a:close/>
                <a:moveTo>
                  <a:pt x="2986495" y="1204143"/>
                </a:moveTo>
                <a:cubicBezTo>
                  <a:pt x="2986495" y="1204143"/>
                  <a:pt x="2986495" y="1207673"/>
                  <a:pt x="2986495" y="1214733"/>
                </a:cubicBezTo>
                <a:cubicBezTo>
                  <a:pt x="2993556" y="1214733"/>
                  <a:pt x="2997086" y="1212968"/>
                  <a:pt x="2997086" y="1209437"/>
                </a:cubicBezTo>
                <a:cubicBezTo>
                  <a:pt x="2997086" y="1205908"/>
                  <a:pt x="2993556" y="1204143"/>
                  <a:pt x="2986495" y="1204143"/>
                </a:cubicBezTo>
                <a:close/>
                <a:moveTo>
                  <a:pt x="2467566" y="1204143"/>
                </a:moveTo>
                <a:lnTo>
                  <a:pt x="2478156" y="1204143"/>
                </a:lnTo>
                <a:cubicBezTo>
                  <a:pt x="2478156" y="1204143"/>
                  <a:pt x="2478156" y="1207673"/>
                  <a:pt x="2478156" y="1214733"/>
                </a:cubicBezTo>
                <a:cubicBezTo>
                  <a:pt x="2471096" y="1214733"/>
                  <a:pt x="2467566" y="1211202"/>
                  <a:pt x="2467566" y="1204143"/>
                </a:cubicBezTo>
                <a:close/>
                <a:moveTo>
                  <a:pt x="2160443" y="1204143"/>
                </a:moveTo>
                <a:cubicBezTo>
                  <a:pt x="2160443" y="1204143"/>
                  <a:pt x="2163974" y="1207673"/>
                  <a:pt x="2171034" y="1214733"/>
                </a:cubicBezTo>
                <a:cubicBezTo>
                  <a:pt x="2178094" y="1214733"/>
                  <a:pt x="2181625" y="1212968"/>
                  <a:pt x="2181625" y="1209437"/>
                </a:cubicBezTo>
                <a:cubicBezTo>
                  <a:pt x="2181625" y="1205908"/>
                  <a:pt x="2178094" y="1204143"/>
                  <a:pt x="2171034" y="1204143"/>
                </a:cubicBezTo>
                <a:close/>
                <a:moveTo>
                  <a:pt x="1323802" y="1204143"/>
                </a:moveTo>
                <a:cubicBezTo>
                  <a:pt x="1330861" y="1204143"/>
                  <a:pt x="1344982" y="1207673"/>
                  <a:pt x="1366162" y="1214733"/>
                </a:cubicBezTo>
                <a:lnTo>
                  <a:pt x="1355573" y="1235914"/>
                </a:lnTo>
                <a:cubicBezTo>
                  <a:pt x="1341452" y="1228854"/>
                  <a:pt x="1330861" y="1225324"/>
                  <a:pt x="1323802" y="1225324"/>
                </a:cubicBezTo>
                <a:cubicBezTo>
                  <a:pt x="1316740" y="1218264"/>
                  <a:pt x="1314975" y="1214733"/>
                  <a:pt x="1318506" y="1214733"/>
                </a:cubicBezTo>
                <a:cubicBezTo>
                  <a:pt x="1322036" y="1214733"/>
                  <a:pt x="1323802" y="1211202"/>
                  <a:pt x="1323802" y="1204143"/>
                </a:cubicBezTo>
                <a:close/>
                <a:moveTo>
                  <a:pt x="7879267" y="1198849"/>
                </a:moveTo>
                <a:cubicBezTo>
                  <a:pt x="7875736" y="1198849"/>
                  <a:pt x="7872206" y="1200614"/>
                  <a:pt x="7868675" y="1204143"/>
                </a:cubicBezTo>
                <a:lnTo>
                  <a:pt x="7879267" y="1214733"/>
                </a:lnTo>
                <a:lnTo>
                  <a:pt x="7889856" y="1214733"/>
                </a:lnTo>
                <a:lnTo>
                  <a:pt x="7889856" y="1204143"/>
                </a:lnTo>
                <a:cubicBezTo>
                  <a:pt x="7886326" y="1200614"/>
                  <a:pt x="7882796" y="1198849"/>
                  <a:pt x="7879267" y="1198849"/>
                </a:cubicBezTo>
                <a:close/>
                <a:moveTo>
                  <a:pt x="7995760" y="1193552"/>
                </a:moveTo>
                <a:lnTo>
                  <a:pt x="8006350" y="1193552"/>
                </a:lnTo>
                <a:lnTo>
                  <a:pt x="8006350" y="1204143"/>
                </a:lnTo>
                <a:close/>
                <a:moveTo>
                  <a:pt x="1461477" y="1193552"/>
                </a:moveTo>
                <a:cubicBezTo>
                  <a:pt x="1468537" y="1193552"/>
                  <a:pt x="1472067" y="1193552"/>
                  <a:pt x="1472067" y="1193552"/>
                </a:cubicBezTo>
                <a:lnTo>
                  <a:pt x="1461477" y="1204143"/>
                </a:lnTo>
                <a:cubicBezTo>
                  <a:pt x="1461477" y="1197083"/>
                  <a:pt x="1461477" y="1193552"/>
                  <a:pt x="1461477" y="1193552"/>
                </a:cubicBezTo>
                <a:close/>
                <a:moveTo>
                  <a:pt x="1080222" y="1193552"/>
                </a:moveTo>
                <a:lnTo>
                  <a:pt x="1111993" y="1193552"/>
                </a:lnTo>
                <a:lnTo>
                  <a:pt x="1138469" y="1220029"/>
                </a:lnTo>
                <a:lnTo>
                  <a:pt x="1127878" y="1214733"/>
                </a:lnTo>
                <a:cubicBezTo>
                  <a:pt x="1124348" y="1214733"/>
                  <a:pt x="1115523" y="1211202"/>
                  <a:pt x="1101402" y="1204143"/>
                </a:cubicBezTo>
                <a:cubicBezTo>
                  <a:pt x="1087282" y="1197083"/>
                  <a:pt x="1080222" y="1193552"/>
                  <a:pt x="1080222" y="1193552"/>
                </a:cubicBezTo>
                <a:close/>
                <a:moveTo>
                  <a:pt x="2671431" y="1188258"/>
                </a:moveTo>
                <a:cubicBezTo>
                  <a:pt x="2673195" y="1188258"/>
                  <a:pt x="2675844" y="1190022"/>
                  <a:pt x="2679374" y="1193552"/>
                </a:cubicBezTo>
                <a:cubicBezTo>
                  <a:pt x="2679374" y="1200612"/>
                  <a:pt x="2677608" y="1204143"/>
                  <a:pt x="2674080" y="1204143"/>
                </a:cubicBezTo>
                <a:cubicBezTo>
                  <a:pt x="2670548" y="1204143"/>
                  <a:pt x="2668783" y="1200612"/>
                  <a:pt x="2668783" y="1193552"/>
                </a:cubicBezTo>
                <a:cubicBezTo>
                  <a:pt x="2668783" y="1190022"/>
                  <a:pt x="2669666" y="1188258"/>
                  <a:pt x="2671431" y="1188258"/>
                </a:cubicBezTo>
                <a:close/>
                <a:moveTo>
                  <a:pt x="8122846" y="1182962"/>
                </a:moveTo>
                <a:cubicBezTo>
                  <a:pt x="8122846" y="1182962"/>
                  <a:pt x="8122846" y="1186493"/>
                  <a:pt x="8122846" y="1193552"/>
                </a:cubicBezTo>
                <a:cubicBezTo>
                  <a:pt x="8122846" y="1193552"/>
                  <a:pt x="8119316" y="1193552"/>
                  <a:pt x="8112254" y="1193552"/>
                </a:cubicBezTo>
                <a:close/>
                <a:moveTo>
                  <a:pt x="7953398" y="1182962"/>
                </a:moveTo>
                <a:lnTo>
                  <a:pt x="7963990" y="1182962"/>
                </a:lnTo>
                <a:lnTo>
                  <a:pt x="7974579" y="1193552"/>
                </a:lnTo>
                <a:cubicBezTo>
                  <a:pt x="7967519" y="1193552"/>
                  <a:pt x="7962223" y="1191787"/>
                  <a:pt x="7958694" y="1188258"/>
                </a:cubicBezTo>
                <a:cubicBezTo>
                  <a:pt x="7955164" y="1184727"/>
                  <a:pt x="7953398" y="1182962"/>
                  <a:pt x="7953398" y="1182962"/>
                </a:cubicBezTo>
                <a:close/>
                <a:moveTo>
                  <a:pt x="2012178" y="1182962"/>
                </a:moveTo>
                <a:cubicBezTo>
                  <a:pt x="2019238" y="1190022"/>
                  <a:pt x="2022769" y="1193552"/>
                  <a:pt x="2022769" y="1193552"/>
                </a:cubicBezTo>
                <a:lnTo>
                  <a:pt x="2022769" y="1182962"/>
                </a:lnTo>
                <a:close/>
                <a:moveTo>
                  <a:pt x="1175535" y="1182962"/>
                </a:moveTo>
                <a:cubicBezTo>
                  <a:pt x="1182596" y="1182962"/>
                  <a:pt x="1186126" y="1186493"/>
                  <a:pt x="1186126" y="1193552"/>
                </a:cubicBezTo>
                <a:cubicBezTo>
                  <a:pt x="1186126" y="1193552"/>
                  <a:pt x="1182596" y="1193552"/>
                  <a:pt x="1175535" y="1193552"/>
                </a:cubicBezTo>
                <a:cubicBezTo>
                  <a:pt x="1175535" y="1193552"/>
                  <a:pt x="1173771" y="1191787"/>
                  <a:pt x="1170240" y="1188258"/>
                </a:cubicBezTo>
                <a:cubicBezTo>
                  <a:pt x="1166711" y="1184727"/>
                  <a:pt x="1168475" y="1182962"/>
                  <a:pt x="1175535" y="1182962"/>
                </a:cubicBezTo>
                <a:close/>
                <a:moveTo>
                  <a:pt x="7889856" y="1172371"/>
                </a:moveTo>
                <a:cubicBezTo>
                  <a:pt x="7889856" y="1179431"/>
                  <a:pt x="7893386" y="1182962"/>
                  <a:pt x="7900446" y="1182962"/>
                </a:cubicBezTo>
                <a:lnTo>
                  <a:pt x="7900446" y="1172371"/>
                </a:lnTo>
                <a:cubicBezTo>
                  <a:pt x="7900446" y="1172371"/>
                  <a:pt x="7896917" y="1172371"/>
                  <a:pt x="7889856" y="1172371"/>
                </a:cubicBezTo>
                <a:close/>
                <a:moveTo>
                  <a:pt x="7868675" y="1172371"/>
                </a:moveTo>
                <a:cubicBezTo>
                  <a:pt x="7868675" y="1179431"/>
                  <a:pt x="7870441" y="1182962"/>
                  <a:pt x="7873971" y="1182962"/>
                </a:cubicBezTo>
                <a:cubicBezTo>
                  <a:pt x="7877500" y="1182962"/>
                  <a:pt x="7879267" y="1181197"/>
                  <a:pt x="7879267" y="1177666"/>
                </a:cubicBezTo>
                <a:cubicBezTo>
                  <a:pt x="7879267" y="1174137"/>
                  <a:pt x="7875736" y="1172371"/>
                  <a:pt x="7868675" y="1172371"/>
                </a:cubicBezTo>
                <a:close/>
                <a:moveTo>
                  <a:pt x="6031238" y="1172371"/>
                </a:moveTo>
                <a:cubicBezTo>
                  <a:pt x="6027709" y="1172371"/>
                  <a:pt x="6025943" y="1175902"/>
                  <a:pt x="6025943" y="1182962"/>
                </a:cubicBezTo>
                <a:lnTo>
                  <a:pt x="6036534" y="1182962"/>
                </a:lnTo>
                <a:cubicBezTo>
                  <a:pt x="6036534" y="1182962"/>
                  <a:pt x="6036534" y="1181197"/>
                  <a:pt x="6036534" y="1177666"/>
                </a:cubicBezTo>
                <a:cubicBezTo>
                  <a:pt x="6036534" y="1174137"/>
                  <a:pt x="6034768" y="1172371"/>
                  <a:pt x="6031238" y="1172371"/>
                </a:cubicBezTo>
                <a:close/>
                <a:moveTo>
                  <a:pt x="1885093" y="1172371"/>
                </a:moveTo>
                <a:lnTo>
                  <a:pt x="1885093" y="1182962"/>
                </a:lnTo>
                <a:lnTo>
                  <a:pt x="1874503" y="1182962"/>
                </a:lnTo>
                <a:cubicBezTo>
                  <a:pt x="1874503" y="1175902"/>
                  <a:pt x="1878032" y="1172371"/>
                  <a:pt x="1885093" y="1172371"/>
                </a:cubicBezTo>
                <a:close/>
                <a:moveTo>
                  <a:pt x="8888002" y="1164428"/>
                </a:moveTo>
                <a:cubicBezTo>
                  <a:pt x="8889768" y="1164428"/>
                  <a:pt x="8892415" y="1165312"/>
                  <a:pt x="8895945" y="1167077"/>
                </a:cubicBezTo>
                <a:cubicBezTo>
                  <a:pt x="8903007" y="1170606"/>
                  <a:pt x="8906536" y="1172371"/>
                  <a:pt x="8906536" y="1172371"/>
                </a:cubicBezTo>
                <a:cubicBezTo>
                  <a:pt x="8906536" y="1172371"/>
                  <a:pt x="8903007" y="1172371"/>
                  <a:pt x="8895945" y="1172371"/>
                </a:cubicBezTo>
                <a:cubicBezTo>
                  <a:pt x="8888884" y="1172371"/>
                  <a:pt x="8885355" y="1170606"/>
                  <a:pt x="8885355" y="1167077"/>
                </a:cubicBezTo>
                <a:cubicBezTo>
                  <a:pt x="8885355" y="1165312"/>
                  <a:pt x="8886236" y="1164428"/>
                  <a:pt x="8888002" y="1164428"/>
                </a:cubicBezTo>
                <a:close/>
                <a:moveTo>
                  <a:pt x="2859410" y="1161781"/>
                </a:moveTo>
                <a:cubicBezTo>
                  <a:pt x="2852351" y="1161781"/>
                  <a:pt x="2850585" y="1163546"/>
                  <a:pt x="2854115" y="1167077"/>
                </a:cubicBezTo>
                <a:cubicBezTo>
                  <a:pt x="2857646" y="1170606"/>
                  <a:pt x="2861175" y="1172371"/>
                  <a:pt x="2864707" y="1172371"/>
                </a:cubicBezTo>
                <a:cubicBezTo>
                  <a:pt x="2868235" y="1172371"/>
                  <a:pt x="2870002" y="1168841"/>
                  <a:pt x="2870002" y="1161781"/>
                </a:cubicBezTo>
                <a:cubicBezTo>
                  <a:pt x="2870002" y="1161781"/>
                  <a:pt x="2866471" y="1161781"/>
                  <a:pt x="2859410" y="1161781"/>
                </a:cubicBezTo>
                <a:close/>
                <a:moveTo>
                  <a:pt x="2075721" y="1161781"/>
                </a:moveTo>
                <a:cubicBezTo>
                  <a:pt x="2082781" y="1168841"/>
                  <a:pt x="2086311" y="1172371"/>
                  <a:pt x="2086311" y="1172371"/>
                </a:cubicBezTo>
                <a:cubicBezTo>
                  <a:pt x="2086311" y="1172371"/>
                  <a:pt x="2086311" y="1175902"/>
                  <a:pt x="2086311" y="1182962"/>
                </a:cubicBezTo>
                <a:cubicBezTo>
                  <a:pt x="2086311" y="1182962"/>
                  <a:pt x="2089841" y="1182962"/>
                  <a:pt x="2096901" y="1182962"/>
                </a:cubicBezTo>
                <a:lnTo>
                  <a:pt x="2086311" y="1193552"/>
                </a:lnTo>
                <a:lnTo>
                  <a:pt x="2075721" y="1193552"/>
                </a:lnTo>
                <a:cubicBezTo>
                  <a:pt x="2082781" y="1200612"/>
                  <a:pt x="2096901" y="1204143"/>
                  <a:pt x="2118082" y="1204143"/>
                </a:cubicBezTo>
                <a:cubicBezTo>
                  <a:pt x="2111022" y="1197083"/>
                  <a:pt x="2107491" y="1193552"/>
                  <a:pt x="2107491" y="1193552"/>
                </a:cubicBezTo>
                <a:cubicBezTo>
                  <a:pt x="2107491" y="1186493"/>
                  <a:pt x="2107491" y="1182962"/>
                  <a:pt x="2107491" y="1182962"/>
                </a:cubicBezTo>
                <a:lnTo>
                  <a:pt x="2149853" y="1182962"/>
                </a:lnTo>
                <a:cubicBezTo>
                  <a:pt x="2163974" y="1190022"/>
                  <a:pt x="2178094" y="1193552"/>
                  <a:pt x="2192215" y="1193552"/>
                </a:cubicBezTo>
                <a:cubicBezTo>
                  <a:pt x="2178094" y="1186493"/>
                  <a:pt x="2167504" y="1182962"/>
                  <a:pt x="2160443" y="1182962"/>
                </a:cubicBezTo>
                <a:cubicBezTo>
                  <a:pt x="2153384" y="1182962"/>
                  <a:pt x="2142793" y="1179431"/>
                  <a:pt x="2128673" y="1172371"/>
                </a:cubicBezTo>
                <a:cubicBezTo>
                  <a:pt x="2114552" y="1165312"/>
                  <a:pt x="2096901" y="1161781"/>
                  <a:pt x="2075721" y="1161781"/>
                </a:cubicBezTo>
                <a:close/>
                <a:moveTo>
                  <a:pt x="6502512" y="1151191"/>
                </a:moveTo>
                <a:cubicBezTo>
                  <a:pt x="6495451" y="1151191"/>
                  <a:pt x="6490156" y="1152956"/>
                  <a:pt x="6486627" y="1156485"/>
                </a:cubicBezTo>
                <a:cubicBezTo>
                  <a:pt x="6483098" y="1160016"/>
                  <a:pt x="6484861" y="1163546"/>
                  <a:pt x="6491922" y="1167077"/>
                </a:cubicBezTo>
                <a:cubicBezTo>
                  <a:pt x="6498983" y="1170606"/>
                  <a:pt x="6507807" y="1174137"/>
                  <a:pt x="6518398" y="1177666"/>
                </a:cubicBezTo>
                <a:cubicBezTo>
                  <a:pt x="6528988" y="1181197"/>
                  <a:pt x="6537813" y="1186493"/>
                  <a:pt x="6544874" y="1193552"/>
                </a:cubicBezTo>
                <a:cubicBezTo>
                  <a:pt x="6551935" y="1186493"/>
                  <a:pt x="6557230" y="1184727"/>
                  <a:pt x="6560759" y="1188258"/>
                </a:cubicBezTo>
                <a:cubicBezTo>
                  <a:pt x="6564290" y="1191787"/>
                  <a:pt x="6566054" y="1193552"/>
                  <a:pt x="6566054" y="1193552"/>
                </a:cubicBezTo>
                <a:lnTo>
                  <a:pt x="6576646" y="1193552"/>
                </a:lnTo>
                <a:lnTo>
                  <a:pt x="6597826" y="1204143"/>
                </a:lnTo>
                <a:cubicBezTo>
                  <a:pt x="6604887" y="1211202"/>
                  <a:pt x="6615477" y="1218264"/>
                  <a:pt x="6629598" y="1225324"/>
                </a:cubicBezTo>
                <a:lnTo>
                  <a:pt x="6629598" y="1214733"/>
                </a:lnTo>
                <a:cubicBezTo>
                  <a:pt x="6629598" y="1214733"/>
                  <a:pt x="6629598" y="1212968"/>
                  <a:pt x="6629598" y="1209437"/>
                </a:cubicBezTo>
                <a:cubicBezTo>
                  <a:pt x="6629598" y="1205908"/>
                  <a:pt x="6629598" y="1200612"/>
                  <a:pt x="6629598" y="1193552"/>
                </a:cubicBezTo>
                <a:lnTo>
                  <a:pt x="6640188" y="1193552"/>
                </a:lnTo>
                <a:cubicBezTo>
                  <a:pt x="6640188" y="1207673"/>
                  <a:pt x="6640188" y="1214733"/>
                  <a:pt x="6640188" y="1214733"/>
                </a:cubicBezTo>
                <a:lnTo>
                  <a:pt x="6650778" y="1204143"/>
                </a:lnTo>
                <a:lnTo>
                  <a:pt x="6661368" y="1204143"/>
                </a:lnTo>
                <a:lnTo>
                  <a:pt x="6671958" y="1204143"/>
                </a:lnTo>
                <a:cubicBezTo>
                  <a:pt x="6664898" y="1204143"/>
                  <a:pt x="6661368" y="1207673"/>
                  <a:pt x="6661368" y="1214733"/>
                </a:cubicBezTo>
                <a:cubicBezTo>
                  <a:pt x="6661368" y="1214733"/>
                  <a:pt x="6663134" y="1214733"/>
                  <a:pt x="6666664" y="1214733"/>
                </a:cubicBezTo>
                <a:cubicBezTo>
                  <a:pt x="6670194" y="1214733"/>
                  <a:pt x="6675488" y="1214733"/>
                  <a:pt x="6682550" y="1214733"/>
                </a:cubicBezTo>
                <a:lnTo>
                  <a:pt x="6693140" y="1214733"/>
                </a:lnTo>
                <a:cubicBezTo>
                  <a:pt x="6686079" y="1214733"/>
                  <a:pt x="6686079" y="1211202"/>
                  <a:pt x="6693140" y="1204143"/>
                </a:cubicBezTo>
                <a:lnTo>
                  <a:pt x="6682550" y="1193552"/>
                </a:lnTo>
                <a:cubicBezTo>
                  <a:pt x="6675488" y="1193552"/>
                  <a:pt x="6668429" y="1193552"/>
                  <a:pt x="6661368" y="1193552"/>
                </a:cubicBezTo>
                <a:cubicBezTo>
                  <a:pt x="6654307" y="1193552"/>
                  <a:pt x="6649012" y="1191787"/>
                  <a:pt x="6645483" y="1188258"/>
                </a:cubicBezTo>
                <a:cubicBezTo>
                  <a:pt x="6641954" y="1184727"/>
                  <a:pt x="6640188" y="1182962"/>
                  <a:pt x="6640188" y="1182962"/>
                </a:cubicBezTo>
                <a:lnTo>
                  <a:pt x="6629598" y="1182962"/>
                </a:lnTo>
                <a:cubicBezTo>
                  <a:pt x="6629598" y="1175902"/>
                  <a:pt x="6629598" y="1172371"/>
                  <a:pt x="6629598" y="1172371"/>
                </a:cubicBezTo>
                <a:cubicBezTo>
                  <a:pt x="6629598" y="1172371"/>
                  <a:pt x="6629598" y="1168841"/>
                  <a:pt x="6629598" y="1161781"/>
                </a:cubicBezTo>
                <a:cubicBezTo>
                  <a:pt x="6629598" y="1161781"/>
                  <a:pt x="6627832" y="1161781"/>
                  <a:pt x="6624302" y="1161781"/>
                </a:cubicBezTo>
                <a:cubicBezTo>
                  <a:pt x="6620772" y="1161781"/>
                  <a:pt x="6615477" y="1161781"/>
                  <a:pt x="6608416" y="1161781"/>
                </a:cubicBezTo>
                <a:cubicBezTo>
                  <a:pt x="6601355" y="1161781"/>
                  <a:pt x="6592531" y="1160016"/>
                  <a:pt x="6581940" y="1156485"/>
                </a:cubicBezTo>
                <a:cubicBezTo>
                  <a:pt x="6571350" y="1152956"/>
                  <a:pt x="6562525" y="1151191"/>
                  <a:pt x="6555464" y="1151191"/>
                </a:cubicBezTo>
                <a:cubicBezTo>
                  <a:pt x="6548403" y="1151191"/>
                  <a:pt x="6541344" y="1151191"/>
                  <a:pt x="6534284" y="1151191"/>
                </a:cubicBezTo>
                <a:lnTo>
                  <a:pt x="6534284" y="1161781"/>
                </a:lnTo>
                <a:cubicBezTo>
                  <a:pt x="6527223" y="1161781"/>
                  <a:pt x="6516632" y="1161781"/>
                  <a:pt x="6502512" y="1161781"/>
                </a:cubicBezTo>
                <a:close/>
                <a:moveTo>
                  <a:pt x="6100076" y="1151191"/>
                </a:moveTo>
                <a:lnTo>
                  <a:pt x="6100076" y="1161781"/>
                </a:lnTo>
                <a:cubicBezTo>
                  <a:pt x="6107138" y="1161781"/>
                  <a:pt x="6110668" y="1161781"/>
                  <a:pt x="6110668" y="1161781"/>
                </a:cubicBezTo>
                <a:close/>
                <a:moveTo>
                  <a:pt x="2329890" y="1151191"/>
                </a:moveTo>
                <a:lnTo>
                  <a:pt x="2329890" y="1161781"/>
                </a:lnTo>
                <a:lnTo>
                  <a:pt x="2340481" y="1161781"/>
                </a:lnTo>
                <a:cubicBezTo>
                  <a:pt x="2340481" y="1154721"/>
                  <a:pt x="2336950" y="1151191"/>
                  <a:pt x="2329890" y="1151191"/>
                </a:cubicBezTo>
                <a:close/>
                <a:moveTo>
                  <a:pt x="1863912" y="1151191"/>
                </a:moveTo>
                <a:cubicBezTo>
                  <a:pt x="1863912" y="1158250"/>
                  <a:pt x="1862147" y="1161781"/>
                  <a:pt x="1858616" y="1161781"/>
                </a:cubicBezTo>
                <a:cubicBezTo>
                  <a:pt x="1855087" y="1161781"/>
                  <a:pt x="1853322" y="1160016"/>
                  <a:pt x="1853322" y="1156485"/>
                </a:cubicBezTo>
                <a:cubicBezTo>
                  <a:pt x="1853322" y="1152956"/>
                  <a:pt x="1856852" y="1151191"/>
                  <a:pt x="1863912" y="1151191"/>
                </a:cubicBezTo>
                <a:close/>
                <a:moveTo>
                  <a:pt x="7433144" y="1144572"/>
                </a:moveTo>
                <a:cubicBezTo>
                  <a:pt x="7432262" y="1143688"/>
                  <a:pt x="7430938" y="1144131"/>
                  <a:pt x="7429174" y="1145896"/>
                </a:cubicBezTo>
                <a:cubicBezTo>
                  <a:pt x="7425644" y="1149426"/>
                  <a:pt x="7427408" y="1151191"/>
                  <a:pt x="7434468" y="1151191"/>
                </a:cubicBezTo>
                <a:cubicBezTo>
                  <a:pt x="7434468" y="1147662"/>
                  <a:pt x="7434026" y="1145454"/>
                  <a:pt x="7433144" y="1144572"/>
                </a:cubicBezTo>
                <a:close/>
                <a:moveTo>
                  <a:pt x="8800632" y="1140600"/>
                </a:moveTo>
                <a:cubicBezTo>
                  <a:pt x="8800632" y="1140600"/>
                  <a:pt x="8812988" y="1144131"/>
                  <a:pt x="8837697" y="1151191"/>
                </a:cubicBezTo>
                <a:cubicBezTo>
                  <a:pt x="8862409" y="1158250"/>
                  <a:pt x="8874765" y="1165312"/>
                  <a:pt x="8874765" y="1172371"/>
                </a:cubicBezTo>
                <a:lnTo>
                  <a:pt x="8832403" y="1161781"/>
                </a:lnTo>
                <a:close/>
                <a:moveTo>
                  <a:pt x="6438970" y="1140600"/>
                </a:moveTo>
                <a:cubicBezTo>
                  <a:pt x="6446031" y="1147660"/>
                  <a:pt x="6449560" y="1151191"/>
                  <a:pt x="6449560" y="1151191"/>
                </a:cubicBezTo>
                <a:cubicBezTo>
                  <a:pt x="6449560" y="1151191"/>
                  <a:pt x="6451326" y="1152956"/>
                  <a:pt x="6454855" y="1156485"/>
                </a:cubicBezTo>
                <a:cubicBezTo>
                  <a:pt x="6458384" y="1160016"/>
                  <a:pt x="6460150" y="1161781"/>
                  <a:pt x="6460150" y="1161781"/>
                </a:cubicBezTo>
                <a:lnTo>
                  <a:pt x="6470740" y="1161781"/>
                </a:lnTo>
                <a:lnTo>
                  <a:pt x="6470740" y="1151191"/>
                </a:lnTo>
                <a:lnTo>
                  <a:pt x="6460150" y="1140600"/>
                </a:lnTo>
                <a:close/>
                <a:moveTo>
                  <a:pt x="3283027" y="1140600"/>
                </a:moveTo>
                <a:cubicBezTo>
                  <a:pt x="3283027" y="1147660"/>
                  <a:pt x="3286557" y="1151191"/>
                  <a:pt x="3293618" y="1151191"/>
                </a:cubicBezTo>
                <a:cubicBezTo>
                  <a:pt x="3293618" y="1144131"/>
                  <a:pt x="3293618" y="1140600"/>
                  <a:pt x="3293618" y="1140600"/>
                </a:cubicBezTo>
                <a:close/>
                <a:moveTo>
                  <a:pt x="3018266" y="1140600"/>
                </a:moveTo>
                <a:cubicBezTo>
                  <a:pt x="3011207" y="1140600"/>
                  <a:pt x="3007676" y="1142365"/>
                  <a:pt x="3007676" y="1145896"/>
                </a:cubicBezTo>
                <a:cubicBezTo>
                  <a:pt x="3007676" y="1149426"/>
                  <a:pt x="3004146" y="1151191"/>
                  <a:pt x="2997086" y="1151191"/>
                </a:cubicBezTo>
                <a:lnTo>
                  <a:pt x="2986495" y="1151191"/>
                </a:lnTo>
                <a:lnTo>
                  <a:pt x="2997086" y="1161781"/>
                </a:lnTo>
                <a:lnTo>
                  <a:pt x="3018266" y="1161781"/>
                </a:lnTo>
                <a:lnTo>
                  <a:pt x="3028858" y="1151191"/>
                </a:lnTo>
                <a:cubicBezTo>
                  <a:pt x="3028858" y="1144131"/>
                  <a:pt x="3025327" y="1140600"/>
                  <a:pt x="3018266" y="1140600"/>
                </a:cubicBezTo>
                <a:close/>
                <a:moveTo>
                  <a:pt x="3190361" y="1135306"/>
                </a:moveTo>
                <a:cubicBezTo>
                  <a:pt x="3188596" y="1135306"/>
                  <a:pt x="3187714" y="1137070"/>
                  <a:pt x="3187714" y="1140600"/>
                </a:cubicBezTo>
                <a:lnTo>
                  <a:pt x="3198303" y="1140600"/>
                </a:lnTo>
                <a:cubicBezTo>
                  <a:pt x="3194774" y="1137070"/>
                  <a:pt x="3192125" y="1135306"/>
                  <a:pt x="3190361" y="1135306"/>
                </a:cubicBezTo>
                <a:close/>
                <a:moveTo>
                  <a:pt x="8048712" y="1130010"/>
                </a:moveTo>
                <a:lnTo>
                  <a:pt x="8069894" y="1130010"/>
                </a:lnTo>
                <a:lnTo>
                  <a:pt x="8069894" y="1140600"/>
                </a:lnTo>
                <a:cubicBezTo>
                  <a:pt x="8062833" y="1140600"/>
                  <a:pt x="8055773" y="1137070"/>
                  <a:pt x="8048712" y="1130010"/>
                </a:cubicBezTo>
                <a:close/>
                <a:moveTo>
                  <a:pt x="7752182" y="1130010"/>
                </a:moveTo>
                <a:lnTo>
                  <a:pt x="7752182" y="1140600"/>
                </a:lnTo>
                <a:cubicBezTo>
                  <a:pt x="7759242" y="1140600"/>
                  <a:pt x="7762772" y="1140600"/>
                  <a:pt x="7762772" y="1140600"/>
                </a:cubicBezTo>
                <a:cubicBezTo>
                  <a:pt x="7762772" y="1133541"/>
                  <a:pt x="7759242" y="1130010"/>
                  <a:pt x="7752182" y="1130010"/>
                </a:cubicBezTo>
                <a:close/>
                <a:moveTo>
                  <a:pt x="6417788" y="1130010"/>
                </a:moveTo>
                <a:lnTo>
                  <a:pt x="6417788" y="1140600"/>
                </a:lnTo>
                <a:lnTo>
                  <a:pt x="6423084" y="1140600"/>
                </a:lnTo>
                <a:cubicBezTo>
                  <a:pt x="6419554" y="1140600"/>
                  <a:pt x="6417788" y="1137070"/>
                  <a:pt x="6417788" y="1130010"/>
                </a:cubicBezTo>
                <a:close/>
                <a:moveTo>
                  <a:pt x="2319299" y="1130010"/>
                </a:moveTo>
                <a:lnTo>
                  <a:pt x="2308710" y="1140600"/>
                </a:lnTo>
                <a:cubicBezTo>
                  <a:pt x="2315769" y="1140600"/>
                  <a:pt x="2319299" y="1140600"/>
                  <a:pt x="2319299" y="1140600"/>
                </a:cubicBezTo>
                <a:cubicBezTo>
                  <a:pt x="2319299" y="1133541"/>
                  <a:pt x="2319299" y="1130010"/>
                  <a:pt x="2319299" y="1130010"/>
                </a:cubicBezTo>
                <a:close/>
                <a:moveTo>
                  <a:pt x="2758803" y="1126700"/>
                </a:moveTo>
                <a:cubicBezTo>
                  <a:pt x="2753506" y="1127142"/>
                  <a:pt x="2748211" y="1128245"/>
                  <a:pt x="2742916" y="1130010"/>
                </a:cubicBezTo>
                <a:lnTo>
                  <a:pt x="2732326" y="1130010"/>
                </a:lnTo>
                <a:lnTo>
                  <a:pt x="2753506" y="1140600"/>
                </a:lnTo>
                <a:cubicBezTo>
                  <a:pt x="2767627" y="1140600"/>
                  <a:pt x="2778218" y="1140600"/>
                  <a:pt x="2785278" y="1140600"/>
                </a:cubicBezTo>
                <a:lnTo>
                  <a:pt x="2795868" y="1140600"/>
                </a:lnTo>
                <a:cubicBezTo>
                  <a:pt x="2802927" y="1147660"/>
                  <a:pt x="2806458" y="1151191"/>
                  <a:pt x="2806458" y="1151191"/>
                </a:cubicBezTo>
                <a:cubicBezTo>
                  <a:pt x="2806458" y="1151191"/>
                  <a:pt x="2809989" y="1151191"/>
                  <a:pt x="2817049" y="1151191"/>
                </a:cubicBezTo>
                <a:lnTo>
                  <a:pt x="2806458" y="1140600"/>
                </a:lnTo>
                <a:cubicBezTo>
                  <a:pt x="2790573" y="1130010"/>
                  <a:pt x="2774687" y="1125376"/>
                  <a:pt x="2758803" y="1126700"/>
                </a:cubicBezTo>
                <a:close/>
                <a:moveTo>
                  <a:pt x="6473389" y="1124714"/>
                </a:moveTo>
                <a:cubicBezTo>
                  <a:pt x="6471624" y="1124714"/>
                  <a:pt x="6470740" y="1126481"/>
                  <a:pt x="6470740" y="1130010"/>
                </a:cubicBezTo>
                <a:lnTo>
                  <a:pt x="6481332" y="1130010"/>
                </a:lnTo>
                <a:cubicBezTo>
                  <a:pt x="6477800" y="1126481"/>
                  <a:pt x="6475154" y="1124714"/>
                  <a:pt x="6473389" y="1124714"/>
                </a:cubicBezTo>
                <a:close/>
                <a:moveTo>
                  <a:pt x="5847231" y="1123391"/>
                </a:moveTo>
                <a:cubicBezTo>
                  <a:pt x="5846347" y="1124273"/>
                  <a:pt x="5845908" y="1126481"/>
                  <a:pt x="5845908" y="1130010"/>
                </a:cubicBezTo>
                <a:cubicBezTo>
                  <a:pt x="5845908" y="1137070"/>
                  <a:pt x="5845908" y="1140600"/>
                  <a:pt x="5845908" y="1140600"/>
                </a:cubicBezTo>
                <a:cubicBezTo>
                  <a:pt x="5845908" y="1140600"/>
                  <a:pt x="5847672" y="1138835"/>
                  <a:pt x="5851202" y="1135306"/>
                </a:cubicBezTo>
                <a:cubicBezTo>
                  <a:pt x="5854731" y="1131775"/>
                  <a:pt x="5854731" y="1128245"/>
                  <a:pt x="5851202" y="1124714"/>
                </a:cubicBezTo>
                <a:cubicBezTo>
                  <a:pt x="5849436" y="1122950"/>
                  <a:pt x="5848113" y="1122509"/>
                  <a:pt x="5847231" y="1123391"/>
                </a:cubicBezTo>
                <a:close/>
                <a:moveTo>
                  <a:pt x="2255757" y="1119419"/>
                </a:moveTo>
                <a:lnTo>
                  <a:pt x="2255757" y="1130010"/>
                </a:lnTo>
                <a:cubicBezTo>
                  <a:pt x="2241637" y="1130010"/>
                  <a:pt x="2245167" y="1137070"/>
                  <a:pt x="2266347" y="1151191"/>
                </a:cubicBezTo>
                <a:lnTo>
                  <a:pt x="2308710" y="1151191"/>
                </a:lnTo>
                <a:cubicBezTo>
                  <a:pt x="2308710" y="1151191"/>
                  <a:pt x="2306945" y="1147660"/>
                  <a:pt x="2303415" y="1140600"/>
                </a:cubicBezTo>
                <a:cubicBezTo>
                  <a:pt x="2299884" y="1133541"/>
                  <a:pt x="2294589" y="1130010"/>
                  <a:pt x="2287529" y="1130010"/>
                </a:cubicBezTo>
                <a:cubicBezTo>
                  <a:pt x="2280468" y="1130010"/>
                  <a:pt x="2273408" y="1130010"/>
                  <a:pt x="2266347" y="1130010"/>
                </a:cubicBezTo>
                <a:close/>
                <a:moveTo>
                  <a:pt x="1906274" y="1119419"/>
                </a:moveTo>
                <a:lnTo>
                  <a:pt x="1948635" y="1140600"/>
                </a:lnTo>
                <a:lnTo>
                  <a:pt x="2012178" y="1161781"/>
                </a:lnTo>
                <a:cubicBezTo>
                  <a:pt x="2033359" y="1161781"/>
                  <a:pt x="2051009" y="1161781"/>
                  <a:pt x="2065130" y="1161781"/>
                </a:cubicBezTo>
                <a:cubicBezTo>
                  <a:pt x="2065130" y="1154721"/>
                  <a:pt x="2061600" y="1151191"/>
                  <a:pt x="2054540" y="1151191"/>
                </a:cubicBezTo>
                <a:cubicBezTo>
                  <a:pt x="2061600" y="1144131"/>
                  <a:pt x="2061600" y="1138835"/>
                  <a:pt x="2054540" y="1135306"/>
                </a:cubicBezTo>
                <a:cubicBezTo>
                  <a:pt x="2047480" y="1131775"/>
                  <a:pt x="2040419" y="1130010"/>
                  <a:pt x="2033359" y="1130010"/>
                </a:cubicBezTo>
                <a:cubicBezTo>
                  <a:pt x="2026299" y="1130010"/>
                  <a:pt x="2017472" y="1128245"/>
                  <a:pt x="2006882" y="1124714"/>
                </a:cubicBezTo>
                <a:cubicBezTo>
                  <a:pt x="1996293" y="1121184"/>
                  <a:pt x="1987466" y="1119419"/>
                  <a:pt x="1980407" y="1119419"/>
                </a:cubicBezTo>
                <a:close/>
                <a:moveTo>
                  <a:pt x="1885093" y="1119419"/>
                </a:moveTo>
                <a:lnTo>
                  <a:pt x="1874503" y="1130010"/>
                </a:lnTo>
                <a:cubicBezTo>
                  <a:pt x="1874503" y="1130010"/>
                  <a:pt x="1878032" y="1130010"/>
                  <a:pt x="1885093" y="1130010"/>
                </a:cubicBezTo>
                <a:cubicBezTo>
                  <a:pt x="1892153" y="1130010"/>
                  <a:pt x="1895684" y="1130010"/>
                  <a:pt x="1895684" y="1130010"/>
                </a:cubicBezTo>
                <a:cubicBezTo>
                  <a:pt x="1895684" y="1122950"/>
                  <a:pt x="1892153" y="1119419"/>
                  <a:pt x="1885093" y="1119419"/>
                </a:cubicBezTo>
                <a:close/>
                <a:moveTo>
                  <a:pt x="1085517" y="1119419"/>
                </a:moveTo>
                <a:cubicBezTo>
                  <a:pt x="1092577" y="1119419"/>
                  <a:pt x="1101402" y="1122950"/>
                  <a:pt x="1111993" y="1130010"/>
                </a:cubicBezTo>
                <a:cubicBezTo>
                  <a:pt x="1119053" y="1137070"/>
                  <a:pt x="1126114" y="1140600"/>
                  <a:pt x="1133174" y="1140600"/>
                </a:cubicBezTo>
                <a:lnTo>
                  <a:pt x="1249669" y="1193552"/>
                </a:lnTo>
                <a:cubicBezTo>
                  <a:pt x="1221427" y="1193552"/>
                  <a:pt x="1232018" y="1204143"/>
                  <a:pt x="1281440" y="1225324"/>
                </a:cubicBezTo>
                <a:cubicBezTo>
                  <a:pt x="1309681" y="1232383"/>
                  <a:pt x="1323802" y="1239445"/>
                  <a:pt x="1323802" y="1246504"/>
                </a:cubicBezTo>
                <a:cubicBezTo>
                  <a:pt x="1330861" y="1246504"/>
                  <a:pt x="1337922" y="1246504"/>
                  <a:pt x="1344982" y="1246504"/>
                </a:cubicBezTo>
                <a:cubicBezTo>
                  <a:pt x="1352042" y="1246504"/>
                  <a:pt x="1355573" y="1246504"/>
                  <a:pt x="1355573" y="1246504"/>
                </a:cubicBezTo>
                <a:cubicBezTo>
                  <a:pt x="1355573" y="1246504"/>
                  <a:pt x="1352042" y="1250035"/>
                  <a:pt x="1344982" y="1257095"/>
                </a:cubicBezTo>
                <a:cubicBezTo>
                  <a:pt x="1330861" y="1257095"/>
                  <a:pt x="1320271" y="1253564"/>
                  <a:pt x="1313210" y="1246504"/>
                </a:cubicBezTo>
                <a:lnTo>
                  <a:pt x="1292030" y="1235914"/>
                </a:lnTo>
                <a:cubicBezTo>
                  <a:pt x="1277910" y="1235914"/>
                  <a:pt x="1267319" y="1234149"/>
                  <a:pt x="1260258" y="1230619"/>
                </a:cubicBezTo>
                <a:cubicBezTo>
                  <a:pt x="1253199" y="1227089"/>
                  <a:pt x="1242608" y="1221793"/>
                  <a:pt x="1228487" y="1214733"/>
                </a:cubicBezTo>
                <a:cubicBezTo>
                  <a:pt x="1214367" y="1207673"/>
                  <a:pt x="1203777" y="1200612"/>
                  <a:pt x="1196717" y="1193552"/>
                </a:cubicBezTo>
                <a:cubicBezTo>
                  <a:pt x="1189655" y="1186493"/>
                  <a:pt x="1180832" y="1179431"/>
                  <a:pt x="1170240" y="1172371"/>
                </a:cubicBezTo>
                <a:cubicBezTo>
                  <a:pt x="1159651" y="1165312"/>
                  <a:pt x="1150825" y="1161781"/>
                  <a:pt x="1143765" y="1161781"/>
                </a:cubicBezTo>
                <a:cubicBezTo>
                  <a:pt x="1136703" y="1161781"/>
                  <a:pt x="1126114" y="1158250"/>
                  <a:pt x="1111993" y="1151191"/>
                </a:cubicBezTo>
                <a:lnTo>
                  <a:pt x="1080222" y="1130010"/>
                </a:lnTo>
                <a:cubicBezTo>
                  <a:pt x="1073162" y="1130010"/>
                  <a:pt x="1069631" y="1130010"/>
                  <a:pt x="1069631" y="1130010"/>
                </a:cubicBezTo>
                <a:cubicBezTo>
                  <a:pt x="1073162" y="1122950"/>
                  <a:pt x="1078457" y="1119419"/>
                  <a:pt x="1085517" y="1119419"/>
                </a:cubicBezTo>
                <a:close/>
                <a:moveTo>
                  <a:pt x="921366" y="1119419"/>
                </a:moveTo>
                <a:lnTo>
                  <a:pt x="953137" y="1130010"/>
                </a:lnTo>
                <a:lnTo>
                  <a:pt x="995498" y="1151191"/>
                </a:lnTo>
                <a:cubicBezTo>
                  <a:pt x="1002559" y="1151191"/>
                  <a:pt x="1006089" y="1152956"/>
                  <a:pt x="1006089" y="1156485"/>
                </a:cubicBezTo>
                <a:cubicBezTo>
                  <a:pt x="1006089" y="1160016"/>
                  <a:pt x="1007855" y="1161781"/>
                  <a:pt x="1011384" y="1161781"/>
                </a:cubicBezTo>
                <a:cubicBezTo>
                  <a:pt x="1014913" y="1161781"/>
                  <a:pt x="1020210" y="1165312"/>
                  <a:pt x="1027270" y="1172371"/>
                </a:cubicBezTo>
                <a:cubicBezTo>
                  <a:pt x="1041391" y="1179431"/>
                  <a:pt x="1048450" y="1182962"/>
                  <a:pt x="1048450" y="1182962"/>
                </a:cubicBezTo>
                <a:lnTo>
                  <a:pt x="1037859" y="1182962"/>
                </a:lnTo>
                <a:cubicBezTo>
                  <a:pt x="1037859" y="1182962"/>
                  <a:pt x="1027270" y="1179431"/>
                  <a:pt x="1006089" y="1172371"/>
                </a:cubicBezTo>
                <a:cubicBezTo>
                  <a:pt x="984908" y="1165312"/>
                  <a:pt x="967257" y="1158250"/>
                  <a:pt x="953137" y="1151191"/>
                </a:cubicBezTo>
                <a:lnTo>
                  <a:pt x="931956" y="1140600"/>
                </a:lnTo>
                <a:cubicBezTo>
                  <a:pt x="931956" y="1140600"/>
                  <a:pt x="928426" y="1137070"/>
                  <a:pt x="921366" y="1130010"/>
                </a:cubicBezTo>
                <a:close/>
                <a:moveTo>
                  <a:pt x="3199628" y="1111476"/>
                </a:moveTo>
                <a:cubicBezTo>
                  <a:pt x="3196981" y="1111476"/>
                  <a:pt x="3194774" y="1112360"/>
                  <a:pt x="3193008" y="1114125"/>
                </a:cubicBezTo>
                <a:cubicBezTo>
                  <a:pt x="3189479" y="1117654"/>
                  <a:pt x="3191243" y="1119419"/>
                  <a:pt x="3198303" y="1119419"/>
                </a:cubicBezTo>
                <a:lnTo>
                  <a:pt x="3219485" y="1119419"/>
                </a:lnTo>
                <a:cubicBezTo>
                  <a:pt x="3219485" y="1119419"/>
                  <a:pt x="3215954" y="1117654"/>
                  <a:pt x="3208895" y="1114125"/>
                </a:cubicBezTo>
                <a:cubicBezTo>
                  <a:pt x="3205364" y="1112360"/>
                  <a:pt x="3202276" y="1111476"/>
                  <a:pt x="3199628" y="1111476"/>
                </a:cubicBezTo>
                <a:close/>
                <a:moveTo>
                  <a:pt x="7360336" y="1108829"/>
                </a:moveTo>
                <a:cubicBezTo>
                  <a:pt x="7367396" y="1108829"/>
                  <a:pt x="7370926" y="1110594"/>
                  <a:pt x="7370926" y="1114125"/>
                </a:cubicBezTo>
                <a:cubicBezTo>
                  <a:pt x="7370926" y="1117654"/>
                  <a:pt x="7367396" y="1119419"/>
                  <a:pt x="7360336" y="1119419"/>
                </a:cubicBezTo>
                <a:cubicBezTo>
                  <a:pt x="7360336" y="1112360"/>
                  <a:pt x="7360336" y="1108829"/>
                  <a:pt x="7360336" y="1108829"/>
                </a:cubicBezTo>
                <a:close/>
                <a:moveTo>
                  <a:pt x="5920039" y="1108829"/>
                </a:moveTo>
                <a:cubicBezTo>
                  <a:pt x="5920039" y="1115889"/>
                  <a:pt x="5920039" y="1119419"/>
                  <a:pt x="5920039" y="1119419"/>
                </a:cubicBezTo>
                <a:cubicBezTo>
                  <a:pt x="5920039" y="1119419"/>
                  <a:pt x="5923568" y="1119419"/>
                  <a:pt x="5930630" y="1119419"/>
                </a:cubicBezTo>
                <a:lnTo>
                  <a:pt x="5930630" y="1108829"/>
                </a:lnTo>
                <a:close/>
                <a:moveTo>
                  <a:pt x="2155149" y="1108829"/>
                </a:moveTo>
                <a:cubicBezTo>
                  <a:pt x="2151618" y="1108829"/>
                  <a:pt x="2149853" y="1112360"/>
                  <a:pt x="2149853" y="1119419"/>
                </a:cubicBezTo>
                <a:lnTo>
                  <a:pt x="2160443" y="1119419"/>
                </a:lnTo>
                <a:lnTo>
                  <a:pt x="2171034" y="1119419"/>
                </a:lnTo>
                <a:cubicBezTo>
                  <a:pt x="2163974" y="1112360"/>
                  <a:pt x="2158678" y="1108829"/>
                  <a:pt x="2155149" y="1108829"/>
                </a:cubicBezTo>
                <a:close/>
                <a:moveTo>
                  <a:pt x="5896211" y="1103535"/>
                </a:moveTo>
                <a:cubicBezTo>
                  <a:pt x="5894446" y="1103535"/>
                  <a:pt x="5891799" y="1105300"/>
                  <a:pt x="5888268" y="1108829"/>
                </a:cubicBezTo>
                <a:lnTo>
                  <a:pt x="5898860" y="1108829"/>
                </a:lnTo>
                <a:cubicBezTo>
                  <a:pt x="5898860" y="1105300"/>
                  <a:pt x="5897976" y="1103535"/>
                  <a:pt x="5896211" y="1103535"/>
                </a:cubicBezTo>
                <a:close/>
                <a:moveTo>
                  <a:pt x="8345244" y="1098239"/>
                </a:moveTo>
                <a:cubicBezTo>
                  <a:pt x="8352305" y="1098239"/>
                  <a:pt x="8359364" y="1100004"/>
                  <a:pt x="8366425" y="1103533"/>
                </a:cubicBezTo>
                <a:cubicBezTo>
                  <a:pt x="8373486" y="1107064"/>
                  <a:pt x="8377016" y="1108829"/>
                  <a:pt x="8377016" y="1108829"/>
                </a:cubicBezTo>
                <a:close/>
                <a:moveTo>
                  <a:pt x="7286203" y="1098239"/>
                </a:moveTo>
                <a:lnTo>
                  <a:pt x="7275612" y="1108829"/>
                </a:lnTo>
                <a:lnTo>
                  <a:pt x="7296793" y="1108829"/>
                </a:lnTo>
                <a:cubicBezTo>
                  <a:pt x="7296793" y="1108829"/>
                  <a:pt x="7295028" y="1107064"/>
                  <a:pt x="7291498" y="1103533"/>
                </a:cubicBezTo>
                <a:cubicBezTo>
                  <a:pt x="7287968" y="1100004"/>
                  <a:pt x="7286203" y="1098239"/>
                  <a:pt x="7286203" y="1098239"/>
                </a:cubicBezTo>
                <a:close/>
                <a:moveTo>
                  <a:pt x="6375428" y="1098239"/>
                </a:moveTo>
                <a:lnTo>
                  <a:pt x="6375428" y="1108829"/>
                </a:lnTo>
                <a:cubicBezTo>
                  <a:pt x="6375428" y="1115889"/>
                  <a:pt x="6373662" y="1119419"/>
                  <a:pt x="6370132" y="1119419"/>
                </a:cubicBezTo>
                <a:cubicBezTo>
                  <a:pt x="6366602" y="1119419"/>
                  <a:pt x="6364836" y="1115889"/>
                  <a:pt x="6364836" y="1108829"/>
                </a:cubicBezTo>
                <a:cubicBezTo>
                  <a:pt x="6364836" y="1101769"/>
                  <a:pt x="6368367" y="1098239"/>
                  <a:pt x="6375428" y="1098239"/>
                </a:cubicBezTo>
                <a:close/>
                <a:moveTo>
                  <a:pt x="6343656" y="1098239"/>
                </a:moveTo>
                <a:cubicBezTo>
                  <a:pt x="6350717" y="1098239"/>
                  <a:pt x="6354246" y="1098239"/>
                  <a:pt x="6354246" y="1098239"/>
                </a:cubicBezTo>
                <a:lnTo>
                  <a:pt x="6333066" y="1108829"/>
                </a:lnTo>
                <a:cubicBezTo>
                  <a:pt x="6333066" y="1108829"/>
                  <a:pt x="6333066" y="1107064"/>
                  <a:pt x="6333066" y="1103533"/>
                </a:cubicBezTo>
                <a:cubicBezTo>
                  <a:pt x="6333066" y="1100004"/>
                  <a:pt x="6336595" y="1098239"/>
                  <a:pt x="6343656" y="1098239"/>
                </a:cubicBezTo>
                <a:close/>
                <a:moveTo>
                  <a:pt x="3145351" y="1098239"/>
                </a:moveTo>
                <a:lnTo>
                  <a:pt x="3155942" y="1108829"/>
                </a:lnTo>
                <a:lnTo>
                  <a:pt x="3166533" y="1108829"/>
                </a:lnTo>
                <a:cubicBezTo>
                  <a:pt x="3166533" y="1101769"/>
                  <a:pt x="3163002" y="1098239"/>
                  <a:pt x="3155942" y="1098239"/>
                </a:cubicBezTo>
                <a:cubicBezTo>
                  <a:pt x="3148882" y="1098239"/>
                  <a:pt x="3145351" y="1098239"/>
                  <a:pt x="3145351" y="1098239"/>
                </a:cubicBezTo>
                <a:close/>
                <a:moveTo>
                  <a:pt x="2171034" y="1098239"/>
                </a:moveTo>
                <a:lnTo>
                  <a:pt x="2192215" y="1119419"/>
                </a:lnTo>
                <a:lnTo>
                  <a:pt x="2223986" y="1119419"/>
                </a:lnTo>
                <a:lnTo>
                  <a:pt x="2213396" y="1108829"/>
                </a:lnTo>
                <a:lnTo>
                  <a:pt x="2192215" y="1108829"/>
                </a:lnTo>
                <a:close/>
                <a:moveTo>
                  <a:pt x="1535610" y="1098239"/>
                </a:moveTo>
                <a:lnTo>
                  <a:pt x="1535610" y="1108829"/>
                </a:lnTo>
                <a:lnTo>
                  <a:pt x="1546200" y="1119419"/>
                </a:lnTo>
                <a:close/>
                <a:moveTo>
                  <a:pt x="1895684" y="1087648"/>
                </a:moveTo>
                <a:cubicBezTo>
                  <a:pt x="1888623" y="1087648"/>
                  <a:pt x="1885093" y="1089413"/>
                  <a:pt x="1885093" y="1092944"/>
                </a:cubicBezTo>
                <a:cubicBezTo>
                  <a:pt x="1885093" y="1096474"/>
                  <a:pt x="1888623" y="1098239"/>
                  <a:pt x="1895684" y="1098239"/>
                </a:cubicBezTo>
                <a:close/>
                <a:moveTo>
                  <a:pt x="7328564" y="1077058"/>
                </a:moveTo>
                <a:lnTo>
                  <a:pt x="7328564" y="1108829"/>
                </a:lnTo>
                <a:lnTo>
                  <a:pt x="7328564" y="1119419"/>
                </a:lnTo>
                <a:cubicBezTo>
                  <a:pt x="7328564" y="1126479"/>
                  <a:pt x="7342684" y="1130010"/>
                  <a:pt x="7370926" y="1130010"/>
                </a:cubicBezTo>
                <a:cubicBezTo>
                  <a:pt x="7377986" y="1130010"/>
                  <a:pt x="7385047" y="1130010"/>
                  <a:pt x="7392107" y="1130010"/>
                </a:cubicBezTo>
                <a:cubicBezTo>
                  <a:pt x="7399168" y="1130010"/>
                  <a:pt x="7406226" y="1130010"/>
                  <a:pt x="7413288" y="1130010"/>
                </a:cubicBezTo>
                <a:cubicBezTo>
                  <a:pt x="7427408" y="1130010"/>
                  <a:pt x="7434468" y="1130010"/>
                  <a:pt x="7434468" y="1130010"/>
                </a:cubicBezTo>
                <a:lnTo>
                  <a:pt x="7423878" y="1119419"/>
                </a:lnTo>
                <a:lnTo>
                  <a:pt x="7413288" y="1119419"/>
                </a:lnTo>
                <a:lnTo>
                  <a:pt x="7402697" y="1119419"/>
                </a:lnTo>
                <a:cubicBezTo>
                  <a:pt x="7402697" y="1112360"/>
                  <a:pt x="7397403" y="1108829"/>
                  <a:pt x="7386812" y="1108829"/>
                </a:cubicBezTo>
                <a:cubicBezTo>
                  <a:pt x="7376222" y="1108829"/>
                  <a:pt x="7369160" y="1105298"/>
                  <a:pt x="7365630" y="1098239"/>
                </a:cubicBezTo>
                <a:cubicBezTo>
                  <a:pt x="7362101" y="1091179"/>
                  <a:pt x="7356806" y="1089413"/>
                  <a:pt x="7349745" y="1092944"/>
                </a:cubicBezTo>
                <a:cubicBezTo>
                  <a:pt x="7342684" y="1096474"/>
                  <a:pt x="7339155" y="1094708"/>
                  <a:pt x="7339155" y="1087648"/>
                </a:cubicBezTo>
                <a:cubicBezTo>
                  <a:pt x="7339155" y="1087648"/>
                  <a:pt x="7337389" y="1085883"/>
                  <a:pt x="7333860" y="1082354"/>
                </a:cubicBezTo>
                <a:cubicBezTo>
                  <a:pt x="7330330" y="1078823"/>
                  <a:pt x="7328564" y="1077058"/>
                  <a:pt x="7328564" y="1077058"/>
                </a:cubicBezTo>
                <a:close/>
                <a:moveTo>
                  <a:pt x="2223986" y="1077058"/>
                </a:moveTo>
                <a:lnTo>
                  <a:pt x="2234577" y="1077058"/>
                </a:lnTo>
                <a:lnTo>
                  <a:pt x="2234577" y="1087648"/>
                </a:lnTo>
                <a:cubicBezTo>
                  <a:pt x="2227517" y="1087648"/>
                  <a:pt x="2223986" y="1084118"/>
                  <a:pt x="2223986" y="1077058"/>
                </a:cubicBezTo>
                <a:close/>
                <a:moveTo>
                  <a:pt x="1842731" y="1077058"/>
                </a:moveTo>
                <a:cubicBezTo>
                  <a:pt x="1842731" y="1077058"/>
                  <a:pt x="1844498" y="1078823"/>
                  <a:pt x="1848026" y="1082354"/>
                </a:cubicBezTo>
                <a:cubicBezTo>
                  <a:pt x="1851558" y="1085883"/>
                  <a:pt x="1853322" y="1085883"/>
                  <a:pt x="1853322" y="1082354"/>
                </a:cubicBezTo>
                <a:cubicBezTo>
                  <a:pt x="1853322" y="1078823"/>
                  <a:pt x="1853322" y="1077058"/>
                  <a:pt x="1853322" y="1077058"/>
                </a:cubicBezTo>
                <a:close/>
                <a:moveTo>
                  <a:pt x="942546" y="1077058"/>
                </a:moveTo>
                <a:cubicBezTo>
                  <a:pt x="949607" y="1077058"/>
                  <a:pt x="960197" y="1080588"/>
                  <a:pt x="974318" y="1087648"/>
                </a:cubicBezTo>
                <a:cubicBezTo>
                  <a:pt x="981378" y="1094708"/>
                  <a:pt x="986674" y="1100004"/>
                  <a:pt x="990203" y="1103533"/>
                </a:cubicBezTo>
                <a:cubicBezTo>
                  <a:pt x="993734" y="1107064"/>
                  <a:pt x="995498" y="1108829"/>
                  <a:pt x="995498" y="1108829"/>
                </a:cubicBezTo>
                <a:lnTo>
                  <a:pt x="963726" y="1108829"/>
                </a:lnTo>
                <a:cubicBezTo>
                  <a:pt x="956667" y="1108829"/>
                  <a:pt x="949607" y="1107064"/>
                  <a:pt x="942546" y="1103533"/>
                </a:cubicBezTo>
                <a:cubicBezTo>
                  <a:pt x="935486" y="1100004"/>
                  <a:pt x="931956" y="1096474"/>
                  <a:pt x="931956" y="1092944"/>
                </a:cubicBezTo>
                <a:cubicBezTo>
                  <a:pt x="931956" y="1089413"/>
                  <a:pt x="931956" y="1087648"/>
                  <a:pt x="931956" y="1087648"/>
                </a:cubicBezTo>
                <a:close/>
                <a:moveTo>
                  <a:pt x="8302883" y="1066467"/>
                </a:moveTo>
                <a:lnTo>
                  <a:pt x="8313473" y="1087648"/>
                </a:lnTo>
                <a:lnTo>
                  <a:pt x="8292291" y="1087648"/>
                </a:lnTo>
                <a:cubicBezTo>
                  <a:pt x="8285231" y="1080588"/>
                  <a:pt x="8283468" y="1075293"/>
                  <a:pt x="8286997" y="1071762"/>
                </a:cubicBezTo>
                <a:cubicBezTo>
                  <a:pt x="8290527" y="1068232"/>
                  <a:pt x="8295821" y="1066467"/>
                  <a:pt x="8302883" y="1066467"/>
                </a:cubicBezTo>
                <a:close/>
                <a:moveTo>
                  <a:pt x="7974579" y="1066467"/>
                </a:moveTo>
                <a:cubicBezTo>
                  <a:pt x="7967519" y="1066467"/>
                  <a:pt x="7963990" y="1069998"/>
                  <a:pt x="7963990" y="1077058"/>
                </a:cubicBezTo>
                <a:lnTo>
                  <a:pt x="8016942" y="1098239"/>
                </a:lnTo>
                <a:cubicBezTo>
                  <a:pt x="8024002" y="1098239"/>
                  <a:pt x="8025767" y="1096474"/>
                  <a:pt x="8022237" y="1092944"/>
                </a:cubicBezTo>
                <a:cubicBezTo>
                  <a:pt x="8018706" y="1089413"/>
                  <a:pt x="8011646" y="1085883"/>
                  <a:pt x="8001056" y="1082354"/>
                </a:cubicBezTo>
                <a:cubicBezTo>
                  <a:pt x="7990465" y="1078823"/>
                  <a:pt x="7985171" y="1075293"/>
                  <a:pt x="7985171" y="1071762"/>
                </a:cubicBezTo>
                <a:cubicBezTo>
                  <a:pt x="7985171" y="1068232"/>
                  <a:pt x="7981640" y="1066467"/>
                  <a:pt x="7974579" y="1066467"/>
                </a:cubicBezTo>
                <a:close/>
                <a:moveTo>
                  <a:pt x="7932219" y="1066467"/>
                </a:moveTo>
                <a:lnTo>
                  <a:pt x="7942808" y="1077058"/>
                </a:lnTo>
                <a:cubicBezTo>
                  <a:pt x="7949869" y="1077058"/>
                  <a:pt x="7953398" y="1077058"/>
                  <a:pt x="7953398" y="1077058"/>
                </a:cubicBezTo>
                <a:cubicBezTo>
                  <a:pt x="7953398" y="1077058"/>
                  <a:pt x="7949869" y="1073527"/>
                  <a:pt x="7942808" y="1066467"/>
                </a:cubicBezTo>
                <a:close/>
                <a:moveTo>
                  <a:pt x="6153028" y="1066467"/>
                </a:moveTo>
                <a:lnTo>
                  <a:pt x="6184800" y="1077058"/>
                </a:lnTo>
                <a:lnTo>
                  <a:pt x="6195390" y="1077058"/>
                </a:lnTo>
                <a:lnTo>
                  <a:pt x="6205980" y="1087648"/>
                </a:lnTo>
                <a:cubicBezTo>
                  <a:pt x="6213042" y="1094708"/>
                  <a:pt x="6218336" y="1100004"/>
                  <a:pt x="6221866" y="1103533"/>
                </a:cubicBezTo>
                <a:cubicBezTo>
                  <a:pt x="6225396" y="1107064"/>
                  <a:pt x="6237752" y="1108829"/>
                  <a:pt x="6258932" y="1108829"/>
                </a:cubicBezTo>
                <a:cubicBezTo>
                  <a:pt x="6265994" y="1108829"/>
                  <a:pt x="6273053" y="1108829"/>
                  <a:pt x="6280114" y="1108829"/>
                </a:cubicBezTo>
                <a:cubicBezTo>
                  <a:pt x="6287174" y="1108829"/>
                  <a:pt x="6290704" y="1108829"/>
                  <a:pt x="6290704" y="1108829"/>
                </a:cubicBezTo>
                <a:cubicBezTo>
                  <a:pt x="6297765" y="1115889"/>
                  <a:pt x="6301294" y="1117654"/>
                  <a:pt x="6301294" y="1114125"/>
                </a:cubicBezTo>
                <a:cubicBezTo>
                  <a:pt x="6301294" y="1110594"/>
                  <a:pt x="6308354" y="1112360"/>
                  <a:pt x="6322476" y="1119419"/>
                </a:cubicBezTo>
                <a:cubicBezTo>
                  <a:pt x="6329536" y="1119419"/>
                  <a:pt x="6338361" y="1121184"/>
                  <a:pt x="6348950" y="1124714"/>
                </a:cubicBezTo>
                <a:cubicBezTo>
                  <a:pt x="6359542" y="1128245"/>
                  <a:pt x="6368367" y="1130010"/>
                  <a:pt x="6375428" y="1130010"/>
                </a:cubicBezTo>
                <a:lnTo>
                  <a:pt x="6386018" y="1130010"/>
                </a:lnTo>
                <a:cubicBezTo>
                  <a:pt x="6378957" y="1122950"/>
                  <a:pt x="6386018" y="1119419"/>
                  <a:pt x="6407198" y="1119419"/>
                </a:cubicBezTo>
                <a:lnTo>
                  <a:pt x="6428380" y="1119419"/>
                </a:lnTo>
                <a:cubicBezTo>
                  <a:pt x="6428380" y="1112360"/>
                  <a:pt x="6424850" y="1108829"/>
                  <a:pt x="6417788" y="1108829"/>
                </a:cubicBezTo>
                <a:cubicBezTo>
                  <a:pt x="6410728" y="1108829"/>
                  <a:pt x="6407198" y="1108829"/>
                  <a:pt x="6407198" y="1108829"/>
                </a:cubicBezTo>
                <a:cubicBezTo>
                  <a:pt x="6400138" y="1108829"/>
                  <a:pt x="6393079" y="1105298"/>
                  <a:pt x="6386018" y="1098239"/>
                </a:cubicBezTo>
                <a:lnTo>
                  <a:pt x="6375428" y="1098239"/>
                </a:lnTo>
                <a:lnTo>
                  <a:pt x="6370132" y="1098239"/>
                </a:lnTo>
                <a:cubicBezTo>
                  <a:pt x="6366602" y="1098239"/>
                  <a:pt x="6364836" y="1098239"/>
                  <a:pt x="6364836" y="1098239"/>
                </a:cubicBezTo>
                <a:cubicBezTo>
                  <a:pt x="6357776" y="1098239"/>
                  <a:pt x="6354246" y="1096474"/>
                  <a:pt x="6354246" y="1092944"/>
                </a:cubicBezTo>
                <a:cubicBezTo>
                  <a:pt x="6354246" y="1089413"/>
                  <a:pt x="6347186" y="1087648"/>
                  <a:pt x="6333066" y="1087648"/>
                </a:cubicBezTo>
                <a:cubicBezTo>
                  <a:pt x="6318946" y="1087648"/>
                  <a:pt x="6311884" y="1089413"/>
                  <a:pt x="6311884" y="1092944"/>
                </a:cubicBezTo>
                <a:cubicBezTo>
                  <a:pt x="6311884" y="1096474"/>
                  <a:pt x="6310120" y="1098239"/>
                  <a:pt x="6306590" y="1098239"/>
                </a:cubicBezTo>
                <a:cubicBezTo>
                  <a:pt x="6303060" y="1098239"/>
                  <a:pt x="6301294" y="1094708"/>
                  <a:pt x="6301294" y="1087648"/>
                </a:cubicBezTo>
                <a:cubicBezTo>
                  <a:pt x="6287174" y="1094708"/>
                  <a:pt x="6265994" y="1094708"/>
                  <a:pt x="6237752" y="1087648"/>
                </a:cubicBezTo>
                <a:cubicBezTo>
                  <a:pt x="6223632" y="1080588"/>
                  <a:pt x="6214805" y="1078823"/>
                  <a:pt x="6211276" y="1082354"/>
                </a:cubicBezTo>
                <a:cubicBezTo>
                  <a:pt x="6207746" y="1085883"/>
                  <a:pt x="6204216" y="1084118"/>
                  <a:pt x="6200686" y="1077058"/>
                </a:cubicBezTo>
                <a:cubicBezTo>
                  <a:pt x="6197156" y="1069998"/>
                  <a:pt x="6188330" y="1066467"/>
                  <a:pt x="6174209" y="1066467"/>
                </a:cubicBezTo>
                <a:cubicBezTo>
                  <a:pt x="6160090" y="1066467"/>
                  <a:pt x="6153028" y="1066467"/>
                  <a:pt x="6153028" y="1066467"/>
                </a:cubicBezTo>
                <a:close/>
                <a:moveTo>
                  <a:pt x="2337833" y="1061173"/>
                </a:moveTo>
                <a:cubicBezTo>
                  <a:pt x="2336068" y="1061173"/>
                  <a:pt x="2333420" y="1062937"/>
                  <a:pt x="2329890" y="1066467"/>
                </a:cubicBezTo>
                <a:lnTo>
                  <a:pt x="2340481" y="1066467"/>
                </a:lnTo>
                <a:cubicBezTo>
                  <a:pt x="2340481" y="1062937"/>
                  <a:pt x="2339598" y="1061173"/>
                  <a:pt x="2337833" y="1061173"/>
                </a:cubicBezTo>
                <a:close/>
                <a:moveTo>
                  <a:pt x="8324064" y="1055877"/>
                </a:moveTo>
                <a:cubicBezTo>
                  <a:pt x="8359364" y="1055877"/>
                  <a:pt x="8377016" y="1062937"/>
                  <a:pt x="8377016" y="1077058"/>
                </a:cubicBezTo>
                <a:lnTo>
                  <a:pt x="8366425" y="1066467"/>
                </a:lnTo>
                <a:cubicBezTo>
                  <a:pt x="8359364" y="1066467"/>
                  <a:pt x="8348773" y="1066467"/>
                  <a:pt x="8334654" y="1066467"/>
                </a:cubicBezTo>
                <a:close/>
                <a:moveTo>
                  <a:pt x="8186387" y="1055877"/>
                </a:moveTo>
                <a:cubicBezTo>
                  <a:pt x="8193449" y="1055877"/>
                  <a:pt x="8200508" y="1055877"/>
                  <a:pt x="8207569" y="1055877"/>
                </a:cubicBezTo>
                <a:lnTo>
                  <a:pt x="8239339" y="1066467"/>
                </a:lnTo>
                <a:cubicBezTo>
                  <a:pt x="8239339" y="1073527"/>
                  <a:pt x="8228750" y="1073527"/>
                  <a:pt x="8207569" y="1066467"/>
                </a:cubicBezTo>
                <a:close/>
                <a:moveTo>
                  <a:pt x="1747418" y="1055877"/>
                </a:moveTo>
                <a:cubicBezTo>
                  <a:pt x="1754477" y="1062937"/>
                  <a:pt x="1765068" y="1066467"/>
                  <a:pt x="1779189" y="1066467"/>
                </a:cubicBezTo>
                <a:cubicBezTo>
                  <a:pt x="1793309" y="1066467"/>
                  <a:pt x="1803900" y="1069998"/>
                  <a:pt x="1810960" y="1077058"/>
                </a:cubicBezTo>
                <a:lnTo>
                  <a:pt x="1832141" y="1087648"/>
                </a:lnTo>
                <a:cubicBezTo>
                  <a:pt x="1825080" y="1066467"/>
                  <a:pt x="1814491" y="1055877"/>
                  <a:pt x="1800370" y="1055877"/>
                </a:cubicBezTo>
                <a:cubicBezTo>
                  <a:pt x="1786249" y="1062937"/>
                  <a:pt x="1779189" y="1062937"/>
                  <a:pt x="1779189" y="1055877"/>
                </a:cubicBezTo>
                <a:cubicBezTo>
                  <a:pt x="1779189" y="1055877"/>
                  <a:pt x="1777423" y="1055877"/>
                  <a:pt x="1773893" y="1055877"/>
                </a:cubicBezTo>
                <a:cubicBezTo>
                  <a:pt x="1770364" y="1055877"/>
                  <a:pt x="1765068" y="1055877"/>
                  <a:pt x="1758008" y="1055877"/>
                </a:cubicBezTo>
                <a:close/>
                <a:moveTo>
                  <a:pt x="7495894" y="1053759"/>
                </a:moveTo>
                <a:lnTo>
                  <a:pt x="7508601" y="1055877"/>
                </a:lnTo>
                <a:lnTo>
                  <a:pt x="7498011" y="1055877"/>
                </a:lnTo>
                <a:close/>
                <a:moveTo>
                  <a:pt x="7487420" y="1045287"/>
                </a:moveTo>
                <a:lnTo>
                  <a:pt x="7495894" y="1053759"/>
                </a:lnTo>
                <a:lnTo>
                  <a:pt x="7492716" y="1053230"/>
                </a:lnTo>
                <a:cubicBezTo>
                  <a:pt x="7489186" y="1051465"/>
                  <a:pt x="7487420" y="1048817"/>
                  <a:pt x="7487420" y="1045287"/>
                </a:cubicBezTo>
                <a:close/>
                <a:moveTo>
                  <a:pt x="7445059" y="1045287"/>
                </a:moveTo>
                <a:cubicBezTo>
                  <a:pt x="7445059" y="1045287"/>
                  <a:pt x="7445059" y="1048817"/>
                  <a:pt x="7445059" y="1055877"/>
                </a:cubicBezTo>
                <a:cubicBezTo>
                  <a:pt x="7452120" y="1055877"/>
                  <a:pt x="7455649" y="1055877"/>
                  <a:pt x="7455649" y="1055877"/>
                </a:cubicBezTo>
                <a:lnTo>
                  <a:pt x="7466240" y="1055877"/>
                </a:lnTo>
                <a:cubicBezTo>
                  <a:pt x="7466240" y="1048817"/>
                  <a:pt x="7464474" y="1045287"/>
                  <a:pt x="7460944" y="1045287"/>
                </a:cubicBezTo>
                <a:cubicBezTo>
                  <a:pt x="7457415" y="1045287"/>
                  <a:pt x="7453884" y="1045287"/>
                  <a:pt x="7450355" y="1045287"/>
                </a:cubicBezTo>
                <a:cubicBezTo>
                  <a:pt x="7446824" y="1045287"/>
                  <a:pt x="7445059" y="1045287"/>
                  <a:pt x="7445059" y="1045287"/>
                </a:cubicBezTo>
                <a:close/>
                <a:moveTo>
                  <a:pt x="6227161" y="1045287"/>
                </a:moveTo>
                <a:cubicBezTo>
                  <a:pt x="6220101" y="1045287"/>
                  <a:pt x="6216572" y="1048817"/>
                  <a:pt x="6216572" y="1055877"/>
                </a:cubicBezTo>
                <a:cubicBezTo>
                  <a:pt x="6216572" y="1055877"/>
                  <a:pt x="6220101" y="1055877"/>
                  <a:pt x="6227161" y="1055877"/>
                </a:cubicBezTo>
                <a:close/>
                <a:moveTo>
                  <a:pt x="8790041" y="1034696"/>
                </a:moveTo>
                <a:lnTo>
                  <a:pt x="8811222" y="1045287"/>
                </a:lnTo>
                <a:lnTo>
                  <a:pt x="8800632" y="1045287"/>
                </a:lnTo>
                <a:cubicBezTo>
                  <a:pt x="8793570" y="1038227"/>
                  <a:pt x="8790041" y="1034696"/>
                  <a:pt x="8790041" y="1034696"/>
                </a:cubicBezTo>
                <a:close/>
                <a:moveTo>
                  <a:pt x="8249931" y="1034696"/>
                </a:moveTo>
                <a:cubicBezTo>
                  <a:pt x="8256991" y="1034696"/>
                  <a:pt x="8260521" y="1038227"/>
                  <a:pt x="8260521" y="1045287"/>
                </a:cubicBezTo>
                <a:lnTo>
                  <a:pt x="8249931" y="1045287"/>
                </a:lnTo>
                <a:cubicBezTo>
                  <a:pt x="8242869" y="1038227"/>
                  <a:pt x="8242869" y="1034696"/>
                  <a:pt x="8249931" y="1034696"/>
                </a:cubicBezTo>
                <a:close/>
                <a:moveTo>
                  <a:pt x="2181625" y="1034696"/>
                </a:moveTo>
                <a:cubicBezTo>
                  <a:pt x="2188685" y="1034696"/>
                  <a:pt x="2192215" y="1036461"/>
                  <a:pt x="2192215" y="1039992"/>
                </a:cubicBezTo>
                <a:cubicBezTo>
                  <a:pt x="2192215" y="1043522"/>
                  <a:pt x="2188685" y="1045287"/>
                  <a:pt x="2181625" y="1045287"/>
                </a:cubicBezTo>
                <a:lnTo>
                  <a:pt x="2192215" y="1066467"/>
                </a:lnTo>
                <a:lnTo>
                  <a:pt x="2213396" y="1077058"/>
                </a:lnTo>
                <a:cubicBezTo>
                  <a:pt x="2213396" y="1084118"/>
                  <a:pt x="2216926" y="1089413"/>
                  <a:pt x="2223986" y="1092944"/>
                </a:cubicBezTo>
                <a:cubicBezTo>
                  <a:pt x="2231046" y="1096474"/>
                  <a:pt x="2241637" y="1098239"/>
                  <a:pt x="2255757" y="1098239"/>
                </a:cubicBezTo>
                <a:cubicBezTo>
                  <a:pt x="2262817" y="1098239"/>
                  <a:pt x="2268114" y="1100004"/>
                  <a:pt x="2271642" y="1103533"/>
                </a:cubicBezTo>
                <a:cubicBezTo>
                  <a:pt x="2275172" y="1107064"/>
                  <a:pt x="2280468" y="1108829"/>
                  <a:pt x="2287529" y="1108829"/>
                </a:cubicBezTo>
                <a:lnTo>
                  <a:pt x="2298119" y="1108829"/>
                </a:lnTo>
                <a:cubicBezTo>
                  <a:pt x="2305179" y="1101769"/>
                  <a:pt x="2310474" y="1100004"/>
                  <a:pt x="2314005" y="1103533"/>
                </a:cubicBezTo>
                <a:cubicBezTo>
                  <a:pt x="2317535" y="1107064"/>
                  <a:pt x="2324594" y="1108829"/>
                  <a:pt x="2335186" y="1108829"/>
                </a:cubicBezTo>
                <a:cubicBezTo>
                  <a:pt x="2345776" y="1108829"/>
                  <a:pt x="2351071" y="1108829"/>
                  <a:pt x="2351071" y="1108829"/>
                </a:cubicBezTo>
                <a:lnTo>
                  <a:pt x="2340481" y="1119419"/>
                </a:lnTo>
                <a:lnTo>
                  <a:pt x="2329890" y="1130010"/>
                </a:lnTo>
                <a:cubicBezTo>
                  <a:pt x="2336950" y="1130010"/>
                  <a:pt x="2340481" y="1133541"/>
                  <a:pt x="2340481" y="1140600"/>
                </a:cubicBezTo>
                <a:cubicBezTo>
                  <a:pt x="2340481" y="1147660"/>
                  <a:pt x="2347541" y="1154721"/>
                  <a:pt x="2361662" y="1161781"/>
                </a:cubicBezTo>
                <a:cubicBezTo>
                  <a:pt x="2347541" y="1161781"/>
                  <a:pt x="2340481" y="1163546"/>
                  <a:pt x="2340481" y="1167077"/>
                </a:cubicBezTo>
                <a:cubicBezTo>
                  <a:pt x="2340481" y="1170606"/>
                  <a:pt x="2347541" y="1172371"/>
                  <a:pt x="2361662" y="1172371"/>
                </a:cubicBezTo>
                <a:cubicBezTo>
                  <a:pt x="2361662" y="1179431"/>
                  <a:pt x="2365192" y="1182962"/>
                  <a:pt x="2372252" y="1182962"/>
                </a:cubicBezTo>
                <a:cubicBezTo>
                  <a:pt x="2372252" y="1182962"/>
                  <a:pt x="2375782" y="1184727"/>
                  <a:pt x="2382842" y="1188258"/>
                </a:cubicBezTo>
                <a:cubicBezTo>
                  <a:pt x="2389902" y="1191787"/>
                  <a:pt x="2400493" y="1193552"/>
                  <a:pt x="2414614" y="1193552"/>
                </a:cubicBezTo>
                <a:cubicBezTo>
                  <a:pt x="2421673" y="1193552"/>
                  <a:pt x="2428734" y="1195317"/>
                  <a:pt x="2435794" y="1198848"/>
                </a:cubicBezTo>
                <a:cubicBezTo>
                  <a:pt x="2442854" y="1202378"/>
                  <a:pt x="2449915" y="1204143"/>
                  <a:pt x="2456975" y="1204143"/>
                </a:cubicBezTo>
                <a:cubicBezTo>
                  <a:pt x="2464034" y="1225324"/>
                  <a:pt x="2474625" y="1228854"/>
                  <a:pt x="2488746" y="1214733"/>
                </a:cubicBezTo>
                <a:cubicBezTo>
                  <a:pt x="2495806" y="1214733"/>
                  <a:pt x="2501103" y="1216498"/>
                  <a:pt x="2504632" y="1220029"/>
                </a:cubicBezTo>
                <a:cubicBezTo>
                  <a:pt x="2508162" y="1223558"/>
                  <a:pt x="2513458" y="1221793"/>
                  <a:pt x="2520518" y="1214733"/>
                </a:cubicBezTo>
                <a:cubicBezTo>
                  <a:pt x="2527577" y="1214733"/>
                  <a:pt x="2532874" y="1216498"/>
                  <a:pt x="2536402" y="1220029"/>
                </a:cubicBezTo>
                <a:cubicBezTo>
                  <a:pt x="2539934" y="1223558"/>
                  <a:pt x="2541698" y="1225324"/>
                  <a:pt x="2541698" y="1225324"/>
                </a:cubicBezTo>
                <a:cubicBezTo>
                  <a:pt x="2555819" y="1232383"/>
                  <a:pt x="2566410" y="1235914"/>
                  <a:pt x="2573470" y="1235914"/>
                </a:cubicBezTo>
                <a:lnTo>
                  <a:pt x="2573470" y="1225324"/>
                </a:lnTo>
                <a:cubicBezTo>
                  <a:pt x="2566410" y="1225324"/>
                  <a:pt x="2548758" y="1220029"/>
                  <a:pt x="2520518" y="1209437"/>
                </a:cubicBezTo>
                <a:cubicBezTo>
                  <a:pt x="2492277" y="1198848"/>
                  <a:pt x="2474625" y="1190022"/>
                  <a:pt x="2467566" y="1182962"/>
                </a:cubicBezTo>
                <a:lnTo>
                  <a:pt x="2456975" y="1182962"/>
                </a:lnTo>
                <a:cubicBezTo>
                  <a:pt x="2456975" y="1190022"/>
                  <a:pt x="2446385" y="1190022"/>
                  <a:pt x="2425203" y="1182962"/>
                </a:cubicBezTo>
                <a:cubicBezTo>
                  <a:pt x="2425203" y="1182962"/>
                  <a:pt x="2421673" y="1181197"/>
                  <a:pt x="2414614" y="1177666"/>
                </a:cubicBezTo>
                <a:cubicBezTo>
                  <a:pt x="2407554" y="1174137"/>
                  <a:pt x="2404023" y="1172371"/>
                  <a:pt x="2404023" y="1172371"/>
                </a:cubicBezTo>
                <a:cubicBezTo>
                  <a:pt x="2404023" y="1172371"/>
                  <a:pt x="2400493" y="1170606"/>
                  <a:pt x="2393433" y="1167077"/>
                </a:cubicBezTo>
                <a:cubicBezTo>
                  <a:pt x="2386373" y="1163546"/>
                  <a:pt x="2382842" y="1158250"/>
                  <a:pt x="2382842" y="1151191"/>
                </a:cubicBezTo>
                <a:lnTo>
                  <a:pt x="2382842" y="1140600"/>
                </a:lnTo>
                <a:cubicBezTo>
                  <a:pt x="2396963" y="1140600"/>
                  <a:pt x="2411084" y="1144131"/>
                  <a:pt x="2425203" y="1151191"/>
                </a:cubicBezTo>
                <a:cubicBezTo>
                  <a:pt x="2460505" y="1158250"/>
                  <a:pt x="2488746" y="1168841"/>
                  <a:pt x="2509927" y="1182962"/>
                </a:cubicBezTo>
                <a:cubicBezTo>
                  <a:pt x="2516988" y="1190022"/>
                  <a:pt x="2525813" y="1193552"/>
                  <a:pt x="2536402" y="1193552"/>
                </a:cubicBezTo>
                <a:cubicBezTo>
                  <a:pt x="2546995" y="1193552"/>
                  <a:pt x="2555819" y="1193552"/>
                  <a:pt x="2562879" y="1193552"/>
                </a:cubicBezTo>
                <a:lnTo>
                  <a:pt x="2573470" y="1193552"/>
                </a:lnTo>
                <a:cubicBezTo>
                  <a:pt x="2573470" y="1186493"/>
                  <a:pt x="2569938" y="1182962"/>
                  <a:pt x="2562879" y="1182962"/>
                </a:cubicBezTo>
                <a:cubicBezTo>
                  <a:pt x="2555819" y="1182962"/>
                  <a:pt x="2538168" y="1179431"/>
                  <a:pt x="2509927" y="1172371"/>
                </a:cubicBezTo>
                <a:lnTo>
                  <a:pt x="2478156" y="1151191"/>
                </a:lnTo>
                <a:cubicBezTo>
                  <a:pt x="2478156" y="1144131"/>
                  <a:pt x="2479922" y="1140600"/>
                  <a:pt x="2483450" y="1140600"/>
                </a:cubicBezTo>
                <a:cubicBezTo>
                  <a:pt x="2486982" y="1140600"/>
                  <a:pt x="2488746" y="1144131"/>
                  <a:pt x="2488746" y="1151191"/>
                </a:cubicBezTo>
                <a:lnTo>
                  <a:pt x="2499337" y="1151191"/>
                </a:lnTo>
                <a:lnTo>
                  <a:pt x="2520518" y="1151191"/>
                </a:lnTo>
                <a:cubicBezTo>
                  <a:pt x="2527577" y="1158250"/>
                  <a:pt x="2532874" y="1158250"/>
                  <a:pt x="2536402" y="1151191"/>
                </a:cubicBezTo>
                <a:cubicBezTo>
                  <a:pt x="2539934" y="1144131"/>
                  <a:pt x="2545229" y="1144131"/>
                  <a:pt x="2552289" y="1151191"/>
                </a:cubicBezTo>
                <a:lnTo>
                  <a:pt x="2562879" y="1161781"/>
                </a:lnTo>
                <a:lnTo>
                  <a:pt x="2552289" y="1161781"/>
                </a:lnTo>
                <a:lnTo>
                  <a:pt x="2541698" y="1161781"/>
                </a:lnTo>
                <a:cubicBezTo>
                  <a:pt x="2541698" y="1161781"/>
                  <a:pt x="2545229" y="1163546"/>
                  <a:pt x="2552289" y="1167077"/>
                </a:cubicBezTo>
                <a:cubicBezTo>
                  <a:pt x="2559349" y="1170606"/>
                  <a:pt x="2566410" y="1172371"/>
                  <a:pt x="2573470" y="1172371"/>
                </a:cubicBezTo>
                <a:lnTo>
                  <a:pt x="2594650" y="1172371"/>
                </a:lnTo>
                <a:lnTo>
                  <a:pt x="2615831" y="1182962"/>
                </a:lnTo>
                <a:cubicBezTo>
                  <a:pt x="2622892" y="1182962"/>
                  <a:pt x="2629952" y="1184727"/>
                  <a:pt x="2637012" y="1188258"/>
                </a:cubicBezTo>
                <a:cubicBezTo>
                  <a:pt x="2644072" y="1191787"/>
                  <a:pt x="2647602" y="1193552"/>
                  <a:pt x="2647602" y="1193552"/>
                </a:cubicBezTo>
                <a:cubicBezTo>
                  <a:pt x="2647602" y="1193552"/>
                  <a:pt x="2652899" y="1197083"/>
                  <a:pt x="2663488" y="1204143"/>
                </a:cubicBezTo>
                <a:cubicBezTo>
                  <a:pt x="2674080" y="1211202"/>
                  <a:pt x="2681138" y="1212968"/>
                  <a:pt x="2684669" y="1209437"/>
                </a:cubicBezTo>
                <a:cubicBezTo>
                  <a:pt x="2688200" y="1205908"/>
                  <a:pt x="2691729" y="1205908"/>
                  <a:pt x="2695259" y="1209437"/>
                </a:cubicBezTo>
                <a:cubicBezTo>
                  <a:pt x="2698790" y="1212968"/>
                  <a:pt x="2704085" y="1216498"/>
                  <a:pt x="2711145" y="1220029"/>
                </a:cubicBezTo>
                <a:cubicBezTo>
                  <a:pt x="2718205" y="1223558"/>
                  <a:pt x="2719971" y="1221793"/>
                  <a:pt x="2716440" y="1214733"/>
                </a:cubicBezTo>
                <a:cubicBezTo>
                  <a:pt x="2712911" y="1207673"/>
                  <a:pt x="2718205" y="1204143"/>
                  <a:pt x="2732326" y="1204143"/>
                </a:cubicBezTo>
                <a:cubicBezTo>
                  <a:pt x="2746447" y="1204143"/>
                  <a:pt x="2753506" y="1204143"/>
                  <a:pt x="2753506" y="1204143"/>
                </a:cubicBezTo>
                <a:lnTo>
                  <a:pt x="2679374" y="1182962"/>
                </a:lnTo>
                <a:cubicBezTo>
                  <a:pt x="2672313" y="1175902"/>
                  <a:pt x="2667019" y="1172371"/>
                  <a:pt x="2663488" y="1172371"/>
                </a:cubicBezTo>
                <a:cubicBezTo>
                  <a:pt x="2659957" y="1172371"/>
                  <a:pt x="2658193" y="1172371"/>
                  <a:pt x="2658193" y="1172371"/>
                </a:cubicBezTo>
                <a:cubicBezTo>
                  <a:pt x="2658193" y="1172371"/>
                  <a:pt x="2647602" y="1172371"/>
                  <a:pt x="2626422" y="1172371"/>
                </a:cubicBezTo>
                <a:lnTo>
                  <a:pt x="2594650" y="1161781"/>
                </a:lnTo>
                <a:lnTo>
                  <a:pt x="2573470" y="1151191"/>
                </a:lnTo>
                <a:lnTo>
                  <a:pt x="2562879" y="1140600"/>
                </a:lnTo>
                <a:cubicBezTo>
                  <a:pt x="2562879" y="1140600"/>
                  <a:pt x="2554053" y="1137070"/>
                  <a:pt x="2536402" y="1130010"/>
                </a:cubicBezTo>
                <a:cubicBezTo>
                  <a:pt x="2518752" y="1122950"/>
                  <a:pt x="2502867" y="1119419"/>
                  <a:pt x="2488746" y="1119419"/>
                </a:cubicBezTo>
                <a:cubicBezTo>
                  <a:pt x="2481686" y="1119419"/>
                  <a:pt x="2478156" y="1119419"/>
                  <a:pt x="2478156" y="1119419"/>
                </a:cubicBezTo>
                <a:lnTo>
                  <a:pt x="2467566" y="1098239"/>
                </a:lnTo>
                <a:cubicBezTo>
                  <a:pt x="2460505" y="1098239"/>
                  <a:pt x="2455210" y="1096474"/>
                  <a:pt x="2451680" y="1092944"/>
                </a:cubicBezTo>
                <a:cubicBezTo>
                  <a:pt x="2448151" y="1089413"/>
                  <a:pt x="2441090" y="1087648"/>
                  <a:pt x="2430498" y="1087648"/>
                </a:cubicBezTo>
                <a:cubicBezTo>
                  <a:pt x="2419909" y="1087648"/>
                  <a:pt x="2412848" y="1087648"/>
                  <a:pt x="2409317" y="1087648"/>
                </a:cubicBezTo>
                <a:cubicBezTo>
                  <a:pt x="2405788" y="1087648"/>
                  <a:pt x="2400493" y="1087648"/>
                  <a:pt x="2393433" y="1087648"/>
                </a:cubicBezTo>
                <a:cubicBezTo>
                  <a:pt x="2372252" y="1073527"/>
                  <a:pt x="2351071" y="1069998"/>
                  <a:pt x="2329890" y="1077058"/>
                </a:cubicBezTo>
                <a:cubicBezTo>
                  <a:pt x="2322830" y="1077058"/>
                  <a:pt x="2317535" y="1073527"/>
                  <a:pt x="2314005" y="1066467"/>
                </a:cubicBezTo>
                <a:cubicBezTo>
                  <a:pt x="2310474" y="1059408"/>
                  <a:pt x="2305179" y="1057642"/>
                  <a:pt x="2298119" y="1061173"/>
                </a:cubicBezTo>
                <a:cubicBezTo>
                  <a:pt x="2291059" y="1064702"/>
                  <a:pt x="2283998" y="1062937"/>
                  <a:pt x="2276938" y="1055877"/>
                </a:cubicBezTo>
                <a:cubicBezTo>
                  <a:pt x="2269878" y="1048817"/>
                  <a:pt x="2261053" y="1045287"/>
                  <a:pt x="2250461" y="1045287"/>
                </a:cubicBezTo>
                <a:cubicBezTo>
                  <a:pt x="2239871" y="1045287"/>
                  <a:pt x="2229282" y="1043522"/>
                  <a:pt x="2218690" y="1039992"/>
                </a:cubicBezTo>
                <a:cubicBezTo>
                  <a:pt x="2208101" y="1036461"/>
                  <a:pt x="2199275" y="1034696"/>
                  <a:pt x="2192215" y="1034696"/>
                </a:cubicBezTo>
                <a:close/>
                <a:moveTo>
                  <a:pt x="667195" y="1034696"/>
                </a:moveTo>
                <a:cubicBezTo>
                  <a:pt x="667195" y="1034696"/>
                  <a:pt x="672491" y="1038227"/>
                  <a:pt x="683080" y="1045287"/>
                </a:cubicBezTo>
                <a:cubicBezTo>
                  <a:pt x="693672" y="1052346"/>
                  <a:pt x="702497" y="1059408"/>
                  <a:pt x="709557" y="1066467"/>
                </a:cubicBezTo>
                <a:lnTo>
                  <a:pt x="730738" y="1077058"/>
                </a:lnTo>
                <a:cubicBezTo>
                  <a:pt x="716617" y="1077058"/>
                  <a:pt x="709557" y="1077058"/>
                  <a:pt x="709557" y="1077058"/>
                </a:cubicBezTo>
                <a:close/>
                <a:moveTo>
                  <a:pt x="8768861" y="1024106"/>
                </a:moveTo>
                <a:cubicBezTo>
                  <a:pt x="8775920" y="1024106"/>
                  <a:pt x="8779451" y="1027636"/>
                  <a:pt x="8779451" y="1034696"/>
                </a:cubicBezTo>
                <a:cubicBezTo>
                  <a:pt x="8772391" y="1034696"/>
                  <a:pt x="8765332" y="1034696"/>
                  <a:pt x="8758270" y="1034696"/>
                </a:cubicBezTo>
                <a:close/>
                <a:moveTo>
                  <a:pt x="8218160" y="1024106"/>
                </a:moveTo>
                <a:lnTo>
                  <a:pt x="8228750" y="1034696"/>
                </a:lnTo>
                <a:lnTo>
                  <a:pt x="8218160" y="1034696"/>
                </a:lnTo>
                <a:cubicBezTo>
                  <a:pt x="8218160" y="1027636"/>
                  <a:pt x="8218160" y="1024106"/>
                  <a:pt x="8218160" y="1024106"/>
                </a:cubicBezTo>
                <a:close/>
                <a:moveTo>
                  <a:pt x="8133435" y="1024106"/>
                </a:moveTo>
                <a:cubicBezTo>
                  <a:pt x="8133435" y="1031166"/>
                  <a:pt x="8136965" y="1034696"/>
                  <a:pt x="8144027" y="1034696"/>
                </a:cubicBezTo>
                <a:lnTo>
                  <a:pt x="8154617" y="1024106"/>
                </a:lnTo>
                <a:close/>
                <a:moveTo>
                  <a:pt x="7445059" y="1024106"/>
                </a:moveTo>
                <a:cubicBezTo>
                  <a:pt x="7445059" y="1024106"/>
                  <a:pt x="7446824" y="1025871"/>
                  <a:pt x="7450355" y="1029400"/>
                </a:cubicBezTo>
                <a:cubicBezTo>
                  <a:pt x="7453884" y="1032931"/>
                  <a:pt x="7459178" y="1034696"/>
                  <a:pt x="7466240" y="1034696"/>
                </a:cubicBezTo>
                <a:cubicBezTo>
                  <a:pt x="7473300" y="1041756"/>
                  <a:pt x="7478596" y="1048817"/>
                  <a:pt x="7482126" y="1055877"/>
                </a:cubicBezTo>
                <a:cubicBezTo>
                  <a:pt x="7485655" y="1062937"/>
                  <a:pt x="7490951" y="1066467"/>
                  <a:pt x="7498011" y="1066467"/>
                </a:cubicBezTo>
                <a:cubicBezTo>
                  <a:pt x="7505072" y="1066467"/>
                  <a:pt x="7510367" y="1066467"/>
                  <a:pt x="7513896" y="1066467"/>
                </a:cubicBezTo>
                <a:cubicBezTo>
                  <a:pt x="7517426" y="1066467"/>
                  <a:pt x="7519192" y="1069998"/>
                  <a:pt x="7519192" y="1077058"/>
                </a:cubicBezTo>
                <a:lnTo>
                  <a:pt x="7529782" y="1077058"/>
                </a:lnTo>
                <a:lnTo>
                  <a:pt x="7508601" y="1055877"/>
                </a:lnTo>
                <a:lnTo>
                  <a:pt x="7519192" y="1055877"/>
                </a:lnTo>
                <a:lnTo>
                  <a:pt x="7572144" y="1066467"/>
                </a:lnTo>
                <a:cubicBezTo>
                  <a:pt x="7593326" y="1073527"/>
                  <a:pt x="7614505" y="1080588"/>
                  <a:pt x="7635686" y="1087648"/>
                </a:cubicBezTo>
                <a:cubicBezTo>
                  <a:pt x="7678048" y="1101769"/>
                  <a:pt x="7706290" y="1108829"/>
                  <a:pt x="7720409" y="1108829"/>
                </a:cubicBezTo>
                <a:cubicBezTo>
                  <a:pt x="7727471" y="1108829"/>
                  <a:pt x="7731000" y="1110594"/>
                  <a:pt x="7731000" y="1114125"/>
                </a:cubicBezTo>
                <a:cubicBezTo>
                  <a:pt x="7731000" y="1117654"/>
                  <a:pt x="7739826" y="1121184"/>
                  <a:pt x="7757476" y="1124714"/>
                </a:cubicBezTo>
                <a:cubicBezTo>
                  <a:pt x="7775128" y="1128245"/>
                  <a:pt x="7789248" y="1131775"/>
                  <a:pt x="7799838" y="1135306"/>
                </a:cubicBezTo>
                <a:cubicBezTo>
                  <a:pt x="7810428" y="1138835"/>
                  <a:pt x="7821019" y="1138835"/>
                  <a:pt x="7831609" y="1135306"/>
                </a:cubicBezTo>
                <a:cubicBezTo>
                  <a:pt x="7842200" y="1131775"/>
                  <a:pt x="7847494" y="1130010"/>
                  <a:pt x="7847494" y="1130010"/>
                </a:cubicBezTo>
                <a:cubicBezTo>
                  <a:pt x="7861615" y="1130010"/>
                  <a:pt x="7861615" y="1126479"/>
                  <a:pt x="7847494" y="1119419"/>
                </a:cubicBezTo>
                <a:cubicBezTo>
                  <a:pt x="7840434" y="1119419"/>
                  <a:pt x="7833375" y="1115889"/>
                  <a:pt x="7826313" y="1108829"/>
                </a:cubicBezTo>
                <a:cubicBezTo>
                  <a:pt x="7812194" y="1108829"/>
                  <a:pt x="7801604" y="1107064"/>
                  <a:pt x="7794542" y="1103533"/>
                </a:cubicBezTo>
                <a:cubicBezTo>
                  <a:pt x="7787482" y="1100004"/>
                  <a:pt x="7782186" y="1098239"/>
                  <a:pt x="7778656" y="1098239"/>
                </a:cubicBezTo>
                <a:cubicBezTo>
                  <a:pt x="7775128" y="1098239"/>
                  <a:pt x="7769832" y="1096474"/>
                  <a:pt x="7762772" y="1092944"/>
                </a:cubicBezTo>
                <a:cubicBezTo>
                  <a:pt x="7755711" y="1089413"/>
                  <a:pt x="7748652" y="1087648"/>
                  <a:pt x="7741590" y="1087648"/>
                </a:cubicBezTo>
                <a:cubicBezTo>
                  <a:pt x="7699230" y="1087648"/>
                  <a:pt x="7678048" y="1084118"/>
                  <a:pt x="7678048" y="1077058"/>
                </a:cubicBezTo>
                <a:lnTo>
                  <a:pt x="7678048" y="1066467"/>
                </a:lnTo>
                <a:cubicBezTo>
                  <a:pt x="7678048" y="1066467"/>
                  <a:pt x="7674519" y="1066467"/>
                  <a:pt x="7667457" y="1066467"/>
                </a:cubicBezTo>
                <a:lnTo>
                  <a:pt x="7646278" y="1066467"/>
                </a:lnTo>
                <a:cubicBezTo>
                  <a:pt x="7639216" y="1066467"/>
                  <a:pt x="7632156" y="1064702"/>
                  <a:pt x="7625096" y="1061173"/>
                </a:cubicBezTo>
                <a:cubicBezTo>
                  <a:pt x="7618034" y="1057642"/>
                  <a:pt x="7612740" y="1055877"/>
                  <a:pt x="7609211" y="1055877"/>
                </a:cubicBezTo>
                <a:cubicBezTo>
                  <a:pt x="7605682" y="1055877"/>
                  <a:pt x="7602149" y="1055877"/>
                  <a:pt x="7598620" y="1055877"/>
                </a:cubicBezTo>
                <a:cubicBezTo>
                  <a:pt x="7595090" y="1055877"/>
                  <a:pt x="7593326" y="1055877"/>
                  <a:pt x="7593326" y="1055877"/>
                </a:cubicBezTo>
                <a:lnTo>
                  <a:pt x="7561553" y="1045287"/>
                </a:lnTo>
                <a:lnTo>
                  <a:pt x="7519192" y="1034696"/>
                </a:lnTo>
                <a:lnTo>
                  <a:pt x="7487420" y="1024106"/>
                </a:lnTo>
                <a:cubicBezTo>
                  <a:pt x="7487420" y="1031166"/>
                  <a:pt x="7480360" y="1031166"/>
                  <a:pt x="7466240" y="1024106"/>
                </a:cubicBezTo>
                <a:close/>
                <a:moveTo>
                  <a:pt x="7032033" y="1024106"/>
                </a:moveTo>
                <a:lnTo>
                  <a:pt x="7084985" y="1045287"/>
                </a:lnTo>
                <a:cubicBezTo>
                  <a:pt x="7084985" y="1038227"/>
                  <a:pt x="7077924" y="1032931"/>
                  <a:pt x="7063804" y="1029400"/>
                </a:cubicBezTo>
                <a:cubicBezTo>
                  <a:pt x="7049684" y="1025871"/>
                  <a:pt x="7039093" y="1024106"/>
                  <a:pt x="7032033" y="1024106"/>
                </a:cubicBezTo>
                <a:close/>
                <a:moveTo>
                  <a:pt x="2891182" y="1024106"/>
                </a:moveTo>
                <a:lnTo>
                  <a:pt x="2901772" y="1034696"/>
                </a:lnTo>
                <a:lnTo>
                  <a:pt x="2901772" y="1024106"/>
                </a:lnTo>
                <a:cubicBezTo>
                  <a:pt x="2901772" y="1024106"/>
                  <a:pt x="2898242" y="1024106"/>
                  <a:pt x="2891182" y="1024106"/>
                </a:cubicBezTo>
                <a:close/>
                <a:moveTo>
                  <a:pt x="1503839" y="1024106"/>
                </a:moveTo>
                <a:lnTo>
                  <a:pt x="1514429" y="1032049"/>
                </a:lnTo>
                <a:cubicBezTo>
                  <a:pt x="1517959" y="1033814"/>
                  <a:pt x="1521489" y="1034696"/>
                  <a:pt x="1525019" y="1034696"/>
                </a:cubicBezTo>
                <a:close/>
                <a:moveTo>
                  <a:pt x="783690" y="1024106"/>
                </a:moveTo>
                <a:lnTo>
                  <a:pt x="804871" y="1024106"/>
                </a:lnTo>
                <a:cubicBezTo>
                  <a:pt x="811932" y="1031166"/>
                  <a:pt x="818991" y="1034696"/>
                  <a:pt x="826051" y="1034696"/>
                </a:cubicBezTo>
                <a:lnTo>
                  <a:pt x="826051" y="1045287"/>
                </a:lnTo>
                <a:cubicBezTo>
                  <a:pt x="811932" y="1038227"/>
                  <a:pt x="803105" y="1034696"/>
                  <a:pt x="799576" y="1034696"/>
                </a:cubicBezTo>
                <a:cubicBezTo>
                  <a:pt x="796047" y="1034696"/>
                  <a:pt x="790751" y="1031166"/>
                  <a:pt x="783690" y="1024106"/>
                </a:cubicBezTo>
                <a:close/>
                <a:moveTo>
                  <a:pt x="8737089" y="1013515"/>
                </a:moveTo>
                <a:lnTo>
                  <a:pt x="8747679" y="1024106"/>
                </a:lnTo>
                <a:lnTo>
                  <a:pt x="8737089" y="1024106"/>
                </a:lnTo>
                <a:close/>
                <a:moveTo>
                  <a:pt x="8112254" y="1013515"/>
                </a:moveTo>
                <a:lnTo>
                  <a:pt x="8112254" y="1024106"/>
                </a:lnTo>
                <a:lnTo>
                  <a:pt x="8122846" y="1024106"/>
                </a:lnTo>
                <a:cubicBezTo>
                  <a:pt x="8122846" y="1024106"/>
                  <a:pt x="8119316" y="1020575"/>
                  <a:pt x="8112254" y="1013515"/>
                </a:cubicBezTo>
                <a:close/>
                <a:moveTo>
                  <a:pt x="8091075" y="1013515"/>
                </a:moveTo>
                <a:cubicBezTo>
                  <a:pt x="8091075" y="1020575"/>
                  <a:pt x="8092839" y="1024106"/>
                  <a:pt x="8096369" y="1024106"/>
                </a:cubicBezTo>
                <a:cubicBezTo>
                  <a:pt x="8099898" y="1024106"/>
                  <a:pt x="8101664" y="1022341"/>
                  <a:pt x="8101664" y="1018810"/>
                </a:cubicBezTo>
                <a:cubicBezTo>
                  <a:pt x="8101664" y="1015279"/>
                  <a:pt x="8098135" y="1013515"/>
                  <a:pt x="8091075" y="1013515"/>
                </a:cubicBezTo>
                <a:close/>
                <a:moveTo>
                  <a:pt x="7783952" y="1013515"/>
                </a:moveTo>
                <a:lnTo>
                  <a:pt x="7794542" y="1024106"/>
                </a:lnTo>
                <a:lnTo>
                  <a:pt x="7826313" y="1034696"/>
                </a:lnTo>
                <a:lnTo>
                  <a:pt x="7836904" y="1034696"/>
                </a:lnTo>
                <a:cubicBezTo>
                  <a:pt x="7836904" y="1027636"/>
                  <a:pt x="7829844" y="1022341"/>
                  <a:pt x="7815724" y="1018810"/>
                </a:cubicBezTo>
                <a:cubicBezTo>
                  <a:pt x="7801604" y="1015279"/>
                  <a:pt x="7791012" y="1013515"/>
                  <a:pt x="7783952" y="1013515"/>
                </a:cubicBezTo>
                <a:close/>
                <a:moveTo>
                  <a:pt x="2340481" y="1013515"/>
                </a:moveTo>
                <a:cubicBezTo>
                  <a:pt x="2340481" y="1013515"/>
                  <a:pt x="2351071" y="1017046"/>
                  <a:pt x="2372252" y="1024106"/>
                </a:cubicBezTo>
                <a:cubicBezTo>
                  <a:pt x="2393433" y="1031166"/>
                  <a:pt x="2411084" y="1038227"/>
                  <a:pt x="2425203" y="1045287"/>
                </a:cubicBezTo>
                <a:lnTo>
                  <a:pt x="2446385" y="1055877"/>
                </a:lnTo>
                <a:cubicBezTo>
                  <a:pt x="2460505" y="1055877"/>
                  <a:pt x="2467566" y="1057642"/>
                  <a:pt x="2467566" y="1061173"/>
                </a:cubicBezTo>
                <a:cubicBezTo>
                  <a:pt x="2467566" y="1064702"/>
                  <a:pt x="2474625" y="1066467"/>
                  <a:pt x="2488746" y="1066467"/>
                </a:cubicBezTo>
                <a:lnTo>
                  <a:pt x="2499337" y="1066467"/>
                </a:lnTo>
                <a:cubicBezTo>
                  <a:pt x="2499337" y="1073527"/>
                  <a:pt x="2506397" y="1077058"/>
                  <a:pt x="2520518" y="1077058"/>
                </a:cubicBezTo>
                <a:cubicBezTo>
                  <a:pt x="2534638" y="1077058"/>
                  <a:pt x="2552289" y="1080588"/>
                  <a:pt x="2573470" y="1087648"/>
                </a:cubicBezTo>
                <a:lnTo>
                  <a:pt x="2594650" y="1087648"/>
                </a:lnTo>
                <a:cubicBezTo>
                  <a:pt x="2587591" y="1080588"/>
                  <a:pt x="2575234" y="1075293"/>
                  <a:pt x="2557584" y="1071762"/>
                </a:cubicBezTo>
                <a:cubicBezTo>
                  <a:pt x="2539934" y="1068232"/>
                  <a:pt x="2524048" y="1062937"/>
                  <a:pt x="2509927" y="1055877"/>
                </a:cubicBezTo>
                <a:cubicBezTo>
                  <a:pt x="2481686" y="1048817"/>
                  <a:pt x="2464034" y="1045287"/>
                  <a:pt x="2456975" y="1045287"/>
                </a:cubicBezTo>
                <a:lnTo>
                  <a:pt x="2446385" y="1045287"/>
                </a:lnTo>
                <a:cubicBezTo>
                  <a:pt x="2453445" y="1045287"/>
                  <a:pt x="2453445" y="1041756"/>
                  <a:pt x="2446385" y="1034696"/>
                </a:cubicBezTo>
                <a:cubicBezTo>
                  <a:pt x="2432264" y="1034696"/>
                  <a:pt x="2411084" y="1031166"/>
                  <a:pt x="2382842" y="1024106"/>
                </a:cubicBezTo>
                <a:cubicBezTo>
                  <a:pt x="2354601" y="1017046"/>
                  <a:pt x="2340481" y="1013515"/>
                  <a:pt x="2340481" y="1013515"/>
                </a:cubicBezTo>
                <a:close/>
                <a:moveTo>
                  <a:pt x="8504100" y="1002925"/>
                </a:moveTo>
                <a:cubicBezTo>
                  <a:pt x="8511161" y="1002925"/>
                  <a:pt x="8514691" y="1002925"/>
                  <a:pt x="8514691" y="1002925"/>
                </a:cubicBezTo>
                <a:cubicBezTo>
                  <a:pt x="8514691" y="1002925"/>
                  <a:pt x="8514691" y="1006456"/>
                  <a:pt x="8514691" y="1013515"/>
                </a:cubicBezTo>
                <a:cubicBezTo>
                  <a:pt x="8514691" y="1013515"/>
                  <a:pt x="8511161" y="1013515"/>
                  <a:pt x="8504100" y="1013515"/>
                </a:cubicBezTo>
                <a:close/>
                <a:moveTo>
                  <a:pt x="7640982" y="1002925"/>
                </a:moveTo>
                <a:cubicBezTo>
                  <a:pt x="7637452" y="1002925"/>
                  <a:pt x="7635686" y="1004689"/>
                  <a:pt x="7635686" y="1008220"/>
                </a:cubicBezTo>
                <a:cubicBezTo>
                  <a:pt x="7635686" y="1011750"/>
                  <a:pt x="7646278" y="1017046"/>
                  <a:pt x="7667457" y="1024106"/>
                </a:cubicBezTo>
                <a:cubicBezTo>
                  <a:pt x="7688638" y="1031166"/>
                  <a:pt x="7702759" y="1034696"/>
                  <a:pt x="7709820" y="1034696"/>
                </a:cubicBezTo>
                <a:cubicBezTo>
                  <a:pt x="7716880" y="1034696"/>
                  <a:pt x="7722175" y="1034696"/>
                  <a:pt x="7725704" y="1034696"/>
                </a:cubicBezTo>
                <a:cubicBezTo>
                  <a:pt x="7729234" y="1034696"/>
                  <a:pt x="7731000" y="1038227"/>
                  <a:pt x="7731000" y="1045287"/>
                </a:cubicBezTo>
                <a:cubicBezTo>
                  <a:pt x="7738060" y="1045287"/>
                  <a:pt x="7757476" y="1050581"/>
                  <a:pt x="7789248" y="1061173"/>
                </a:cubicBezTo>
                <a:cubicBezTo>
                  <a:pt x="7805134" y="1066467"/>
                  <a:pt x="7817930" y="1070439"/>
                  <a:pt x="7827638" y="1073086"/>
                </a:cubicBezTo>
                <a:lnTo>
                  <a:pt x="7835275" y="1074613"/>
                </a:lnTo>
                <a:lnTo>
                  <a:pt x="7831609" y="1069115"/>
                </a:lnTo>
                <a:cubicBezTo>
                  <a:pt x="7831609" y="1067351"/>
                  <a:pt x="7833373" y="1066467"/>
                  <a:pt x="7836904" y="1066467"/>
                </a:cubicBezTo>
                <a:lnTo>
                  <a:pt x="7836904" y="1055877"/>
                </a:lnTo>
                <a:cubicBezTo>
                  <a:pt x="7829844" y="1055877"/>
                  <a:pt x="7826313" y="1055877"/>
                  <a:pt x="7826313" y="1055877"/>
                </a:cubicBezTo>
                <a:cubicBezTo>
                  <a:pt x="7819253" y="1055877"/>
                  <a:pt x="7808663" y="1054112"/>
                  <a:pt x="7794542" y="1050581"/>
                </a:cubicBezTo>
                <a:cubicBezTo>
                  <a:pt x="7780423" y="1047052"/>
                  <a:pt x="7766300" y="1043522"/>
                  <a:pt x="7752182" y="1039992"/>
                </a:cubicBezTo>
                <a:cubicBezTo>
                  <a:pt x="7738060" y="1036461"/>
                  <a:pt x="7727471" y="1031166"/>
                  <a:pt x="7720409" y="1024106"/>
                </a:cubicBezTo>
                <a:lnTo>
                  <a:pt x="7688638" y="1013515"/>
                </a:lnTo>
                <a:cubicBezTo>
                  <a:pt x="7667457" y="1006456"/>
                  <a:pt x="7655101" y="1002925"/>
                  <a:pt x="7651572" y="1002925"/>
                </a:cubicBezTo>
                <a:cubicBezTo>
                  <a:pt x="7648042" y="1002925"/>
                  <a:pt x="7644511" y="1002925"/>
                  <a:pt x="7640982" y="1002925"/>
                </a:cubicBezTo>
                <a:close/>
                <a:moveTo>
                  <a:pt x="6989670" y="1002925"/>
                </a:moveTo>
                <a:lnTo>
                  <a:pt x="6989670" y="1013515"/>
                </a:lnTo>
                <a:cubicBezTo>
                  <a:pt x="6989670" y="1013515"/>
                  <a:pt x="6993200" y="1013515"/>
                  <a:pt x="7000262" y="1013515"/>
                </a:cubicBezTo>
                <a:cubicBezTo>
                  <a:pt x="7000262" y="1006456"/>
                  <a:pt x="6998496" y="1002925"/>
                  <a:pt x="6994966" y="1002925"/>
                </a:cubicBezTo>
                <a:cubicBezTo>
                  <a:pt x="6991437" y="1002925"/>
                  <a:pt x="6989670" y="1002925"/>
                  <a:pt x="6989670" y="1002925"/>
                </a:cubicBezTo>
                <a:close/>
                <a:moveTo>
                  <a:pt x="730738" y="1002925"/>
                </a:moveTo>
                <a:lnTo>
                  <a:pt x="741329" y="1002925"/>
                </a:lnTo>
                <a:cubicBezTo>
                  <a:pt x="741329" y="1009985"/>
                  <a:pt x="737799" y="1013515"/>
                  <a:pt x="730738" y="1013515"/>
                </a:cubicBezTo>
                <a:close/>
                <a:moveTo>
                  <a:pt x="7308708" y="996306"/>
                </a:moveTo>
                <a:cubicBezTo>
                  <a:pt x="7307826" y="997188"/>
                  <a:pt x="7307384" y="999395"/>
                  <a:pt x="7307384" y="1002925"/>
                </a:cubicBezTo>
                <a:cubicBezTo>
                  <a:pt x="7314444" y="1002925"/>
                  <a:pt x="7317974" y="1002925"/>
                  <a:pt x="7317974" y="1002925"/>
                </a:cubicBezTo>
                <a:cubicBezTo>
                  <a:pt x="7317974" y="1002925"/>
                  <a:pt x="7316208" y="1001160"/>
                  <a:pt x="7312678" y="997629"/>
                </a:cubicBezTo>
                <a:cubicBezTo>
                  <a:pt x="7310914" y="995865"/>
                  <a:pt x="7309590" y="995423"/>
                  <a:pt x="7308708" y="996306"/>
                </a:cubicBezTo>
                <a:close/>
                <a:moveTo>
                  <a:pt x="5358748" y="992335"/>
                </a:moveTo>
                <a:cubicBezTo>
                  <a:pt x="5358748" y="992335"/>
                  <a:pt x="5358748" y="994100"/>
                  <a:pt x="5358748" y="997629"/>
                </a:cubicBezTo>
                <a:cubicBezTo>
                  <a:pt x="5358748" y="1001160"/>
                  <a:pt x="5362278" y="1002925"/>
                  <a:pt x="5369339" y="1002925"/>
                </a:cubicBezTo>
                <a:cubicBezTo>
                  <a:pt x="5376400" y="1002925"/>
                  <a:pt x="5379929" y="1002925"/>
                  <a:pt x="5379929" y="1002925"/>
                </a:cubicBezTo>
                <a:lnTo>
                  <a:pt x="5369339" y="992335"/>
                </a:lnTo>
                <a:cubicBezTo>
                  <a:pt x="5362278" y="992335"/>
                  <a:pt x="5358748" y="992335"/>
                  <a:pt x="5358748" y="992335"/>
                </a:cubicBezTo>
                <a:close/>
                <a:moveTo>
                  <a:pt x="1980407" y="992335"/>
                </a:moveTo>
                <a:cubicBezTo>
                  <a:pt x="1987466" y="992335"/>
                  <a:pt x="1998057" y="994100"/>
                  <a:pt x="2012178" y="997629"/>
                </a:cubicBezTo>
                <a:cubicBezTo>
                  <a:pt x="2026299" y="1001160"/>
                  <a:pt x="2035124" y="1004689"/>
                  <a:pt x="2038653" y="1008220"/>
                </a:cubicBezTo>
                <a:cubicBezTo>
                  <a:pt x="2042185" y="1011750"/>
                  <a:pt x="2047480" y="1013515"/>
                  <a:pt x="2054540" y="1013515"/>
                </a:cubicBezTo>
                <a:cubicBezTo>
                  <a:pt x="2061600" y="1013515"/>
                  <a:pt x="2065130" y="1017046"/>
                  <a:pt x="2065130" y="1024106"/>
                </a:cubicBezTo>
                <a:lnTo>
                  <a:pt x="2012178" y="1013515"/>
                </a:lnTo>
                <a:lnTo>
                  <a:pt x="2022769" y="1034696"/>
                </a:lnTo>
                <a:lnTo>
                  <a:pt x="2022769" y="1045287"/>
                </a:lnTo>
                <a:lnTo>
                  <a:pt x="2012178" y="1034696"/>
                </a:lnTo>
                <a:cubicBezTo>
                  <a:pt x="2005118" y="1027636"/>
                  <a:pt x="1998057" y="1024106"/>
                  <a:pt x="1990997" y="1024106"/>
                </a:cubicBezTo>
                <a:lnTo>
                  <a:pt x="1969816" y="1013515"/>
                </a:lnTo>
                <a:lnTo>
                  <a:pt x="1959226" y="1013515"/>
                </a:lnTo>
                <a:cubicBezTo>
                  <a:pt x="1952166" y="1013515"/>
                  <a:pt x="1948635" y="1009985"/>
                  <a:pt x="1948635" y="1002925"/>
                </a:cubicBezTo>
                <a:cubicBezTo>
                  <a:pt x="1948635" y="995865"/>
                  <a:pt x="1959226" y="992335"/>
                  <a:pt x="1980407" y="992335"/>
                </a:cubicBezTo>
                <a:close/>
                <a:moveTo>
                  <a:pt x="1577971" y="992335"/>
                </a:moveTo>
                <a:lnTo>
                  <a:pt x="1583266" y="992335"/>
                </a:lnTo>
                <a:cubicBezTo>
                  <a:pt x="1586796" y="992335"/>
                  <a:pt x="1588562" y="995865"/>
                  <a:pt x="1588562" y="1002925"/>
                </a:cubicBezTo>
                <a:close/>
                <a:moveTo>
                  <a:pt x="1270849" y="992335"/>
                </a:moveTo>
                <a:cubicBezTo>
                  <a:pt x="1277910" y="992335"/>
                  <a:pt x="1281440" y="992335"/>
                  <a:pt x="1281440" y="992335"/>
                </a:cubicBezTo>
                <a:lnTo>
                  <a:pt x="1270849" y="1002925"/>
                </a:lnTo>
                <a:cubicBezTo>
                  <a:pt x="1270849" y="1002925"/>
                  <a:pt x="1270849" y="999394"/>
                  <a:pt x="1270849" y="992335"/>
                </a:cubicBezTo>
                <a:close/>
                <a:moveTo>
                  <a:pt x="7995760" y="981744"/>
                </a:moveTo>
                <a:lnTo>
                  <a:pt x="7995760" y="992335"/>
                </a:lnTo>
                <a:lnTo>
                  <a:pt x="8006350" y="992335"/>
                </a:lnTo>
                <a:close/>
                <a:moveTo>
                  <a:pt x="1895684" y="981744"/>
                </a:moveTo>
                <a:cubicBezTo>
                  <a:pt x="1902744" y="988804"/>
                  <a:pt x="1906274" y="992335"/>
                  <a:pt x="1906274" y="992335"/>
                </a:cubicBezTo>
                <a:lnTo>
                  <a:pt x="1906274" y="981744"/>
                </a:lnTo>
                <a:cubicBezTo>
                  <a:pt x="1899214" y="981744"/>
                  <a:pt x="1895684" y="981744"/>
                  <a:pt x="1895684" y="981744"/>
                </a:cubicBezTo>
                <a:close/>
                <a:moveTo>
                  <a:pt x="543291" y="974333"/>
                </a:moveTo>
                <a:lnTo>
                  <a:pt x="545405" y="976448"/>
                </a:lnTo>
                <a:cubicBezTo>
                  <a:pt x="548937" y="979979"/>
                  <a:pt x="550701" y="981744"/>
                  <a:pt x="550701" y="981744"/>
                </a:cubicBezTo>
                <a:cubicBezTo>
                  <a:pt x="550701" y="981744"/>
                  <a:pt x="549819" y="980862"/>
                  <a:pt x="548053" y="979097"/>
                </a:cubicBezTo>
                <a:close/>
                <a:moveTo>
                  <a:pt x="7328564" y="971154"/>
                </a:moveTo>
                <a:lnTo>
                  <a:pt x="7317974" y="981744"/>
                </a:lnTo>
                <a:cubicBezTo>
                  <a:pt x="7325034" y="981744"/>
                  <a:pt x="7332094" y="983509"/>
                  <a:pt x="7339155" y="987040"/>
                </a:cubicBezTo>
                <a:cubicBezTo>
                  <a:pt x="7346216" y="990570"/>
                  <a:pt x="7353274" y="992335"/>
                  <a:pt x="7360336" y="992335"/>
                </a:cubicBezTo>
                <a:cubicBezTo>
                  <a:pt x="7367396" y="992335"/>
                  <a:pt x="7369160" y="990570"/>
                  <a:pt x="7365630" y="987040"/>
                </a:cubicBezTo>
                <a:cubicBezTo>
                  <a:pt x="7362101" y="983509"/>
                  <a:pt x="7349745" y="978214"/>
                  <a:pt x="7328564" y="971154"/>
                </a:cubicBezTo>
                <a:close/>
                <a:moveTo>
                  <a:pt x="2716440" y="971154"/>
                </a:moveTo>
                <a:cubicBezTo>
                  <a:pt x="2712911" y="971154"/>
                  <a:pt x="2711145" y="972919"/>
                  <a:pt x="2711145" y="976448"/>
                </a:cubicBezTo>
                <a:cubicBezTo>
                  <a:pt x="2711145" y="979979"/>
                  <a:pt x="2714675" y="981744"/>
                  <a:pt x="2721735" y="981744"/>
                </a:cubicBezTo>
                <a:cubicBezTo>
                  <a:pt x="2721735" y="974683"/>
                  <a:pt x="2719971" y="971154"/>
                  <a:pt x="2716440" y="971154"/>
                </a:cubicBezTo>
                <a:close/>
                <a:moveTo>
                  <a:pt x="1281440" y="971154"/>
                </a:moveTo>
                <a:lnTo>
                  <a:pt x="1302621" y="981744"/>
                </a:lnTo>
                <a:lnTo>
                  <a:pt x="1292030" y="981744"/>
                </a:lnTo>
                <a:cubicBezTo>
                  <a:pt x="1292030" y="974683"/>
                  <a:pt x="1288500" y="974683"/>
                  <a:pt x="1281440" y="981744"/>
                </a:cubicBezTo>
                <a:close/>
                <a:moveTo>
                  <a:pt x="1217897" y="971154"/>
                </a:moveTo>
                <a:lnTo>
                  <a:pt x="1228487" y="971154"/>
                </a:lnTo>
                <a:lnTo>
                  <a:pt x="1239078" y="981744"/>
                </a:lnTo>
                <a:close/>
                <a:moveTo>
                  <a:pt x="540110" y="971154"/>
                </a:moveTo>
                <a:cubicBezTo>
                  <a:pt x="540110" y="971154"/>
                  <a:pt x="540551" y="971595"/>
                  <a:pt x="541435" y="972478"/>
                </a:cubicBezTo>
                <a:lnTo>
                  <a:pt x="543291" y="974333"/>
                </a:lnTo>
                <a:close/>
                <a:moveTo>
                  <a:pt x="2139263" y="960563"/>
                </a:moveTo>
                <a:cubicBezTo>
                  <a:pt x="2139263" y="967623"/>
                  <a:pt x="2141028" y="971154"/>
                  <a:pt x="2144559" y="971154"/>
                </a:cubicBezTo>
                <a:cubicBezTo>
                  <a:pt x="2148089" y="971154"/>
                  <a:pt x="2149853" y="974683"/>
                  <a:pt x="2149853" y="981744"/>
                </a:cubicBezTo>
                <a:cubicBezTo>
                  <a:pt x="2149853" y="981744"/>
                  <a:pt x="2153384" y="981744"/>
                  <a:pt x="2160443" y="981744"/>
                </a:cubicBezTo>
                <a:cubicBezTo>
                  <a:pt x="2167504" y="981744"/>
                  <a:pt x="2179859" y="983509"/>
                  <a:pt x="2197509" y="987040"/>
                </a:cubicBezTo>
                <a:cubicBezTo>
                  <a:pt x="2215162" y="990570"/>
                  <a:pt x="2223986" y="992335"/>
                  <a:pt x="2223986" y="992335"/>
                </a:cubicBezTo>
                <a:cubicBezTo>
                  <a:pt x="2223986" y="999394"/>
                  <a:pt x="2234577" y="1002925"/>
                  <a:pt x="2255757" y="1002925"/>
                </a:cubicBezTo>
                <a:cubicBezTo>
                  <a:pt x="2269878" y="1002925"/>
                  <a:pt x="2276938" y="1006456"/>
                  <a:pt x="2276938" y="1013515"/>
                </a:cubicBezTo>
                <a:cubicBezTo>
                  <a:pt x="2283998" y="1006456"/>
                  <a:pt x="2294589" y="1006456"/>
                  <a:pt x="2308710" y="1013515"/>
                </a:cubicBezTo>
                <a:lnTo>
                  <a:pt x="2319299" y="1002925"/>
                </a:lnTo>
                <a:lnTo>
                  <a:pt x="2308710" y="1002925"/>
                </a:lnTo>
                <a:cubicBezTo>
                  <a:pt x="2315769" y="1002925"/>
                  <a:pt x="2317535" y="1001160"/>
                  <a:pt x="2314005" y="997629"/>
                </a:cubicBezTo>
                <a:cubicBezTo>
                  <a:pt x="2310474" y="994100"/>
                  <a:pt x="2305179" y="992335"/>
                  <a:pt x="2298119" y="992335"/>
                </a:cubicBezTo>
                <a:lnTo>
                  <a:pt x="2287529" y="992335"/>
                </a:lnTo>
                <a:lnTo>
                  <a:pt x="2287529" y="981744"/>
                </a:lnTo>
                <a:cubicBezTo>
                  <a:pt x="2245167" y="981744"/>
                  <a:pt x="2215162" y="978214"/>
                  <a:pt x="2197509" y="971154"/>
                </a:cubicBezTo>
                <a:cubicBezTo>
                  <a:pt x="2179859" y="964094"/>
                  <a:pt x="2163974" y="960563"/>
                  <a:pt x="2149853" y="960563"/>
                </a:cubicBezTo>
                <a:close/>
                <a:moveTo>
                  <a:pt x="1853322" y="960563"/>
                </a:moveTo>
                <a:cubicBezTo>
                  <a:pt x="1853322" y="960563"/>
                  <a:pt x="1855087" y="960563"/>
                  <a:pt x="1858616" y="960563"/>
                </a:cubicBezTo>
                <a:cubicBezTo>
                  <a:pt x="1862147" y="960563"/>
                  <a:pt x="1867443" y="960563"/>
                  <a:pt x="1874503" y="960563"/>
                </a:cubicBezTo>
                <a:lnTo>
                  <a:pt x="1916864" y="981744"/>
                </a:lnTo>
                <a:cubicBezTo>
                  <a:pt x="1909804" y="981744"/>
                  <a:pt x="1909804" y="985275"/>
                  <a:pt x="1916864" y="992335"/>
                </a:cubicBezTo>
                <a:lnTo>
                  <a:pt x="1927455" y="992335"/>
                </a:lnTo>
                <a:lnTo>
                  <a:pt x="1938045" y="981744"/>
                </a:lnTo>
                <a:lnTo>
                  <a:pt x="1938045" y="992335"/>
                </a:lnTo>
                <a:cubicBezTo>
                  <a:pt x="1938045" y="999394"/>
                  <a:pt x="1938045" y="1002925"/>
                  <a:pt x="1938045" y="1002925"/>
                </a:cubicBezTo>
                <a:cubicBezTo>
                  <a:pt x="1923924" y="1002925"/>
                  <a:pt x="1909804" y="1002925"/>
                  <a:pt x="1895684" y="1002925"/>
                </a:cubicBezTo>
                <a:cubicBezTo>
                  <a:pt x="1881563" y="995865"/>
                  <a:pt x="1867443" y="990570"/>
                  <a:pt x="1853322" y="987040"/>
                </a:cubicBezTo>
                <a:cubicBezTo>
                  <a:pt x="1839201" y="983509"/>
                  <a:pt x="1832141" y="978214"/>
                  <a:pt x="1832141" y="971154"/>
                </a:cubicBezTo>
                <a:cubicBezTo>
                  <a:pt x="1832141" y="971154"/>
                  <a:pt x="1835672" y="971154"/>
                  <a:pt x="1842731" y="971154"/>
                </a:cubicBezTo>
                <a:cubicBezTo>
                  <a:pt x="1849792" y="971154"/>
                  <a:pt x="1853322" y="967623"/>
                  <a:pt x="1853322" y="960563"/>
                </a:cubicBezTo>
                <a:close/>
                <a:moveTo>
                  <a:pt x="1472067" y="960563"/>
                </a:moveTo>
                <a:lnTo>
                  <a:pt x="1472067" y="971154"/>
                </a:lnTo>
                <a:lnTo>
                  <a:pt x="1482658" y="971154"/>
                </a:lnTo>
                <a:lnTo>
                  <a:pt x="1535610" y="992335"/>
                </a:lnTo>
                <a:cubicBezTo>
                  <a:pt x="1542670" y="992335"/>
                  <a:pt x="1546200" y="995865"/>
                  <a:pt x="1546200" y="1002925"/>
                </a:cubicBezTo>
                <a:cubicBezTo>
                  <a:pt x="1546200" y="1002925"/>
                  <a:pt x="1547964" y="1002925"/>
                  <a:pt x="1551496" y="1002925"/>
                </a:cubicBezTo>
                <a:cubicBezTo>
                  <a:pt x="1555025" y="1002925"/>
                  <a:pt x="1560320" y="1002925"/>
                  <a:pt x="1567381" y="1002925"/>
                </a:cubicBezTo>
                <a:cubicBezTo>
                  <a:pt x="1574441" y="1002925"/>
                  <a:pt x="1577971" y="1002925"/>
                  <a:pt x="1577971" y="1002925"/>
                </a:cubicBezTo>
                <a:cubicBezTo>
                  <a:pt x="1577971" y="1002925"/>
                  <a:pt x="1577971" y="1006456"/>
                  <a:pt x="1577971" y="1013515"/>
                </a:cubicBezTo>
                <a:cubicBezTo>
                  <a:pt x="1577971" y="1020575"/>
                  <a:pt x="1588562" y="1020575"/>
                  <a:pt x="1609742" y="1013515"/>
                </a:cubicBezTo>
                <a:cubicBezTo>
                  <a:pt x="1616803" y="1013515"/>
                  <a:pt x="1623863" y="1013515"/>
                  <a:pt x="1630923" y="1013515"/>
                </a:cubicBezTo>
                <a:cubicBezTo>
                  <a:pt x="1623863" y="1013515"/>
                  <a:pt x="1623863" y="1017046"/>
                  <a:pt x="1630923" y="1024106"/>
                </a:cubicBezTo>
                <a:lnTo>
                  <a:pt x="1652104" y="1024106"/>
                </a:lnTo>
                <a:lnTo>
                  <a:pt x="1662694" y="1024106"/>
                </a:lnTo>
                <a:lnTo>
                  <a:pt x="1662694" y="1034696"/>
                </a:lnTo>
                <a:lnTo>
                  <a:pt x="1683875" y="1055877"/>
                </a:lnTo>
                <a:lnTo>
                  <a:pt x="1715646" y="1066467"/>
                </a:lnTo>
                <a:lnTo>
                  <a:pt x="1673285" y="1066467"/>
                </a:lnTo>
                <a:lnTo>
                  <a:pt x="1620333" y="1055877"/>
                </a:lnTo>
                <a:cubicBezTo>
                  <a:pt x="1620333" y="1055877"/>
                  <a:pt x="1620333" y="1052346"/>
                  <a:pt x="1620333" y="1045287"/>
                </a:cubicBezTo>
                <a:cubicBezTo>
                  <a:pt x="1613272" y="1045287"/>
                  <a:pt x="1609742" y="1045287"/>
                  <a:pt x="1609742" y="1045287"/>
                </a:cubicBezTo>
                <a:cubicBezTo>
                  <a:pt x="1609742" y="1052346"/>
                  <a:pt x="1607977" y="1054112"/>
                  <a:pt x="1604448" y="1050581"/>
                </a:cubicBezTo>
                <a:cubicBezTo>
                  <a:pt x="1600916" y="1047052"/>
                  <a:pt x="1595621" y="1045287"/>
                  <a:pt x="1588562" y="1045287"/>
                </a:cubicBezTo>
                <a:cubicBezTo>
                  <a:pt x="1581501" y="1038227"/>
                  <a:pt x="1576206" y="1038227"/>
                  <a:pt x="1572677" y="1045287"/>
                </a:cubicBezTo>
                <a:cubicBezTo>
                  <a:pt x="1569145" y="1052346"/>
                  <a:pt x="1560320" y="1052346"/>
                  <a:pt x="1546200" y="1045287"/>
                </a:cubicBezTo>
                <a:cubicBezTo>
                  <a:pt x="1517959" y="1045287"/>
                  <a:pt x="1502073" y="1043522"/>
                  <a:pt x="1498544" y="1039992"/>
                </a:cubicBezTo>
                <a:cubicBezTo>
                  <a:pt x="1495012" y="1036461"/>
                  <a:pt x="1493248" y="1034696"/>
                  <a:pt x="1493248" y="1034696"/>
                </a:cubicBezTo>
                <a:cubicBezTo>
                  <a:pt x="1493248" y="1031166"/>
                  <a:pt x="1494130" y="1028519"/>
                  <a:pt x="1495895" y="1026753"/>
                </a:cubicBezTo>
                <a:lnTo>
                  <a:pt x="1503838" y="1024106"/>
                </a:lnTo>
                <a:lnTo>
                  <a:pt x="1482658" y="1013515"/>
                </a:lnTo>
                <a:cubicBezTo>
                  <a:pt x="1482658" y="1013515"/>
                  <a:pt x="1479127" y="1017046"/>
                  <a:pt x="1472067" y="1024106"/>
                </a:cubicBezTo>
                <a:cubicBezTo>
                  <a:pt x="1465007" y="1031166"/>
                  <a:pt x="1461477" y="1034696"/>
                  <a:pt x="1461477" y="1034696"/>
                </a:cubicBezTo>
                <a:lnTo>
                  <a:pt x="1450886" y="1024106"/>
                </a:lnTo>
                <a:lnTo>
                  <a:pt x="1408525" y="1034696"/>
                </a:lnTo>
                <a:cubicBezTo>
                  <a:pt x="1408525" y="1034696"/>
                  <a:pt x="1404994" y="1034696"/>
                  <a:pt x="1397934" y="1034696"/>
                </a:cubicBezTo>
                <a:cubicBezTo>
                  <a:pt x="1390874" y="1034696"/>
                  <a:pt x="1387344" y="1034696"/>
                  <a:pt x="1387344" y="1034696"/>
                </a:cubicBezTo>
                <a:cubicBezTo>
                  <a:pt x="1387344" y="1048817"/>
                  <a:pt x="1394404" y="1055877"/>
                  <a:pt x="1408525" y="1055877"/>
                </a:cubicBezTo>
                <a:lnTo>
                  <a:pt x="1419114" y="1066467"/>
                </a:lnTo>
                <a:lnTo>
                  <a:pt x="1461477" y="1077058"/>
                </a:lnTo>
                <a:cubicBezTo>
                  <a:pt x="1482658" y="1077058"/>
                  <a:pt x="1496778" y="1080588"/>
                  <a:pt x="1503838" y="1087648"/>
                </a:cubicBezTo>
                <a:cubicBezTo>
                  <a:pt x="1510898" y="1094708"/>
                  <a:pt x="1517959" y="1096474"/>
                  <a:pt x="1525019" y="1092944"/>
                </a:cubicBezTo>
                <a:cubicBezTo>
                  <a:pt x="1532080" y="1089413"/>
                  <a:pt x="1533844" y="1084118"/>
                  <a:pt x="1530314" y="1077058"/>
                </a:cubicBezTo>
                <a:cubicBezTo>
                  <a:pt x="1526783" y="1069998"/>
                  <a:pt x="1521489" y="1069998"/>
                  <a:pt x="1514429" y="1077058"/>
                </a:cubicBezTo>
                <a:lnTo>
                  <a:pt x="1514429" y="1066467"/>
                </a:lnTo>
                <a:cubicBezTo>
                  <a:pt x="1521489" y="1059408"/>
                  <a:pt x="1526783" y="1055877"/>
                  <a:pt x="1530314" y="1055877"/>
                </a:cubicBezTo>
                <a:cubicBezTo>
                  <a:pt x="1533844" y="1055877"/>
                  <a:pt x="1535610" y="1059408"/>
                  <a:pt x="1535610" y="1066467"/>
                </a:cubicBezTo>
                <a:cubicBezTo>
                  <a:pt x="1542670" y="1066467"/>
                  <a:pt x="1546200" y="1068232"/>
                  <a:pt x="1546200" y="1071762"/>
                </a:cubicBezTo>
                <a:cubicBezTo>
                  <a:pt x="1546200" y="1075293"/>
                  <a:pt x="1549730" y="1077058"/>
                  <a:pt x="1556790" y="1077058"/>
                </a:cubicBezTo>
                <a:cubicBezTo>
                  <a:pt x="1563851" y="1077058"/>
                  <a:pt x="1569145" y="1078823"/>
                  <a:pt x="1572677" y="1082354"/>
                </a:cubicBezTo>
                <a:cubicBezTo>
                  <a:pt x="1576206" y="1085883"/>
                  <a:pt x="1583266" y="1087648"/>
                  <a:pt x="1593856" y="1087648"/>
                </a:cubicBezTo>
                <a:cubicBezTo>
                  <a:pt x="1604448" y="1087648"/>
                  <a:pt x="1609742" y="1087648"/>
                  <a:pt x="1609742" y="1087648"/>
                </a:cubicBezTo>
                <a:lnTo>
                  <a:pt x="1599152" y="1098239"/>
                </a:lnTo>
                <a:cubicBezTo>
                  <a:pt x="1570911" y="1091179"/>
                  <a:pt x="1556790" y="1087648"/>
                  <a:pt x="1556790" y="1087648"/>
                </a:cubicBezTo>
                <a:cubicBezTo>
                  <a:pt x="1556790" y="1094708"/>
                  <a:pt x="1570911" y="1101769"/>
                  <a:pt x="1599152" y="1108829"/>
                </a:cubicBezTo>
                <a:cubicBezTo>
                  <a:pt x="1627393" y="1115889"/>
                  <a:pt x="1648573" y="1119419"/>
                  <a:pt x="1662694" y="1119419"/>
                </a:cubicBezTo>
                <a:lnTo>
                  <a:pt x="1673285" y="1108829"/>
                </a:lnTo>
                <a:cubicBezTo>
                  <a:pt x="1680345" y="1101769"/>
                  <a:pt x="1683875" y="1096474"/>
                  <a:pt x="1683875" y="1092944"/>
                </a:cubicBezTo>
                <a:cubicBezTo>
                  <a:pt x="1683875" y="1089413"/>
                  <a:pt x="1687405" y="1087648"/>
                  <a:pt x="1694466" y="1087648"/>
                </a:cubicBezTo>
                <a:cubicBezTo>
                  <a:pt x="1701526" y="1087648"/>
                  <a:pt x="1705056" y="1084118"/>
                  <a:pt x="1705056" y="1077058"/>
                </a:cubicBezTo>
                <a:cubicBezTo>
                  <a:pt x="1719176" y="1062937"/>
                  <a:pt x="1726237" y="1055877"/>
                  <a:pt x="1726237" y="1055877"/>
                </a:cubicBezTo>
                <a:cubicBezTo>
                  <a:pt x="1726237" y="1048817"/>
                  <a:pt x="1719176" y="1045287"/>
                  <a:pt x="1705056" y="1045287"/>
                </a:cubicBezTo>
                <a:lnTo>
                  <a:pt x="1705056" y="1034696"/>
                </a:lnTo>
                <a:cubicBezTo>
                  <a:pt x="1705056" y="1034696"/>
                  <a:pt x="1708585" y="1034696"/>
                  <a:pt x="1715646" y="1034696"/>
                </a:cubicBezTo>
                <a:cubicBezTo>
                  <a:pt x="1722707" y="1041756"/>
                  <a:pt x="1733297" y="1045287"/>
                  <a:pt x="1747418" y="1045287"/>
                </a:cubicBezTo>
                <a:cubicBezTo>
                  <a:pt x="1740357" y="1038227"/>
                  <a:pt x="1733297" y="1034696"/>
                  <a:pt x="1726237" y="1034696"/>
                </a:cubicBezTo>
                <a:lnTo>
                  <a:pt x="1715646" y="1034696"/>
                </a:lnTo>
                <a:cubicBezTo>
                  <a:pt x="1715646" y="1027636"/>
                  <a:pt x="1715646" y="1024106"/>
                  <a:pt x="1715646" y="1024106"/>
                </a:cubicBezTo>
                <a:cubicBezTo>
                  <a:pt x="1715646" y="1024106"/>
                  <a:pt x="1712116" y="1024106"/>
                  <a:pt x="1705056" y="1024106"/>
                </a:cubicBezTo>
                <a:cubicBezTo>
                  <a:pt x="1697995" y="1017046"/>
                  <a:pt x="1689170" y="1013515"/>
                  <a:pt x="1678581" y="1013515"/>
                </a:cubicBezTo>
                <a:cubicBezTo>
                  <a:pt x="1667989" y="1013515"/>
                  <a:pt x="1662694" y="1013515"/>
                  <a:pt x="1662694" y="1013515"/>
                </a:cubicBezTo>
                <a:cubicBezTo>
                  <a:pt x="1655634" y="1020575"/>
                  <a:pt x="1652104" y="1024106"/>
                  <a:pt x="1652104" y="1024106"/>
                </a:cubicBezTo>
                <a:lnTo>
                  <a:pt x="1652104" y="1013515"/>
                </a:lnTo>
                <a:lnTo>
                  <a:pt x="1641514" y="1002925"/>
                </a:lnTo>
                <a:cubicBezTo>
                  <a:pt x="1641514" y="1002925"/>
                  <a:pt x="1639748" y="1001160"/>
                  <a:pt x="1636218" y="997629"/>
                </a:cubicBezTo>
                <a:cubicBezTo>
                  <a:pt x="1632689" y="994100"/>
                  <a:pt x="1627393" y="992335"/>
                  <a:pt x="1620333" y="992335"/>
                </a:cubicBezTo>
                <a:cubicBezTo>
                  <a:pt x="1613272" y="985275"/>
                  <a:pt x="1600916" y="979979"/>
                  <a:pt x="1583266" y="976448"/>
                </a:cubicBezTo>
                <a:cubicBezTo>
                  <a:pt x="1565614" y="972919"/>
                  <a:pt x="1549730" y="971154"/>
                  <a:pt x="1535610" y="971154"/>
                </a:cubicBezTo>
                <a:cubicBezTo>
                  <a:pt x="1521489" y="971154"/>
                  <a:pt x="1507368" y="971154"/>
                  <a:pt x="1493248" y="971154"/>
                </a:cubicBezTo>
                <a:cubicBezTo>
                  <a:pt x="1500308" y="964094"/>
                  <a:pt x="1500308" y="960563"/>
                  <a:pt x="1493248" y="960563"/>
                </a:cubicBezTo>
                <a:cubicBezTo>
                  <a:pt x="1486187" y="960563"/>
                  <a:pt x="1479127" y="960563"/>
                  <a:pt x="1472067" y="960563"/>
                </a:cubicBezTo>
                <a:close/>
                <a:moveTo>
                  <a:pt x="1450886" y="960563"/>
                </a:moveTo>
                <a:cubicBezTo>
                  <a:pt x="1443826" y="960563"/>
                  <a:pt x="1440296" y="962328"/>
                  <a:pt x="1440296" y="965858"/>
                </a:cubicBezTo>
                <a:cubicBezTo>
                  <a:pt x="1440296" y="969389"/>
                  <a:pt x="1443826" y="971154"/>
                  <a:pt x="1450886" y="971154"/>
                </a:cubicBezTo>
                <a:cubicBezTo>
                  <a:pt x="1457946" y="971154"/>
                  <a:pt x="1461477" y="971154"/>
                  <a:pt x="1461477" y="971154"/>
                </a:cubicBezTo>
                <a:close/>
                <a:moveTo>
                  <a:pt x="1175535" y="960563"/>
                </a:moveTo>
                <a:lnTo>
                  <a:pt x="1186126" y="960563"/>
                </a:lnTo>
                <a:lnTo>
                  <a:pt x="1196717" y="971154"/>
                </a:lnTo>
                <a:lnTo>
                  <a:pt x="1186126" y="971154"/>
                </a:lnTo>
                <a:cubicBezTo>
                  <a:pt x="1186126" y="971154"/>
                  <a:pt x="1184361" y="969389"/>
                  <a:pt x="1180832" y="965858"/>
                </a:cubicBezTo>
                <a:cubicBezTo>
                  <a:pt x="1177300" y="962328"/>
                  <a:pt x="1175535" y="960563"/>
                  <a:pt x="1175535" y="960563"/>
                </a:cubicBezTo>
                <a:close/>
                <a:moveTo>
                  <a:pt x="2478156" y="953944"/>
                </a:moveTo>
                <a:cubicBezTo>
                  <a:pt x="2474625" y="954827"/>
                  <a:pt x="2471096" y="957033"/>
                  <a:pt x="2467566" y="960563"/>
                </a:cubicBezTo>
                <a:lnTo>
                  <a:pt x="2456975" y="960563"/>
                </a:lnTo>
                <a:cubicBezTo>
                  <a:pt x="2471096" y="960563"/>
                  <a:pt x="2479922" y="962328"/>
                  <a:pt x="2483450" y="965858"/>
                </a:cubicBezTo>
                <a:cubicBezTo>
                  <a:pt x="2486982" y="969389"/>
                  <a:pt x="2488746" y="971154"/>
                  <a:pt x="2488746" y="971154"/>
                </a:cubicBezTo>
                <a:lnTo>
                  <a:pt x="2552289" y="981744"/>
                </a:lnTo>
                <a:lnTo>
                  <a:pt x="2509927" y="960563"/>
                </a:lnTo>
                <a:cubicBezTo>
                  <a:pt x="2502867" y="960563"/>
                  <a:pt x="2495806" y="958798"/>
                  <a:pt x="2488746" y="955269"/>
                </a:cubicBezTo>
                <a:cubicBezTo>
                  <a:pt x="2485217" y="953504"/>
                  <a:pt x="2481686" y="953063"/>
                  <a:pt x="2478156" y="953944"/>
                </a:cubicBezTo>
                <a:close/>
                <a:moveTo>
                  <a:pt x="8832403" y="949973"/>
                </a:moveTo>
                <a:cubicBezTo>
                  <a:pt x="8832403" y="949973"/>
                  <a:pt x="8839463" y="951738"/>
                  <a:pt x="8853583" y="955269"/>
                </a:cubicBezTo>
                <a:cubicBezTo>
                  <a:pt x="8867703" y="958798"/>
                  <a:pt x="8883589" y="964094"/>
                  <a:pt x="8901240" y="971154"/>
                </a:cubicBezTo>
                <a:cubicBezTo>
                  <a:pt x="8918892" y="978214"/>
                  <a:pt x="8931245" y="981744"/>
                  <a:pt x="8938307" y="981744"/>
                </a:cubicBezTo>
                <a:lnTo>
                  <a:pt x="8917126" y="981744"/>
                </a:lnTo>
                <a:cubicBezTo>
                  <a:pt x="8910066" y="981744"/>
                  <a:pt x="8903007" y="979979"/>
                  <a:pt x="8895945" y="976448"/>
                </a:cubicBezTo>
                <a:cubicBezTo>
                  <a:pt x="8888884" y="972919"/>
                  <a:pt x="8881826" y="971154"/>
                  <a:pt x="8874765" y="971154"/>
                </a:cubicBezTo>
                <a:cubicBezTo>
                  <a:pt x="8853583" y="964094"/>
                  <a:pt x="8839463" y="957033"/>
                  <a:pt x="8832403" y="949973"/>
                </a:cubicBezTo>
                <a:close/>
                <a:moveTo>
                  <a:pt x="8271112" y="949973"/>
                </a:moveTo>
                <a:lnTo>
                  <a:pt x="8334654" y="960563"/>
                </a:lnTo>
                <a:cubicBezTo>
                  <a:pt x="8334654" y="967623"/>
                  <a:pt x="8331124" y="967623"/>
                  <a:pt x="8324064" y="960563"/>
                </a:cubicBezTo>
                <a:cubicBezTo>
                  <a:pt x="8324064" y="960563"/>
                  <a:pt x="8317002" y="960563"/>
                  <a:pt x="8302883" y="960563"/>
                </a:cubicBezTo>
                <a:cubicBezTo>
                  <a:pt x="8288762" y="960563"/>
                  <a:pt x="8281702" y="960563"/>
                  <a:pt x="8281702" y="960563"/>
                </a:cubicBezTo>
                <a:cubicBezTo>
                  <a:pt x="8281702" y="953504"/>
                  <a:pt x="8278172" y="949973"/>
                  <a:pt x="8271112" y="949973"/>
                </a:cubicBezTo>
                <a:close/>
                <a:moveTo>
                  <a:pt x="7254432" y="949973"/>
                </a:moveTo>
                <a:lnTo>
                  <a:pt x="7275612" y="960563"/>
                </a:lnTo>
                <a:lnTo>
                  <a:pt x="7286203" y="960563"/>
                </a:lnTo>
                <a:close/>
                <a:moveTo>
                  <a:pt x="2435794" y="949973"/>
                </a:moveTo>
                <a:lnTo>
                  <a:pt x="2435794" y="960563"/>
                </a:lnTo>
                <a:cubicBezTo>
                  <a:pt x="2435794" y="960563"/>
                  <a:pt x="2439325" y="960563"/>
                  <a:pt x="2446385" y="960563"/>
                </a:cubicBezTo>
                <a:cubicBezTo>
                  <a:pt x="2446385" y="953504"/>
                  <a:pt x="2442854" y="949973"/>
                  <a:pt x="2435794" y="949973"/>
                </a:cubicBezTo>
                <a:close/>
                <a:moveTo>
                  <a:pt x="603653" y="939383"/>
                </a:moveTo>
                <a:cubicBezTo>
                  <a:pt x="610713" y="939383"/>
                  <a:pt x="619539" y="941148"/>
                  <a:pt x="630128" y="944677"/>
                </a:cubicBezTo>
                <a:cubicBezTo>
                  <a:pt x="640720" y="948208"/>
                  <a:pt x="646015" y="953504"/>
                  <a:pt x="646015" y="960563"/>
                </a:cubicBezTo>
                <a:lnTo>
                  <a:pt x="656605" y="981744"/>
                </a:lnTo>
                <a:lnTo>
                  <a:pt x="667195" y="992335"/>
                </a:lnTo>
                <a:lnTo>
                  <a:pt x="656605" y="992335"/>
                </a:lnTo>
                <a:cubicBezTo>
                  <a:pt x="642485" y="985275"/>
                  <a:pt x="628364" y="978214"/>
                  <a:pt x="614243" y="971154"/>
                </a:cubicBezTo>
                <a:cubicBezTo>
                  <a:pt x="593062" y="957033"/>
                  <a:pt x="589533" y="946442"/>
                  <a:pt x="603653" y="939383"/>
                </a:cubicBezTo>
                <a:close/>
                <a:moveTo>
                  <a:pt x="8461739" y="928792"/>
                </a:moveTo>
                <a:lnTo>
                  <a:pt x="8482920" y="939383"/>
                </a:lnTo>
                <a:lnTo>
                  <a:pt x="8546462" y="949973"/>
                </a:lnTo>
                <a:cubicBezTo>
                  <a:pt x="8581762" y="957033"/>
                  <a:pt x="8599414" y="964094"/>
                  <a:pt x="8599414" y="971154"/>
                </a:cubicBezTo>
                <a:cubicBezTo>
                  <a:pt x="8606474" y="971154"/>
                  <a:pt x="8611770" y="971154"/>
                  <a:pt x="8615299" y="971154"/>
                </a:cubicBezTo>
                <a:cubicBezTo>
                  <a:pt x="8618829" y="971154"/>
                  <a:pt x="8622360" y="971154"/>
                  <a:pt x="8625889" y="971154"/>
                </a:cubicBezTo>
                <a:cubicBezTo>
                  <a:pt x="8629419" y="971154"/>
                  <a:pt x="8632951" y="971154"/>
                  <a:pt x="8636480" y="971154"/>
                </a:cubicBezTo>
                <a:cubicBezTo>
                  <a:pt x="8640010" y="971154"/>
                  <a:pt x="8641775" y="974683"/>
                  <a:pt x="8641775" y="981744"/>
                </a:cubicBezTo>
                <a:cubicBezTo>
                  <a:pt x="8641775" y="981744"/>
                  <a:pt x="8645304" y="981744"/>
                  <a:pt x="8652366" y="981744"/>
                </a:cubicBezTo>
                <a:lnTo>
                  <a:pt x="8662957" y="981744"/>
                </a:lnTo>
                <a:lnTo>
                  <a:pt x="8662957" y="992335"/>
                </a:lnTo>
                <a:lnTo>
                  <a:pt x="8726499" y="1013515"/>
                </a:lnTo>
                <a:cubicBezTo>
                  <a:pt x="8719437" y="1013515"/>
                  <a:pt x="8714143" y="1013515"/>
                  <a:pt x="8710613" y="1013515"/>
                </a:cubicBezTo>
                <a:cubicBezTo>
                  <a:pt x="8707084" y="1013515"/>
                  <a:pt x="8696493" y="1011750"/>
                  <a:pt x="8678843" y="1008220"/>
                </a:cubicBezTo>
                <a:cubicBezTo>
                  <a:pt x="8661189" y="1004689"/>
                  <a:pt x="8648836" y="1001160"/>
                  <a:pt x="8641775" y="997629"/>
                </a:cubicBezTo>
                <a:cubicBezTo>
                  <a:pt x="8634714" y="994100"/>
                  <a:pt x="8620595" y="992335"/>
                  <a:pt x="8599414" y="992335"/>
                </a:cubicBezTo>
                <a:lnTo>
                  <a:pt x="8557053" y="981744"/>
                </a:lnTo>
                <a:cubicBezTo>
                  <a:pt x="8557053" y="974683"/>
                  <a:pt x="8553522" y="971154"/>
                  <a:pt x="8546462" y="971154"/>
                </a:cubicBezTo>
                <a:cubicBezTo>
                  <a:pt x="8546462" y="971154"/>
                  <a:pt x="8542932" y="971154"/>
                  <a:pt x="8535871" y="971154"/>
                </a:cubicBezTo>
                <a:cubicBezTo>
                  <a:pt x="8528810" y="971154"/>
                  <a:pt x="8525281" y="971154"/>
                  <a:pt x="8525281" y="971154"/>
                </a:cubicBezTo>
                <a:cubicBezTo>
                  <a:pt x="8511161" y="964094"/>
                  <a:pt x="8495276" y="958798"/>
                  <a:pt x="8477624" y="955269"/>
                </a:cubicBezTo>
                <a:cubicBezTo>
                  <a:pt x="8459973" y="951738"/>
                  <a:pt x="8451148" y="946442"/>
                  <a:pt x="8451148" y="939383"/>
                </a:cubicBezTo>
                <a:close/>
                <a:moveTo>
                  <a:pt x="1376752" y="928792"/>
                </a:moveTo>
                <a:cubicBezTo>
                  <a:pt x="1369692" y="928792"/>
                  <a:pt x="1366162" y="930557"/>
                  <a:pt x="1366162" y="934087"/>
                </a:cubicBezTo>
                <a:cubicBezTo>
                  <a:pt x="1366162" y="937617"/>
                  <a:pt x="1369692" y="939383"/>
                  <a:pt x="1376752" y="939383"/>
                </a:cubicBezTo>
                <a:cubicBezTo>
                  <a:pt x="1390874" y="946442"/>
                  <a:pt x="1397934" y="946442"/>
                  <a:pt x="1397934" y="939383"/>
                </a:cubicBezTo>
                <a:close/>
                <a:moveTo>
                  <a:pt x="1313210" y="918202"/>
                </a:moveTo>
                <a:lnTo>
                  <a:pt x="1323802" y="928792"/>
                </a:lnTo>
                <a:cubicBezTo>
                  <a:pt x="1337922" y="935852"/>
                  <a:pt x="1348512" y="935852"/>
                  <a:pt x="1355573" y="928792"/>
                </a:cubicBezTo>
                <a:close/>
                <a:moveTo>
                  <a:pt x="1260258" y="918202"/>
                </a:moveTo>
                <a:lnTo>
                  <a:pt x="1260258" y="928792"/>
                </a:lnTo>
                <a:lnTo>
                  <a:pt x="1270849" y="918202"/>
                </a:lnTo>
                <a:cubicBezTo>
                  <a:pt x="1270849" y="918202"/>
                  <a:pt x="1267319" y="918202"/>
                  <a:pt x="1260258" y="918202"/>
                </a:cubicBezTo>
                <a:close/>
                <a:moveTo>
                  <a:pt x="1980407" y="907611"/>
                </a:moveTo>
                <a:cubicBezTo>
                  <a:pt x="1973347" y="907611"/>
                  <a:pt x="1969816" y="911142"/>
                  <a:pt x="1969816" y="918202"/>
                </a:cubicBezTo>
                <a:cubicBezTo>
                  <a:pt x="1976876" y="918202"/>
                  <a:pt x="1980407" y="918202"/>
                  <a:pt x="1980407" y="918202"/>
                </a:cubicBezTo>
                <a:cubicBezTo>
                  <a:pt x="1980407" y="918202"/>
                  <a:pt x="1980407" y="914671"/>
                  <a:pt x="1980407" y="907611"/>
                </a:cubicBezTo>
                <a:close/>
                <a:moveTo>
                  <a:pt x="381254" y="907611"/>
                </a:moveTo>
                <a:lnTo>
                  <a:pt x="413026" y="918202"/>
                </a:lnTo>
                <a:cubicBezTo>
                  <a:pt x="462448" y="932323"/>
                  <a:pt x="501279" y="953504"/>
                  <a:pt x="529521" y="981744"/>
                </a:cubicBezTo>
                <a:cubicBezTo>
                  <a:pt x="536581" y="988804"/>
                  <a:pt x="550701" y="995865"/>
                  <a:pt x="571882" y="1002925"/>
                </a:cubicBezTo>
                <a:cubicBezTo>
                  <a:pt x="578941" y="1002925"/>
                  <a:pt x="586001" y="1004689"/>
                  <a:pt x="593062" y="1008220"/>
                </a:cubicBezTo>
                <a:cubicBezTo>
                  <a:pt x="600122" y="1011750"/>
                  <a:pt x="607183" y="1013515"/>
                  <a:pt x="614243" y="1013515"/>
                </a:cubicBezTo>
                <a:cubicBezTo>
                  <a:pt x="628364" y="1027636"/>
                  <a:pt x="635425" y="1034696"/>
                  <a:pt x="635425" y="1034696"/>
                </a:cubicBezTo>
                <a:cubicBezTo>
                  <a:pt x="649545" y="1027636"/>
                  <a:pt x="656605" y="1031166"/>
                  <a:pt x="656605" y="1045287"/>
                </a:cubicBezTo>
                <a:lnTo>
                  <a:pt x="656605" y="1055877"/>
                </a:lnTo>
                <a:cubicBezTo>
                  <a:pt x="642485" y="1048817"/>
                  <a:pt x="624833" y="1041756"/>
                  <a:pt x="603653" y="1034696"/>
                </a:cubicBezTo>
                <a:cubicBezTo>
                  <a:pt x="575412" y="1020575"/>
                  <a:pt x="552466" y="1008220"/>
                  <a:pt x="534816" y="997629"/>
                </a:cubicBezTo>
                <a:cubicBezTo>
                  <a:pt x="517164" y="987040"/>
                  <a:pt x="504809" y="981744"/>
                  <a:pt x="497749" y="981744"/>
                </a:cubicBezTo>
                <a:cubicBezTo>
                  <a:pt x="490689" y="981744"/>
                  <a:pt x="462448" y="971154"/>
                  <a:pt x="413026" y="949973"/>
                </a:cubicBezTo>
                <a:cubicBezTo>
                  <a:pt x="413026" y="942913"/>
                  <a:pt x="409496" y="939383"/>
                  <a:pt x="402435" y="939383"/>
                </a:cubicBezTo>
                <a:cubicBezTo>
                  <a:pt x="395375" y="939383"/>
                  <a:pt x="388314" y="939383"/>
                  <a:pt x="381254" y="939383"/>
                </a:cubicBezTo>
                <a:cubicBezTo>
                  <a:pt x="374193" y="939383"/>
                  <a:pt x="368899" y="935852"/>
                  <a:pt x="365368" y="928792"/>
                </a:cubicBezTo>
                <a:cubicBezTo>
                  <a:pt x="361839" y="921731"/>
                  <a:pt x="361839" y="916437"/>
                  <a:pt x="365368" y="912906"/>
                </a:cubicBezTo>
                <a:cubicBezTo>
                  <a:pt x="368899" y="909375"/>
                  <a:pt x="374193" y="907611"/>
                  <a:pt x="381254" y="907611"/>
                </a:cubicBezTo>
                <a:close/>
                <a:moveTo>
                  <a:pt x="1993645" y="899668"/>
                </a:moveTo>
                <a:cubicBezTo>
                  <a:pt x="1991879" y="899668"/>
                  <a:pt x="1990997" y="900552"/>
                  <a:pt x="1990997" y="902317"/>
                </a:cubicBezTo>
                <a:cubicBezTo>
                  <a:pt x="1990997" y="905846"/>
                  <a:pt x="1998057" y="907611"/>
                  <a:pt x="2012178" y="907611"/>
                </a:cubicBezTo>
                <a:cubicBezTo>
                  <a:pt x="2026299" y="907611"/>
                  <a:pt x="2033359" y="911142"/>
                  <a:pt x="2033359" y="918202"/>
                </a:cubicBezTo>
                <a:lnTo>
                  <a:pt x="2012178" y="928792"/>
                </a:lnTo>
                <a:cubicBezTo>
                  <a:pt x="2019238" y="935852"/>
                  <a:pt x="2022769" y="939383"/>
                  <a:pt x="2022769" y="939383"/>
                </a:cubicBezTo>
                <a:cubicBezTo>
                  <a:pt x="2022769" y="946442"/>
                  <a:pt x="2033359" y="949973"/>
                  <a:pt x="2054540" y="949973"/>
                </a:cubicBezTo>
                <a:cubicBezTo>
                  <a:pt x="2075721" y="949973"/>
                  <a:pt x="2086311" y="949973"/>
                  <a:pt x="2086311" y="949973"/>
                </a:cubicBezTo>
                <a:lnTo>
                  <a:pt x="2107491" y="949973"/>
                </a:lnTo>
                <a:lnTo>
                  <a:pt x="2096901" y="939383"/>
                </a:lnTo>
                <a:lnTo>
                  <a:pt x="2086311" y="939383"/>
                </a:lnTo>
                <a:lnTo>
                  <a:pt x="2075721" y="939383"/>
                </a:lnTo>
                <a:lnTo>
                  <a:pt x="2075721" y="918202"/>
                </a:lnTo>
                <a:lnTo>
                  <a:pt x="2086311" y="918202"/>
                </a:lnTo>
                <a:cubicBezTo>
                  <a:pt x="2093371" y="918202"/>
                  <a:pt x="2089841" y="914671"/>
                  <a:pt x="2075721" y="907611"/>
                </a:cubicBezTo>
                <a:cubicBezTo>
                  <a:pt x="2068661" y="907611"/>
                  <a:pt x="2058070" y="907611"/>
                  <a:pt x="2043949" y="907611"/>
                </a:cubicBezTo>
                <a:cubicBezTo>
                  <a:pt x="2022769" y="900552"/>
                  <a:pt x="2012178" y="898786"/>
                  <a:pt x="2012178" y="902317"/>
                </a:cubicBezTo>
                <a:cubicBezTo>
                  <a:pt x="2012178" y="905846"/>
                  <a:pt x="2008648" y="905846"/>
                  <a:pt x="2001587" y="902317"/>
                </a:cubicBezTo>
                <a:cubicBezTo>
                  <a:pt x="1998057" y="900552"/>
                  <a:pt x="1995409" y="899668"/>
                  <a:pt x="1993645" y="899668"/>
                </a:cubicBezTo>
                <a:close/>
                <a:moveTo>
                  <a:pt x="8472329" y="897021"/>
                </a:moveTo>
                <a:cubicBezTo>
                  <a:pt x="8479390" y="897021"/>
                  <a:pt x="8482920" y="897021"/>
                  <a:pt x="8482920" y="897021"/>
                </a:cubicBezTo>
                <a:lnTo>
                  <a:pt x="8472329" y="907611"/>
                </a:lnTo>
                <a:close/>
                <a:moveTo>
                  <a:pt x="2425203" y="886431"/>
                </a:moveTo>
                <a:cubicBezTo>
                  <a:pt x="2425203" y="893490"/>
                  <a:pt x="2428734" y="897021"/>
                  <a:pt x="2435794" y="897021"/>
                </a:cubicBezTo>
                <a:lnTo>
                  <a:pt x="2435794" y="886431"/>
                </a:lnTo>
                <a:cubicBezTo>
                  <a:pt x="2435794" y="886431"/>
                  <a:pt x="2432264" y="886431"/>
                  <a:pt x="2425203" y="886431"/>
                </a:cubicBezTo>
                <a:close/>
                <a:moveTo>
                  <a:pt x="1874503" y="886431"/>
                </a:moveTo>
                <a:lnTo>
                  <a:pt x="1874503" y="897021"/>
                </a:lnTo>
                <a:lnTo>
                  <a:pt x="1885093" y="886431"/>
                </a:lnTo>
                <a:close/>
                <a:moveTo>
                  <a:pt x="1334392" y="886431"/>
                </a:moveTo>
                <a:lnTo>
                  <a:pt x="1323802" y="897021"/>
                </a:lnTo>
                <a:lnTo>
                  <a:pt x="1313210" y="897021"/>
                </a:lnTo>
                <a:lnTo>
                  <a:pt x="1334392" y="907611"/>
                </a:lnTo>
                <a:cubicBezTo>
                  <a:pt x="1348512" y="907611"/>
                  <a:pt x="1355573" y="909375"/>
                  <a:pt x="1355573" y="912906"/>
                </a:cubicBezTo>
                <a:cubicBezTo>
                  <a:pt x="1355573" y="916437"/>
                  <a:pt x="1357337" y="916437"/>
                  <a:pt x="1360867" y="912906"/>
                </a:cubicBezTo>
                <a:cubicBezTo>
                  <a:pt x="1364398" y="909375"/>
                  <a:pt x="1364398" y="905846"/>
                  <a:pt x="1360867" y="902317"/>
                </a:cubicBezTo>
                <a:cubicBezTo>
                  <a:pt x="1357337" y="898786"/>
                  <a:pt x="1352042" y="897021"/>
                  <a:pt x="1344982" y="897021"/>
                </a:cubicBezTo>
                <a:cubicBezTo>
                  <a:pt x="1337922" y="897021"/>
                  <a:pt x="1334392" y="893490"/>
                  <a:pt x="1334392" y="886431"/>
                </a:cubicBezTo>
                <a:close/>
                <a:moveTo>
                  <a:pt x="1281440" y="886431"/>
                </a:moveTo>
                <a:lnTo>
                  <a:pt x="1292030" y="897021"/>
                </a:lnTo>
                <a:lnTo>
                  <a:pt x="1302621" y="886431"/>
                </a:lnTo>
                <a:cubicBezTo>
                  <a:pt x="1295560" y="886431"/>
                  <a:pt x="1292030" y="886431"/>
                  <a:pt x="1292030" y="886431"/>
                </a:cubicBezTo>
                <a:cubicBezTo>
                  <a:pt x="1292030" y="886431"/>
                  <a:pt x="1288500" y="886431"/>
                  <a:pt x="1281440" y="886431"/>
                </a:cubicBezTo>
                <a:close/>
                <a:moveTo>
                  <a:pt x="8387606" y="875840"/>
                </a:moveTo>
                <a:lnTo>
                  <a:pt x="8429968" y="886431"/>
                </a:lnTo>
                <a:lnTo>
                  <a:pt x="8408787" y="886431"/>
                </a:lnTo>
                <a:cubicBezTo>
                  <a:pt x="8394666" y="879371"/>
                  <a:pt x="8387606" y="875840"/>
                  <a:pt x="8387606" y="875840"/>
                </a:cubicBezTo>
                <a:close/>
                <a:moveTo>
                  <a:pt x="6973785" y="875840"/>
                </a:moveTo>
                <a:cubicBezTo>
                  <a:pt x="6970256" y="875840"/>
                  <a:pt x="6968491" y="879371"/>
                  <a:pt x="6968491" y="886431"/>
                </a:cubicBezTo>
                <a:lnTo>
                  <a:pt x="6979081" y="886431"/>
                </a:lnTo>
                <a:cubicBezTo>
                  <a:pt x="6979081" y="879371"/>
                  <a:pt x="6977314" y="875840"/>
                  <a:pt x="6973785" y="875840"/>
                </a:cubicBezTo>
                <a:close/>
                <a:moveTo>
                  <a:pt x="2404023" y="875840"/>
                </a:moveTo>
                <a:lnTo>
                  <a:pt x="2404023" y="886431"/>
                </a:lnTo>
                <a:lnTo>
                  <a:pt x="2414614" y="886431"/>
                </a:lnTo>
                <a:cubicBezTo>
                  <a:pt x="2407554" y="879371"/>
                  <a:pt x="2404023" y="875840"/>
                  <a:pt x="2404023" y="875840"/>
                </a:cubicBezTo>
                <a:close/>
                <a:moveTo>
                  <a:pt x="2202805" y="875840"/>
                </a:moveTo>
                <a:cubicBezTo>
                  <a:pt x="2202805" y="889961"/>
                  <a:pt x="2209865" y="897021"/>
                  <a:pt x="2223986" y="897021"/>
                </a:cubicBezTo>
                <a:cubicBezTo>
                  <a:pt x="2223986" y="897021"/>
                  <a:pt x="2227517" y="897021"/>
                  <a:pt x="2234577" y="897021"/>
                </a:cubicBezTo>
                <a:cubicBezTo>
                  <a:pt x="2241637" y="897021"/>
                  <a:pt x="2248697" y="897021"/>
                  <a:pt x="2255757" y="897021"/>
                </a:cubicBezTo>
                <a:cubicBezTo>
                  <a:pt x="2262817" y="904081"/>
                  <a:pt x="2271642" y="907611"/>
                  <a:pt x="2282234" y="907611"/>
                </a:cubicBezTo>
                <a:lnTo>
                  <a:pt x="2287529" y="907611"/>
                </a:lnTo>
                <a:lnTo>
                  <a:pt x="2287529" y="897021"/>
                </a:lnTo>
                <a:cubicBezTo>
                  <a:pt x="2301649" y="904081"/>
                  <a:pt x="2305179" y="907611"/>
                  <a:pt x="2298119" y="907611"/>
                </a:cubicBezTo>
                <a:lnTo>
                  <a:pt x="2308710" y="918202"/>
                </a:lnTo>
                <a:cubicBezTo>
                  <a:pt x="2308710" y="925261"/>
                  <a:pt x="2319299" y="928792"/>
                  <a:pt x="2340481" y="928792"/>
                </a:cubicBezTo>
                <a:cubicBezTo>
                  <a:pt x="2361662" y="928792"/>
                  <a:pt x="2375782" y="932323"/>
                  <a:pt x="2382842" y="939383"/>
                </a:cubicBezTo>
                <a:lnTo>
                  <a:pt x="2393433" y="939383"/>
                </a:lnTo>
                <a:cubicBezTo>
                  <a:pt x="2393433" y="932323"/>
                  <a:pt x="2389902" y="927027"/>
                  <a:pt x="2382842" y="923496"/>
                </a:cubicBezTo>
                <a:cubicBezTo>
                  <a:pt x="2375782" y="919967"/>
                  <a:pt x="2368721" y="918202"/>
                  <a:pt x="2361662" y="918202"/>
                </a:cubicBezTo>
                <a:cubicBezTo>
                  <a:pt x="2354601" y="918202"/>
                  <a:pt x="2347541" y="914671"/>
                  <a:pt x="2340481" y="907611"/>
                </a:cubicBezTo>
                <a:cubicBezTo>
                  <a:pt x="2333421" y="907611"/>
                  <a:pt x="2328126" y="907611"/>
                  <a:pt x="2324594" y="907611"/>
                </a:cubicBezTo>
                <a:cubicBezTo>
                  <a:pt x="2321066" y="907611"/>
                  <a:pt x="2317535" y="905846"/>
                  <a:pt x="2314005" y="902317"/>
                </a:cubicBezTo>
                <a:cubicBezTo>
                  <a:pt x="2310474" y="898786"/>
                  <a:pt x="2308710" y="897021"/>
                  <a:pt x="2308710" y="897021"/>
                </a:cubicBezTo>
                <a:cubicBezTo>
                  <a:pt x="2301649" y="889961"/>
                  <a:pt x="2291059" y="886431"/>
                  <a:pt x="2276938" y="886431"/>
                </a:cubicBezTo>
                <a:lnTo>
                  <a:pt x="2223986" y="875840"/>
                </a:lnTo>
                <a:close/>
                <a:moveTo>
                  <a:pt x="2340481" y="865250"/>
                </a:moveTo>
                <a:cubicBezTo>
                  <a:pt x="2347541" y="872309"/>
                  <a:pt x="2354601" y="875840"/>
                  <a:pt x="2361662" y="875840"/>
                </a:cubicBezTo>
                <a:lnTo>
                  <a:pt x="2361662" y="865250"/>
                </a:lnTo>
                <a:close/>
                <a:moveTo>
                  <a:pt x="2186919" y="865250"/>
                </a:moveTo>
                <a:cubicBezTo>
                  <a:pt x="2183391" y="865250"/>
                  <a:pt x="2181625" y="868779"/>
                  <a:pt x="2181625" y="875840"/>
                </a:cubicBezTo>
                <a:cubicBezTo>
                  <a:pt x="2188685" y="875840"/>
                  <a:pt x="2192215" y="874075"/>
                  <a:pt x="2192215" y="870544"/>
                </a:cubicBezTo>
                <a:cubicBezTo>
                  <a:pt x="2192215" y="867015"/>
                  <a:pt x="2190449" y="865250"/>
                  <a:pt x="2186919" y="865250"/>
                </a:cubicBezTo>
                <a:close/>
                <a:moveTo>
                  <a:pt x="1525019" y="865250"/>
                </a:moveTo>
                <a:lnTo>
                  <a:pt x="1535610" y="875840"/>
                </a:lnTo>
                <a:cubicBezTo>
                  <a:pt x="1535610" y="882900"/>
                  <a:pt x="1535610" y="886431"/>
                  <a:pt x="1535610" y="886431"/>
                </a:cubicBezTo>
                <a:cubicBezTo>
                  <a:pt x="1535610" y="886431"/>
                  <a:pt x="1532080" y="886431"/>
                  <a:pt x="1525019" y="886431"/>
                </a:cubicBezTo>
                <a:cubicBezTo>
                  <a:pt x="1525019" y="886431"/>
                  <a:pt x="1525019" y="882900"/>
                  <a:pt x="1525019" y="875840"/>
                </a:cubicBezTo>
                <a:cubicBezTo>
                  <a:pt x="1525019" y="868779"/>
                  <a:pt x="1525019" y="865250"/>
                  <a:pt x="1525019" y="865250"/>
                </a:cubicBezTo>
                <a:close/>
                <a:moveTo>
                  <a:pt x="1228487" y="865250"/>
                </a:moveTo>
                <a:cubicBezTo>
                  <a:pt x="1235548" y="872309"/>
                  <a:pt x="1242608" y="875840"/>
                  <a:pt x="1249669" y="875840"/>
                </a:cubicBezTo>
                <a:lnTo>
                  <a:pt x="1239078" y="865250"/>
                </a:lnTo>
                <a:close/>
                <a:moveTo>
                  <a:pt x="1207306" y="865250"/>
                </a:moveTo>
                <a:cubicBezTo>
                  <a:pt x="1200247" y="872309"/>
                  <a:pt x="1200247" y="875840"/>
                  <a:pt x="1207306" y="875840"/>
                </a:cubicBezTo>
                <a:lnTo>
                  <a:pt x="1217897" y="865250"/>
                </a:lnTo>
                <a:close/>
                <a:moveTo>
                  <a:pt x="1143765" y="854659"/>
                </a:moveTo>
                <a:cubicBezTo>
                  <a:pt x="1143765" y="868779"/>
                  <a:pt x="1154354" y="875840"/>
                  <a:pt x="1175535" y="875840"/>
                </a:cubicBezTo>
                <a:lnTo>
                  <a:pt x="1186126" y="875840"/>
                </a:lnTo>
                <a:cubicBezTo>
                  <a:pt x="1179066" y="868779"/>
                  <a:pt x="1172005" y="865250"/>
                  <a:pt x="1164945" y="865250"/>
                </a:cubicBezTo>
                <a:close/>
                <a:moveTo>
                  <a:pt x="1556790" y="844069"/>
                </a:moveTo>
                <a:lnTo>
                  <a:pt x="1556790" y="854659"/>
                </a:lnTo>
                <a:cubicBezTo>
                  <a:pt x="1556790" y="854659"/>
                  <a:pt x="1560320" y="854659"/>
                  <a:pt x="1567381" y="854659"/>
                </a:cubicBezTo>
                <a:cubicBezTo>
                  <a:pt x="1560320" y="847600"/>
                  <a:pt x="1556790" y="844069"/>
                  <a:pt x="1556790" y="844069"/>
                </a:cubicBezTo>
                <a:close/>
                <a:moveTo>
                  <a:pt x="952474" y="837450"/>
                </a:moveTo>
                <a:cubicBezTo>
                  <a:pt x="940561" y="838332"/>
                  <a:pt x="926661" y="840538"/>
                  <a:pt x="910775" y="844069"/>
                </a:cubicBezTo>
                <a:lnTo>
                  <a:pt x="900185" y="854659"/>
                </a:lnTo>
                <a:lnTo>
                  <a:pt x="921366" y="865250"/>
                </a:lnTo>
                <a:cubicBezTo>
                  <a:pt x="935486" y="872309"/>
                  <a:pt x="946076" y="875840"/>
                  <a:pt x="953137" y="875840"/>
                </a:cubicBezTo>
                <a:lnTo>
                  <a:pt x="974318" y="886431"/>
                </a:lnTo>
                <a:cubicBezTo>
                  <a:pt x="974318" y="886431"/>
                  <a:pt x="988439" y="889961"/>
                  <a:pt x="1016678" y="897021"/>
                </a:cubicBezTo>
                <a:lnTo>
                  <a:pt x="1037859" y="918202"/>
                </a:lnTo>
                <a:lnTo>
                  <a:pt x="1048450" y="918202"/>
                </a:lnTo>
                <a:cubicBezTo>
                  <a:pt x="1069631" y="911142"/>
                  <a:pt x="1087282" y="918202"/>
                  <a:pt x="1101402" y="939383"/>
                </a:cubicBezTo>
                <a:cubicBezTo>
                  <a:pt x="1094343" y="939383"/>
                  <a:pt x="1090813" y="939383"/>
                  <a:pt x="1090813" y="939383"/>
                </a:cubicBezTo>
                <a:cubicBezTo>
                  <a:pt x="1069631" y="939383"/>
                  <a:pt x="1069631" y="942913"/>
                  <a:pt x="1090813" y="949973"/>
                </a:cubicBezTo>
                <a:lnTo>
                  <a:pt x="1122583" y="960563"/>
                </a:lnTo>
                <a:lnTo>
                  <a:pt x="1164945" y="971154"/>
                </a:lnTo>
                <a:cubicBezTo>
                  <a:pt x="1172005" y="971154"/>
                  <a:pt x="1179066" y="971154"/>
                  <a:pt x="1186126" y="971154"/>
                </a:cubicBezTo>
                <a:cubicBezTo>
                  <a:pt x="1186126" y="978214"/>
                  <a:pt x="1189655" y="981744"/>
                  <a:pt x="1196717" y="981744"/>
                </a:cubicBezTo>
                <a:cubicBezTo>
                  <a:pt x="1203777" y="981744"/>
                  <a:pt x="1210836" y="981744"/>
                  <a:pt x="1217897" y="981744"/>
                </a:cubicBezTo>
                <a:cubicBezTo>
                  <a:pt x="1224958" y="988804"/>
                  <a:pt x="1232018" y="992335"/>
                  <a:pt x="1239078" y="992335"/>
                </a:cubicBezTo>
                <a:lnTo>
                  <a:pt x="1260258" y="1002925"/>
                </a:lnTo>
                <a:lnTo>
                  <a:pt x="1270849" y="1002925"/>
                </a:lnTo>
                <a:lnTo>
                  <a:pt x="1281440" y="1002925"/>
                </a:lnTo>
                <a:lnTo>
                  <a:pt x="1260258" y="1013515"/>
                </a:lnTo>
                <a:lnTo>
                  <a:pt x="1249669" y="1013515"/>
                </a:lnTo>
                <a:cubicBezTo>
                  <a:pt x="1249669" y="1006456"/>
                  <a:pt x="1246138" y="1002925"/>
                  <a:pt x="1239078" y="1002925"/>
                </a:cubicBezTo>
                <a:cubicBezTo>
                  <a:pt x="1232018" y="1002925"/>
                  <a:pt x="1224958" y="999394"/>
                  <a:pt x="1217897" y="992335"/>
                </a:cubicBezTo>
                <a:cubicBezTo>
                  <a:pt x="1217897" y="992335"/>
                  <a:pt x="1217897" y="995865"/>
                  <a:pt x="1217897" y="1002925"/>
                </a:cubicBezTo>
                <a:cubicBezTo>
                  <a:pt x="1217897" y="1009985"/>
                  <a:pt x="1214367" y="1009985"/>
                  <a:pt x="1207306" y="1002925"/>
                </a:cubicBezTo>
                <a:lnTo>
                  <a:pt x="1207306" y="1013515"/>
                </a:lnTo>
                <a:cubicBezTo>
                  <a:pt x="1214367" y="1013515"/>
                  <a:pt x="1219663" y="1011750"/>
                  <a:pt x="1223192" y="1008220"/>
                </a:cubicBezTo>
                <a:cubicBezTo>
                  <a:pt x="1226721" y="1004689"/>
                  <a:pt x="1230252" y="1006456"/>
                  <a:pt x="1233784" y="1013515"/>
                </a:cubicBezTo>
                <a:cubicBezTo>
                  <a:pt x="1237313" y="1020575"/>
                  <a:pt x="1246138" y="1024106"/>
                  <a:pt x="1260258" y="1024106"/>
                </a:cubicBezTo>
                <a:cubicBezTo>
                  <a:pt x="1274379" y="1024106"/>
                  <a:pt x="1281440" y="1025871"/>
                  <a:pt x="1281440" y="1029400"/>
                </a:cubicBezTo>
                <a:cubicBezTo>
                  <a:pt x="1281440" y="1032931"/>
                  <a:pt x="1284970" y="1031166"/>
                  <a:pt x="1292030" y="1024106"/>
                </a:cubicBezTo>
                <a:lnTo>
                  <a:pt x="1313210" y="1034696"/>
                </a:lnTo>
                <a:cubicBezTo>
                  <a:pt x="1320271" y="1034696"/>
                  <a:pt x="1334392" y="1034696"/>
                  <a:pt x="1355573" y="1034696"/>
                </a:cubicBezTo>
                <a:lnTo>
                  <a:pt x="1366162" y="1024106"/>
                </a:lnTo>
                <a:cubicBezTo>
                  <a:pt x="1359103" y="1024106"/>
                  <a:pt x="1348512" y="1020575"/>
                  <a:pt x="1334392" y="1013515"/>
                </a:cubicBezTo>
                <a:lnTo>
                  <a:pt x="1313210" y="1002925"/>
                </a:lnTo>
                <a:lnTo>
                  <a:pt x="1323802" y="1002925"/>
                </a:lnTo>
                <a:lnTo>
                  <a:pt x="1355573" y="1013515"/>
                </a:lnTo>
                <a:lnTo>
                  <a:pt x="1376752" y="1013515"/>
                </a:lnTo>
                <a:cubicBezTo>
                  <a:pt x="1369692" y="1006456"/>
                  <a:pt x="1366162" y="1002925"/>
                  <a:pt x="1366162" y="1002925"/>
                </a:cubicBezTo>
                <a:lnTo>
                  <a:pt x="1355573" y="1002925"/>
                </a:lnTo>
                <a:cubicBezTo>
                  <a:pt x="1341452" y="1002925"/>
                  <a:pt x="1334392" y="997629"/>
                  <a:pt x="1334392" y="987040"/>
                </a:cubicBezTo>
                <a:cubicBezTo>
                  <a:pt x="1334392" y="976448"/>
                  <a:pt x="1337922" y="971154"/>
                  <a:pt x="1344982" y="971154"/>
                </a:cubicBezTo>
                <a:lnTo>
                  <a:pt x="1344982" y="960563"/>
                </a:lnTo>
                <a:lnTo>
                  <a:pt x="1323802" y="949973"/>
                </a:lnTo>
                <a:cubicBezTo>
                  <a:pt x="1309681" y="949973"/>
                  <a:pt x="1297325" y="946442"/>
                  <a:pt x="1286734" y="939383"/>
                </a:cubicBezTo>
                <a:cubicBezTo>
                  <a:pt x="1276144" y="932323"/>
                  <a:pt x="1263788" y="932323"/>
                  <a:pt x="1249669" y="939383"/>
                </a:cubicBezTo>
                <a:lnTo>
                  <a:pt x="1228487" y="928792"/>
                </a:lnTo>
                <a:cubicBezTo>
                  <a:pt x="1228487" y="921731"/>
                  <a:pt x="1224958" y="918202"/>
                  <a:pt x="1217897" y="918202"/>
                </a:cubicBezTo>
                <a:lnTo>
                  <a:pt x="1217897" y="928792"/>
                </a:lnTo>
                <a:cubicBezTo>
                  <a:pt x="1210836" y="928792"/>
                  <a:pt x="1203777" y="928792"/>
                  <a:pt x="1196717" y="928792"/>
                </a:cubicBezTo>
                <a:lnTo>
                  <a:pt x="1196717" y="918202"/>
                </a:lnTo>
                <a:lnTo>
                  <a:pt x="1196717" y="907611"/>
                </a:lnTo>
                <a:cubicBezTo>
                  <a:pt x="1189655" y="914671"/>
                  <a:pt x="1182596" y="914671"/>
                  <a:pt x="1175535" y="907611"/>
                </a:cubicBezTo>
                <a:lnTo>
                  <a:pt x="1154354" y="907611"/>
                </a:lnTo>
                <a:lnTo>
                  <a:pt x="1154354" y="918202"/>
                </a:lnTo>
                <a:lnTo>
                  <a:pt x="1143765" y="907611"/>
                </a:lnTo>
                <a:cubicBezTo>
                  <a:pt x="1150825" y="907611"/>
                  <a:pt x="1150825" y="904081"/>
                  <a:pt x="1143765" y="897021"/>
                </a:cubicBezTo>
                <a:lnTo>
                  <a:pt x="1122583" y="886431"/>
                </a:lnTo>
                <a:cubicBezTo>
                  <a:pt x="1122583" y="886431"/>
                  <a:pt x="1119053" y="882900"/>
                  <a:pt x="1111993" y="875840"/>
                </a:cubicBezTo>
                <a:lnTo>
                  <a:pt x="1074928" y="875840"/>
                </a:lnTo>
                <a:cubicBezTo>
                  <a:pt x="1078457" y="875840"/>
                  <a:pt x="1083751" y="879371"/>
                  <a:pt x="1090813" y="886431"/>
                </a:cubicBezTo>
                <a:cubicBezTo>
                  <a:pt x="1097872" y="886431"/>
                  <a:pt x="1101402" y="886431"/>
                  <a:pt x="1101402" y="886431"/>
                </a:cubicBezTo>
                <a:lnTo>
                  <a:pt x="1048450" y="897021"/>
                </a:lnTo>
                <a:cubicBezTo>
                  <a:pt x="1020210" y="889961"/>
                  <a:pt x="1006089" y="879371"/>
                  <a:pt x="1006089" y="865250"/>
                </a:cubicBezTo>
                <a:cubicBezTo>
                  <a:pt x="1006089" y="844069"/>
                  <a:pt x="988217" y="834803"/>
                  <a:pt x="952474" y="837450"/>
                </a:cubicBezTo>
                <a:close/>
                <a:moveTo>
                  <a:pt x="1736827" y="833478"/>
                </a:moveTo>
                <a:lnTo>
                  <a:pt x="1747418" y="833478"/>
                </a:lnTo>
                <a:lnTo>
                  <a:pt x="1745300" y="834538"/>
                </a:lnTo>
                <a:close/>
                <a:moveTo>
                  <a:pt x="1323802" y="830169"/>
                </a:moveTo>
                <a:cubicBezTo>
                  <a:pt x="1334392" y="828845"/>
                  <a:pt x="1344982" y="833478"/>
                  <a:pt x="1355573" y="844069"/>
                </a:cubicBezTo>
                <a:lnTo>
                  <a:pt x="1355573" y="854659"/>
                </a:lnTo>
                <a:cubicBezTo>
                  <a:pt x="1355573" y="854659"/>
                  <a:pt x="1352042" y="854659"/>
                  <a:pt x="1344982" y="854659"/>
                </a:cubicBezTo>
                <a:cubicBezTo>
                  <a:pt x="1344982" y="854659"/>
                  <a:pt x="1343217" y="852894"/>
                  <a:pt x="1339688" y="849365"/>
                </a:cubicBezTo>
                <a:cubicBezTo>
                  <a:pt x="1336156" y="845834"/>
                  <a:pt x="1330861" y="844069"/>
                  <a:pt x="1323802" y="844069"/>
                </a:cubicBezTo>
                <a:lnTo>
                  <a:pt x="1313210" y="833478"/>
                </a:lnTo>
                <a:cubicBezTo>
                  <a:pt x="1316740" y="831713"/>
                  <a:pt x="1320271" y="830610"/>
                  <a:pt x="1323802" y="830169"/>
                </a:cubicBezTo>
                <a:close/>
                <a:moveTo>
                  <a:pt x="2221339" y="828183"/>
                </a:moveTo>
                <a:cubicBezTo>
                  <a:pt x="2219573" y="828183"/>
                  <a:pt x="2216926" y="829948"/>
                  <a:pt x="2213396" y="833478"/>
                </a:cubicBezTo>
                <a:lnTo>
                  <a:pt x="2223986" y="833478"/>
                </a:lnTo>
                <a:cubicBezTo>
                  <a:pt x="2223986" y="829948"/>
                  <a:pt x="2223104" y="828183"/>
                  <a:pt x="2221339" y="828183"/>
                </a:cubicBezTo>
                <a:close/>
                <a:moveTo>
                  <a:pt x="2065130" y="822888"/>
                </a:moveTo>
                <a:lnTo>
                  <a:pt x="2054540" y="833478"/>
                </a:lnTo>
                <a:cubicBezTo>
                  <a:pt x="2061600" y="847600"/>
                  <a:pt x="2075721" y="856423"/>
                  <a:pt x="2096901" y="859954"/>
                </a:cubicBezTo>
                <a:cubicBezTo>
                  <a:pt x="2118082" y="863485"/>
                  <a:pt x="2132203" y="861719"/>
                  <a:pt x="2139263" y="854659"/>
                </a:cubicBezTo>
                <a:lnTo>
                  <a:pt x="2086311" y="833478"/>
                </a:lnTo>
                <a:cubicBezTo>
                  <a:pt x="2079251" y="833478"/>
                  <a:pt x="2072190" y="829948"/>
                  <a:pt x="2065130" y="822888"/>
                </a:cubicBezTo>
                <a:close/>
                <a:moveTo>
                  <a:pt x="1111993" y="822888"/>
                </a:moveTo>
                <a:cubicBezTo>
                  <a:pt x="1111993" y="829948"/>
                  <a:pt x="1115523" y="833478"/>
                  <a:pt x="1122583" y="833478"/>
                </a:cubicBezTo>
                <a:cubicBezTo>
                  <a:pt x="1129644" y="833478"/>
                  <a:pt x="1133174" y="829948"/>
                  <a:pt x="1133174" y="822888"/>
                </a:cubicBezTo>
                <a:close/>
                <a:moveTo>
                  <a:pt x="873709" y="817592"/>
                </a:moveTo>
                <a:cubicBezTo>
                  <a:pt x="870178" y="817593"/>
                  <a:pt x="868414" y="819358"/>
                  <a:pt x="868414" y="822888"/>
                </a:cubicBezTo>
                <a:cubicBezTo>
                  <a:pt x="868414" y="822888"/>
                  <a:pt x="871943" y="822888"/>
                  <a:pt x="879003" y="822888"/>
                </a:cubicBezTo>
                <a:cubicBezTo>
                  <a:pt x="893124" y="822888"/>
                  <a:pt x="900185" y="824652"/>
                  <a:pt x="900185" y="828183"/>
                </a:cubicBezTo>
                <a:cubicBezTo>
                  <a:pt x="900185" y="831713"/>
                  <a:pt x="905480" y="833478"/>
                  <a:pt x="916070" y="833478"/>
                </a:cubicBezTo>
                <a:cubicBezTo>
                  <a:pt x="926661" y="833478"/>
                  <a:pt x="931956" y="829948"/>
                  <a:pt x="931956" y="822888"/>
                </a:cubicBezTo>
                <a:lnTo>
                  <a:pt x="921366" y="822888"/>
                </a:lnTo>
                <a:lnTo>
                  <a:pt x="889594" y="822888"/>
                </a:lnTo>
                <a:cubicBezTo>
                  <a:pt x="882534" y="819358"/>
                  <a:pt x="877238" y="817593"/>
                  <a:pt x="873709" y="817592"/>
                </a:cubicBezTo>
                <a:close/>
                <a:moveTo>
                  <a:pt x="1376752" y="812298"/>
                </a:moveTo>
                <a:cubicBezTo>
                  <a:pt x="1376752" y="819357"/>
                  <a:pt x="1392640" y="828183"/>
                  <a:pt x="1424410" y="838773"/>
                </a:cubicBezTo>
                <a:cubicBezTo>
                  <a:pt x="1456181" y="849365"/>
                  <a:pt x="1475596" y="854659"/>
                  <a:pt x="1482658" y="854659"/>
                </a:cubicBezTo>
                <a:lnTo>
                  <a:pt x="1493248" y="844069"/>
                </a:lnTo>
                <a:cubicBezTo>
                  <a:pt x="1493248" y="844069"/>
                  <a:pt x="1486187" y="842304"/>
                  <a:pt x="1472067" y="838773"/>
                </a:cubicBezTo>
                <a:cubicBezTo>
                  <a:pt x="1457946" y="835244"/>
                  <a:pt x="1449121" y="831713"/>
                  <a:pt x="1445590" y="828183"/>
                </a:cubicBezTo>
                <a:cubicBezTo>
                  <a:pt x="1442060" y="824652"/>
                  <a:pt x="1435000" y="822888"/>
                  <a:pt x="1424410" y="822888"/>
                </a:cubicBezTo>
                <a:cubicBezTo>
                  <a:pt x="1413820" y="822888"/>
                  <a:pt x="1408525" y="819357"/>
                  <a:pt x="1408525" y="812298"/>
                </a:cubicBezTo>
                <a:close/>
                <a:moveTo>
                  <a:pt x="836642" y="812298"/>
                </a:moveTo>
                <a:cubicBezTo>
                  <a:pt x="829582" y="812298"/>
                  <a:pt x="829582" y="815827"/>
                  <a:pt x="836642" y="822888"/>
                </a:cubicBezTo>
                <a:cubicBezTo>
                  <a:pt x="850763" y="837009"/>
                  <a:pt x="864884" y="844069"/>
                  <a:pt x="879003" y="844069"/>
                </a:cubicBezTo>
                <a:lnTo>
                  <a:pt x="879003" y="833478"/>
                </a:lnTo>
                <a:cubicBezTo>
                  <a:pt x="871943" y="833478"/>
                  <a:pt x="864884" y="829948"/>
                  <a:pt x="857823" y="822888"/>
                </a:cubicBezTo>
                <a:cubicBezTo>
                  <a:pt x="850763" y="815827"/>
                  <a:pt x="843703" y="812298"/>
                  <a:pt x="836642" y="812298"/>
                </a:cubicBezTo>
                <a:close/>
                <a:moveTo>
                  <a:pt x="8175798" y="801707"/>
                </a:moveTo>
                <a:lnTo>
                  <a:pt x="8175798" y="812298"/>
                </a:lnTo>
                <a:cubicBezTo>
                  <a:pt x="8182858" y="812298"/>
                  <a:pt x="8189917" y="812298"/>
                  <a:pt x="8196979" y="812298"/>
                </a:cubicBezTo>
                <a:cubicBezTo>
                  <a:pt x="8189917" y="805238"/>
                  <a:pt x="8182858" y="801707"/>
                  <a:pt x="8175798" y="801707"/>
                </a:cubicBezTo>
                <a:close/>
                <a:moveTo>
                  <a:pt x="8112254" y="801707"/>
                </a:moveTo>
                <a:lnTo>
                  <a:pt x="8080483" y="812298"/>
                </a:lnTo>
                <a:lnTo>
                  <a:pt x="8112254" y="812298"/>
                </a:lnTo>
                <a:cubicBezTo>
                  <a:pt x="8112254" y="805238"/>
                  <a:pt x="8112254" y="801707"/>
                  <a:pt x="8112254" y="801707"/>
                </a:cubicBezTo>
                <a:close/>
                <a:moveTo>
                  <a:pt x="794281" y="801707"/>
                </a:moveTo>
                <a:cubicBezTo>
                  <a:pt x="794281" y="808767"/>
                  <a:pt x="794281" y="812298"/>
                  <a:pt x="794281" y="812298"/>
                </a:cubicBezTo>
                <a:lnTo>
                  <a:pt x="804871" y="812298"/>
                </a:lnTo>
                <a:close/>
                <a:moveTo>
                  <a:pt x="1419114" y="791117"/>
                </a:moveTo>
                <a:lnTo>
                  <a:pt x="1461477" y="801707"/>
                </a:lnTo>
                <a:cubicBezTo>
                  <a:pt x="1461477" y="794648"/>
                  <a:pt x="1457946" y="791117"/>
                  <a:pt x="1450886" y="791117"/>
                </a:cubicBezTo>
                <a:cubicBezTo>
                  <a:pt x="1443826" y="791117"/>
                  <a:pt x="1436766" y="791117"/>
                  <a:pt x="1429704" y="791117"/>
                </a:cubicBezTo>
                <a:close/>
                <a:moveTo>
                  <a:pt x="836642" y="791117"/>
                </a:moveTo>
                <a:lnTo>
                  <a:pt x="826051" y="801707"/>
                </a:lnTo>
                <a:cubicBezTo>
                  <a:pt x="833112" y="801707"/>
                  <a:pt x="836642" y="801707"/>
                  <a:pt x="836642" y="801707"/>
                </a:cubicBezTo>
                <a:lnTo>
                  <a:pt x="857823" y="801707"/>
                </a:lnTo>
                <a:close/>
                <a:moveTo>
                  <a:pt x="762510" y="791117"/>
                </a:moveTo>
                <a:lnTo>
                  <a:pt x="751919" y="801707"/>
                </a:lnTo>
                <a:cubicBezTo>
                  <a:pt x="758980" y="801707"/>
                  <a:pt x="764274" y="803471"/>
                  <a:pt x="767805" y="807002"/>
                </a:cubicBezTo>
                <a:cubicBezTo>
                  <a:pt x="771334" y="810533"/>
                  <a:pt x="773099" y="808767"/>
                  <a:pt x="773099" y="801707"/>
                </a:cubicBezTo>
                <a:close/>
                <a:moveTo>
                  <a:pt x="1450886" y="780526"/>
                </a:moveTo>
                <a:cubicBezTo>
                  <a:pt x="1450886" y="787586"/>
                  <a:pt x="1454416" y="791117"/>
                  <a:pt x="1461477" y="791117"/>
                </a:cubicBezTo>
                <a:lnTo>
                  <a:pt x="1472067" y="780526"/>
                </a:lnTo>
                <a:cubicBezTo>
                  <a:pt x="1472067" y="780526"/>
                  <a:pt x="1468537" y="780526"/>
                  <a:pt x="1461477" y="780526"/>
                </a:cubicBezTo>
                <a:close/>
                <a:moveTo>
                  <a:pt x="8083132" y="775231"/>
                </a:moveTo>
                <a:cubicBezTo>
                  <a:pt x="8081366" y="775231"/>
                  <a:pt x="8080483" y="776996"/>
                  <a:pt x="8080483" y="780526"/>
                </a:cubicBezTo>
                <a:lnTo>
                  <a:pt x="8091075" y="780526"/>
                </a:lnTo>
                <a:cubicBezTo>
                  <a:pt x="8087544" y="776996"/>
                  <a:pt x="8084897" y="775231"/>
                  <a:pt x="8083132" y="775231"/>
                </a:cubicBezTo>
                <a:close/>
                <a:moveTo>
                  <a:pt x="8271112" y="769936"/>
                </a:moveTo>
                <a:cubicBezTo>
                  <a:pt x="8285231" y="769936"/>
                  <a:pt x="8295821" y="771701"/>
                  <a:pt x="8302883" y="775231"/>
                </a:cubicBezTo>
                <a:cubicBezTo>
                  <a:pt x="8309943" y="778761"/>
                  <a:pt x="8313473" y="780526"/>
                  <a:pt x="8313473" y="780526"/>
                </a:cubicBezTo>
                <a:cubicBezTo>
                  <a:pt x="8320533" y="780526"/>
                  <a:pt x="8324064" y="780526"/>
                  <a:pt x="8324064" y="780526"/>
                </a:cubicBezTo>
                <a:cubicBezTo>
                  <a:pt x="8324064" y="780526"/>
                  <a:pt x="8327593" y="780526"/>
                  <a:pt x="8334654" y="780526"/>
                </a:cubicBezTo>
                <a:cubicBezTo>
                  <a:pt x="8334654" y="787586"/>
                  <a:pt x="8341714" y="791117"/>
                  <a:pt x="8355835" y="791117"/>
                </a:cubicBezTo>
                <a:lnTo>
                  <a:pt x="8366425" y="791117"/>
                </a:lnTo>
                <a:cubicBezTo>
                  <a:pt x="8359364" y="784057"/>
                  <a:pt x="8359364" y="780526"/>
                  <a:pt x="8366425" y="780526"/>
                </a:cubicBezTo>
                <a:lnTo>
                  <a:pt x="8377016" y="780526"/>
                </a:lnTo>
                <a:cubicBezTo>
                  <a:pt x="8377016" y="787586"/>
                  <a:pt x="8377016" y="791117"/>
                  <a:pt x="8377016" y="791117"/>
                </a:cubicBezTo>
                <a:cubicBezTo>
                  <a:pt x="8377016" y="791117"/>
                  <a:pt x="8380545" y="791117"/>
                  <a:pt x="8387606" y="791117"/>
                </a:cubicBezTo>
                <a:lnTo>
                  <a:pt x="8398196" y="801707"/>
                </a:lnTo>
                <a:cubicBezTo>
                  <a:pt x="8391135" y="801707"/>
                  <a:pt x="8384076" y="801707"/>
                  <a:pt x="8377016" y="801707"/>
                </a:cubicBezTo>
                <a:cubicBezTo>
                  <a:pt x="8362895" y="801707"/>
                  <a:pt x="8352305" y="801707"/>
                  <a:pt x="8345244" y="801707"/>
                </a:cubicBezTo>
                <a:lnTo>
                  <a:pt x="8271112" y="791117"/>
                </a:lnTo>
                <a:cubicBezTo>
                  <a:pt x="8264050" y="784057"/>
                  <a:pt x="8260521" y="780526"/>
                  <a:pt x="8260521" y="780526"/>
                </a:cubicBezTo>
                <a:cubicBezTo>
                  <a:pt x="8253460" y="787586"/>
                  <a:pt x="8249931" y="787586"/>
                  <a:pt x="8249931" y="780526"/>
                </a:cubicBezTo>
                <a:cubicBezTo>
                  <a:pt x="8249931" y="773467"/>
                  <a:pt x="8256991" y="769936"/>
                  <a:pt x="8271112" y="769936"/>
                </a:cubicBezTo>
                <a:close/>
                <a:moveTo>
                  <a:pt x="1387344" y="769936"/>
                </a:moveTo>
                <a:lnTo>
                  <a:pt x="1376752" y="780526"/>
                </a:lnTo>
                <a:lnTo>
                  <a:pt x="1397934" y="780526"/>
                </a:lnTo>
                <a:cubicBezTo>
                  <a:pt x="1397934" y="773467"/>
                  <a:pt x="1394404" y="769936"/>
                  <a:pt x="1387344" y="769936"/>
                </a:cubicBezTo>
                <a:close/>
                <a:moveTo>
                  <a:pt x="931956" y="769936"/>
                </a:moveTo>
                <a:cubicBezTo>
                  <a:pt x="931956" y="769936"/>
                  <a:pt x="931956" y="773467"/>
                  <a:pt x="931956" y="780526"/>
                </a:cubicBezTo>
                <a:cubicBezTo>
                  <a:pt x="939016" y="780526"/>
                  <a:pt x="942546" y="778761"/>
                  <a:pt x="942546" y="775231"/>
                </a:cubicBezTo>
                <a:cubicBezTo>
                  <a:pt x="942546" y="771701"/>
                  <a:pt x="939016" y="769936"/>
                  <a:pt x="931956" y="769936"/>
                </a:cubicBezTo>
                <a:close/>
                <a:moveTo>
                  <a:pt x="901508" y="763317"/>
                </a:moveTo>
                <a:cubicBezTo>
                  <a:pt x="900626" y="764199"/>
                  <a:pt x="900185" y="766406"/>
                  <a:pt x="900185" y="769936"/>
                </a:cubicBezTo>
                <a:cubicBezTo>
                  <a:pt x="900185" y="769936"/>
                  <a:pt x="901951" y="769936"/>
                  <a:pt x="905480" y="769936"/>
                </a:cubicBezTo>
                <a:cubicBezTo>
                  <a:pt x="909009" y="769936"/>
                  <a:pt x="910775" y="769936"/>
                  <a:pt x="910775" y="769936"/>
                </a:cubicBezTo>
                <a:cubicBezTo>
                  <a:pt x="910775" y="769936"/>
                  <a:pt x="909009" y="768171"/>
                  <a:pt x="905480" y="764640"/>
                </a:cubicBezTo>
                <a:cubicBezTo>
                  <a:pt x="903715" y="762875"/>
                  <a:pt x="902391" y="762434"/>
                  <a:pt x="901508" y="763317"/>
                </a:cubicBezTo>
                <a:close/>
                <a:moveTo>
                  <a:pt x="1816256" y="756036"/>
                </a:moveTo>
                <a:cubicBezTo>
                  <a:pt x="1814491" y="756478"/>
                  <a:pt x="1812724" y="757581"/>
                  <a:pt x="1810960" y="759346"/>
                </a:cubicBezTo>
                <a:cubicBezTo>
                  <a:pt x="1810960" y="766405"/>
                  <a:pt x="1814491" y="769936"/>
                  <a:pt x="1821551" y="769936"/>
                </a:cubicBezTo>
                <a:lnTo>
                  <a:pt x="1832141" y="769936"/>
                </a:lnTo>
                <a:cubicBezTo>
                  <a:pt x="1826845" y="759346"/>
                  <a:pt x="1821551" y="754712"/>
                  <a:pt x="1816256" y="756036"/>
                </a:cubicBezTo>
                <a:close/>
                <a:moveTo>
                  <a:pt x="1239078" y="727574"/>
                </a:moveTo>
                <a:lnTo>
                  <a:pt x="1239078" y="738165"/>
                </a:lnTo>
                <a:cubicBezTo>
                  <a:pt x="1239078" y="738165"/>
                  <a:pt x="1242608" y="738165"/>
                  <a:pt x="1249669" y="738165"/>
                </a:cubicBezTo>
                <a:cubicBezTo>
                  <a:pt x="1242608" y="731104"/>
                  <a:pt x="1239078" y="727574"/>
                  <a:pt x="1239078" y="727574"/>
                </a:cubicBezTo>
                <a:close/>
                <a:moveTo>
                  <a:pt x="984908" y="727574"/>
                </a:moveTo>
                <a:cubicBezTo>
                  <a:pt x="984908" y="727574"/>
                  <a:pt x="988439" y="727574"/>
                  <a:pt x="995498" y="727574"/>
                </a:cubicBezTo>
                <a:lnTo>
                  <a:pt x="1006089" y="727574"/>
                </a:lnTo>
                <a:cubicBezTo>
                  <a:pt x="1006089" y="727574"/>
                  <a:pt x="1002559" y="731104"/>
                  <a:pt x="995498" y="738165"/>
                </a:cubicBezTo>
                <a:cubicBezTo>
                  <a:pt x="988439" y="738165"/>
                  <a:pt x="984908" y="738165"/>
                  <a:pt x="984908" y="738165"/>
                </a:cubicBezTo>
                <a:cubicBezTo>
                  <a:pt x="984908" y="731104"/>
                  <a:pt x="984908" y="727574"/>
                  <a:pt x="984908" y="727574"/>
                </a:cubicBezTo>
                <a:close/>
                <a:moveTo>
                  <a:pt x="8652366" y="716984"/>
                </a:moveTo>
                <a:cubicBezTo>
                  <a:pt x="8652366" y="716984"/>
                  <a:pt x="8655895" y="716984"/>
                  <a:pt x="8662957" y="716984"/>
                </a:cubicBezTo>
                <a:lnTo>
                  <a:pt x="8652366" y="727574"/>
                </a:lnTo>
                <a:cubicBezTo>
                  <a:pt x="8652366" y="720515"/>
                  <a:pt x="8652366" y="716984"/>
                  <a:pt x="8652366" y="716984"/>
                </a:cubicBezTo>
                <a:close/>
                <a:moveTo>
                  <a:pt x="8377016" y="716984"/>
                </a:moveTo>
                <a:lnTo>
                  <a:pt x="8387606" y="727574"/>
                </a:lnTo>
                <a:lnTo>
                  <a:pt x="8408787" y="727574"/>
                </a:lnTo>
                <a:cubicBezTo>
                  <a:pt x="8408787" y="720515"/>
                  <a:pt x="8405257" y="716984"/>
                  <a:pt x="8398196" y="716984"/>
                </a:cubicBezTo>
                <a:cubicBezTo>
                  <a:pt x="8391135" y="716984"/>
                  <a:pt x="8384076" y="716984"/>
                  <a:pt x="8377016" y="716984"/>
                </a:cubicBezTo>
                <a:close/>
                <a:moveTo>
                  <a:pt x="8122846" y="716984"/>
                </a:moveTo>
                <a:lnTo>
                  <a:pt x="8112254" y="738165"/>
                </a:lnTo>
                <a:lnTo>
                  <a:pt x="8154617" y="738165"/>
                </a:lnTo>
                <a:cubicBezTo>
                  <a:pt x="8154617" y="731104"/>
                  <a:pt x="8152850" y="725809"/>
                  <a:pt x="8149321" y="722279"/>
                </a:cubicBezTo>
                <a:cubicBezTo>
                  <a:pt x="8145791" y="718748"/>
                  <a:pt x="8136965" y="716984"/>
                  <a:pt x="8122846" y="716984"/>
                </a:cubicBezTo>
                <a:close/>
                <a:moveTo>
                  <a:pt x="8069894" y="716984"/>
                </a:moveTo>
                <a:cubicBezTo>
                  <a:pt x="8084013" y="731104"/>
                  <a:pt x="8091075" y="731104"/>
                  <a:pt x="8091075" y="716984"/>
                </a:cubicBezTo>
                <a:cubicBezTo>
                  <a:pt x="8084013" y="716984"/>
                  <a:pt x="8080483" y="716984"/>
                  <a:pt x="8080483" y="716984"/>
                </a:cubicBezTo>
                <a:close/>
                <a:moveTo>
                  <a:pt x="8610004" y="706394"/>
                </a:moveTo>
                <a:lnTo>
                  <a:pt x="8620595" y="706394"/>
                </a:lnTo>
                <a:cubicBezTo>
                  <a:pt x="8620595" y="713453"/>
                  <a:pt x="8617065" y="716984"/>
                  <a:pt x="8610004" y="716984"/>
                </a:cubicBezTo>
                <a:close/>
                <a:moveTo>
                  <a:pt x="8504100" y="706394"/>
                </a:moveTo>
                <a:lnTo>
                  <a:pt x="8514691" y="706394"/>
                </a:lnTo>
                <a:cubicBezTo>
                  <a:pt x="8514691" y="713453"/>
                  <a:pt x="8511161" y="716984"/>
                  <a:pt x="8504100" y="716984"/>
                </a:cubicBezTo>
                <a:close/>
                <a:moveTo>
                  <a:pt x="8546462" y="702864"/>
                </a:moveTo>
                <a:lnTo>
                  <a:pt x="8546462" y="706394"/>
                </a:lnTo>
                <a:cubicBezTo>
                  <a:pt x="8539400" y="706394"/>
                  <a:pt x="8535871" y="706394"/>
                  <a:pt x="8535871" y="706394"/>
                </a:cubicBezTo>
                <a:close/>
                <a:moveTo>
                  <a:pt x="1207306" y="695803"/>
                </a:moveTo>
                <a:lnTo>
                  <a:pt x="1196717" y="706394"/>
                </a:lnTo>
                <a:lnTo>
                  <a:pt x="1207306" y="706394"/>
                </a:lnTo>
                <a:cubicBezTo>
                  <a:pt x="1214367" y="706394"/>
                  <a:pt x="1217897" y="704629"/>
                  <a:pt x="1217897" y="701098"/>
                </a:cubicBezTo>
                <a:cubicBezTo>
                  <a:pt x="1217897" y="697567"/>
                  <a:pt x="1214367" y="695803"/>
                  <a:pt x="1207306" y="695803"/>
                </a:cubicBezTo>
                <a:close/>
                <a:moveTo>
                  <a:pt x="1111993" y="695803"/>
                </a:moveTo>
                <a:lnTo>
                  <a:pt x="1111993" y="706394"/>
                </a:lnTo>
                <a:lnTo>
                  <a:pt x="1133174" y="706394"/>
                </a:lnTo>
                <a:close/>
                <a:moveTo>
                  <a:pt x="921366" y="695803"/>
                </a:moveTo>
                <a:lnTo>
                  <a:pt x="910775" y="706394"/>
                </a:lnTo>
                <a:lnTo>
                  <a:pt x="931956" y="716984"/>
                </a:lnTo>
                <a:lnTo>
                  <a:pt x="953137" y="727574"/>
                </a:lnTo>
                <a:lnTo>
                  <a:pt x="931956" y="727574"/>
                </a:lnTo>
                <a:lnTo>
                  <a:pt x="953137" y="738165"/>
                </a:lnTo>
                <a:lnTo>
                  <a:pt x="953137" y="727574"/>
                </a:lnTo>
                <a:cubicBezTo>
                  <a:pt x="953137" y="727574"/>
                  <a:pt x="956667" y="725809"/>
                  <a:pt x="963726" y="722279"/>
                </a:cubicBezTo>
                <a:cubicBezTo>
                  <a:pt x="970788" y="718748"/>
                  <a:pt x="974318" y="720515"/>
                  <a:pt x="974318" y="727574"/>
                </a:cubicBezTo>
                <a:lnTo>
                  <a:pt x="984908" y="738165"/>
                </a:lnTo>
                <a:lnTo>
                  <a:pt x="1006089" y="748755"/>
                </a:lnTo>
                <a:lnTo>
                  <a:pt x="1037859" y="769936"/>
                </a:lnTo>
                <a:cubicBezTo>
                  <a:pt x="1037859" y="769936"/>
                  <a:pt x="1046686" y="773467"/>
                  <a:pt x="1064336" y="780526"/>
                </a:cubicBezTo>
                <a:cubicBezTo>
                  <a:pt x="1081986" y="787586"/>
                  <a:pt x="1097872" y="794648"/>
                  <a:pt x="1111993" y="801707"/>
                </a:cubicBezTo>
                <a:cubicBezTo>
                  <a:pt x="1119053" y="801707"/>
                  <a:pt x="1127878" y="805238"/>
                  <a:pt x="1138469" y="812298"/>
                </a:cubicBezTo>
                <a:cubicBezTo>
                  <a:pt x="1149059" y="819357"/>
                  <a:pt x="1150825" y="822888"/>
                  <a:pt x="1143765" y="822888"/>
                </a:cubicBezTo>
                <a:cubicBezTo>
                  <a:pt x="1143765" y="829948"/>
                  <a:pt x="1145529" y="833478"/>
                  <a:pt x="1149059" y="833478"/>
                </a:cubicBezTo>
                <a:cubicBezTo>
                  <a:pt x="1152590" y="833478"/>
                  <a:pt x="1154354" y="833478"/>
                  <a:pt x="1154354" y="833478"/>
                </a:cubicBezTo>
                <a:cubicBezTo>
                  <a:pt x="1161415" y="833478"/>
                  <a:pt x="1161415" y="829948"/>
                  <a:pt x="1154354" y="822888"/>
                </a:cubicBezTo>
                <a:lnTo>
                  <a:pt x="1164945" y="822888"/>
                </a:lnTo>
                <a:cubicBezTo>
                  <a:pt x="1164945" y="822888"/>
                  <a:pt x="1177300" y="826419"/>
                  <a:pt x="1202011" y="833478"/>
                </a:cubicBezTo>
                <a:cubicBezTo>
                  <a:pt x="1226721" y="840538"/>
                  <a:pt x="1242608" y="840538"/>
                  <a:pt x="1249669" y="833478"/>
                </a:cubicBezTo>
                <a:cubicBezTo>
                  <a:pt x="1249669" y="833478"/>
                  <a:pt x="1253199" y="835244"/>
                  <a:pt x="1260258" y="838773"/>
                </a:cubicBezTo>
                <a:cubicBezTo>
                  <a:pt x="1267319" y="842304"/>
                  <a:pt x="1272615" y="842304"/>
                  <a:pt x="1276144" y="838773"/>
                </a:cubicBezTo>
                <a:cubicBezTo>
                  <a:pt x="1279675" y="835244"/>
                  <a:pt x="1284970" y="835244"/>
                  <a:pt x="1292030" y="838773"/>
                </a:cubicBezTo>
                <a:cubicBezTo>
                  <a:pt x="1299090" y="842304"/>
                  <a:pt x="1304385" y="844069"/>
                  <a:pt x="1307915" y="844069"/>
                </a:cubicBezTo>
                <a:cubicBezTo>
                  <a:pt x="1311446" y="844069"/>
                  <a:pt x="1318506" y="847600"/>
                  <a:pt x="1329096" y="854659"/>
                </a:cubicBezTo>
                <a:cubicBezTo>
                  <a:pt x="1339688" y="861719"/>
                  <a:pt x="1348512" y="868779"/>
                  <a:pt x="1355573" y="875840"/>
                </a:cubicBezTo>
                <a:lnTo>
                  <a:pt x="1376752" y="886431"/>
                </a:lnTo>
                <a:cubicBezTo>
                  <a:pt x="1376752" y="900552"/>
                  <a:pt x="1404994" y="907611"/>
                  <a:pt x="1461477" y="907611"/>
                </a:cubicBezTo>
                <a:lnTo>
                  <a:pt x="1450886" y="897021"/>
                </a:lnTo>
                <a:lnTo>
                  <a:pt x="1461477" y="897021"/>
                </a:lnTo>
                <a:lnTo>
                  <a:pt x="1482658" y="907611"/>
                </a:lnTo>
                <a:cubicBezTo>
                  <a:pt x="1510898" y="928792"/>
                  <a:pt x="1539139" y="939383"/>
                  <a:pt x="1567381" y="939383"/>
                </a:cubicBezTo>
                <a:cubicBezTo>
                  <a:pt x="1581501" y="939383"/>
                  <a:pt x="1588562" y="941148"/>
                  <a:pt x="1588562" y="944677"/>
                </a:cubicBezTo>
                <a:cubicBezTo>
                  <a:pt x="1588562" y="948208"/>
                  <a:pt x="1593856" y="949973"/>
                  <a:pt x="1604448" y="949973"/>
                </a:cubicBezTo>
                <a:cubicBezTo>
                  <a:pt x="1615037" y="949973"/>
                  <a:pt x="1630923" y="955269"/>
                  <a:pt x="1652104" y="965858"/>
                </a:cubicBezTo>
                <a:cubicBezTo>
                  <a:pt x="1673285" y="976448"/>
                  <a:pt x="1692701" y="983509"/>
                  <a:pt x="1710352" y="987040"/>
                </a:cubicBezTo>
                <a:cubicBezTo>
                  <a:pt x="1728001" y="990570"/>
                  <a:pt x="1740357" y="994100"/>
                  <a:pt x="1747418" y="997629"/>
                </a:cubicBezTo>
                <a:cubicBezTo>
                  <a:pt x="1754477" y="1001160"/>
                  <a:pt x="1759772" y="1002925"/>
                  <a:pt x="1763304" y="1002925"/>
                </a:cubicBezTo>
                <a:cubicBezTo>
                  <a:pt x="1766833" y="1002925"/>
                  <a:pt x="1772128" y="1006456"/>
                  <a:pt x="1779189" y="1013515"/>
                </a:cubicBezTo>
                <a:cubicBezTo>
                  <a:pt x="1786249" y="1020575"/>
                  <a:pt x="1796840" y="1024106"/>
                  <a:pt x="1810960" y="1024106"/>
                </a:cubicBezTo>
                <a:lnTo>
                  <a:pt x="1832141" y="1024106"/>
                </a:lnTo>
                <a:cubicBezTo>
                  <a:pt x="1846261" y="1031166"/>
                  <a:pt x="1855087" y="1032931"/>
                  <a:pt x="1858616" y="1029400"/>
                </a:cubicBezTo>
                <a:cubicBezTo>
                  <a:pt x="1862147" y="1025871"/>
                  <a:pt x="1869208" y="1027636"/>
                  <a:pt x="1879797" y="1034696"/>
                </a:cubicBezTo>
                <a:cubicBezTo>
                  <a:pt x="1890389" y="1041756"/>
                  <a:pt x="1899214" y="1045287"/>
                  <a:pt x="1906274" y="1045287"/>
                </a:cubicBezTo>
                <a:cubicBezTo>
                  <a:pt x="1913334" y="1038227"/>
                  <a:pt x="1920395" y="1038227"/>
                  <a:pt x="1927455" y="1045287"/>
                </a:cubicBezTo>
                <a:cubicBezTo>
                  <a:pt x="1934515" y="1052346"/>
                  <a:pt x="1938045" y="1055877"/>
                  <a:pt x="1938045" y="1055877"/>
                </a:cubicBezTo>
                <a:cubicBezTo>
                  <a:pt x="1945105" y="1048817"/>
                  <a:pt x="1952166" y="1045287"/>
                  <a:pt x="1959226" y="1045287"/>
                </a:cubicBezTo>
                <a:cubicBezTo>
                  <a:pt x="1952166" y="1038227"/>
                  <a:pt x="1952166" y="1031166"/>
                  <a:pt x="1959226" y="1024106"/>
                </a:cubicBezTo>
                <a:cubicBezTo>
                  <a:pt x="1966286" y="1017046"/>
                  <a:pt x="1976876" y="1024106"/>
                  <a:pt x="1990997" y="1045287"/>
                </a:cubicBezTo>
                <a:lnTo>
                  <a:pt x="1980407" y="1045287"/>
                </a:lnTo>
                <a:cubicBezTo>
                  <a:pt x="1980407" y="1045287"/>
                  <a:pt x="1980407" y="1048817"/>
                  <a:pt x="1980407" y="1055877"/>
                </a:cubicBezTo>
                <a:lnTo>
                  <a:pt x="2054540" y="1077058"/>
                </a:lnTo>
                <a:cubicBezTo>
                  <a:pt x="2061600" y="1077058"/>
                  <a:pt x="2066895" y="1077058"/>
                  <a:pt x="2070426" y="1077058"/>
                </a:cubicBezTo>
                <a:cubicBezTo>
                  <a:pt x="2073955" y="1077058"/>
                  <a:pt x="2077485" y="1077058"/>
                  <a:pt x="2081016" y="1077058"/>
                </a:cubicBezTo>
                <a:cubicBezTo>
                  <a:pt x="2084546" y="1077058"/>
                  <a:pt x="2089841" y="1077058"/>
                  <a:pt x="2096901" y="1077058"/>
                </a:cubicBezTo>
                <a:cubicBezTo>
                  <a:pt x="2096901" y="1069998"/>
                  <a:pt x="2093371" y="1066467"/>
                  <a:pt x="2086311" y="1066467"/>
                </a:cubicBezTo>
                <a:cubicBezTo>
                  <a:pt x="2079251" y="1066467"/>
                  <a:pt x="2073955" y="1064702"/>
                  <a:pt x="2070426" y="1061173"/>
                </a:cubicBezTo>
                <a:cubicBezTo>
                  <a:pt x="2066895" y="1057642"/>
                  <a:pt x="2061600" y="1052346"/>
                  <a:pt x="2054540" y="1045287"/>
                </a:cubicBezTo>
                <a:lnTo>
                  <a:pt x="2065130" y="1045287"/>
                </a:lnTo>
                <a:lnTo>
                  <a:pt x="2075721" y="1045287"/>
                </a:lnTo>
                <a:lnTo>
                  <a:pt x="2078367" y="1045287"/>
                </a:lnTo>
                <a:cubicBezTo>
                  <a:pt x="2083663" y="1045287"/>
                  <a:pt x="2089841" y="1045287"/>
                  <a:pt x="2096901" y="1045287"/>
                </a:cubicBezTo>
                <a:cubicBezTo>
                  <a:pt x="2111022" y="1045287"/>
                  <a:pt x="2121612" y="1041756"/>
                  <a:pt x="2128673" y="1034696"/>
                </a:cubicBezTo>
                <a:lnTo>
                  <a:pt x="2139263" y="1034696"/>
                </a:lnTo>
                <a:lnTo>
                  <a:pt x="2118082" y="1013515"/>
                </a:lnTo>
                <a:cubicBezTo>
                  <a:pt x="2111022" y="1013515"/>
                  <a:pt x="2105726" y="1011750"/>
                  <a:pt x="2102197" y="1008220"/>
                </a:cubicBezTo>
                <a:cubicBezTo>
                  <a:pt x="2098666" y="1004689"/>
                  <a:pt x="2096901" y="1002925"/>
                  <a:pt x="2096901" y="1002925"/>
                </a:cubicBezTo>
                <a:cubicBezTo>
                  <a:pt x="2096901" y="1002925"/>
                  <a:pt x="2086311" y="999394"/>
                  <a:pt x="2065130" y="992335"/>
                </a:cubicBezTo>
                <a:lnTo>
                  <a:pt x="2012178" y="981744"/>
                </a:lnTo>
                <a:cubicBezTo>
                  <a:pt x="2005118" y="974683"/>
                  <a:pt x="1994528" y="971154"/>
                  <a:pt x="1980407" y="971154"/>
                </a:cubicBezTo>
                <a:cubicBezTo>
                  <a:pt x="1966286" y="964094"/>
                  <a:pt x="1955696" y="960563"/>
                  <a:pt x="1948635" y="960563"/>
                </a:cubicBezTo>
                <a:cubicBezTo>
                  <a:pt x="1941576" y="960563"/>
                  <a:pt x="1936281" y="958798"/>
                  <a:pt x="1932749" y="955269"/>
                </a:cubicBezTo>
                <a:cubicBezTo>
                  <a:pt x="1929220" y="951738"/>
                  <a:pt x="1911570" y="944677"/>
                  <a:pt x="1879797" y="934087"/>
                </a:cubicBezTo>
                <a:cubicBezTo>
                  <a:pt x="1848026" y="923496"/>
                  <a:pt x="1818020" y="914671"/>
                  <a:pt x="1789779" y="907611"/>
                </a:cubicBezTo>
                <a:cubicBezTo>
                  <a:pt x="1733297" y="893490"/>
                  <a:pt x="1705056" y="886431"/>
                  <a:pt x="1705056" y="886431"/>
                </a:cubicBezTo>
                <a:lnTo>
                  <a:pt x="1683875" y="875840"/>
                </a:lnTo>
                <a:cubicBezTo>
                  <a:pt x="1676815" y="875840"/>
                  <a:pt x="1666224" y="875840"/>
                  <a:pt x="1652104" y="875840"/>
                </a:cubicBezTo>
                <a:lnTo>
                  <a:pt x="1641514" y="875840"/>
                </a:lnTo>
                <a:lnTo>
                  <a:pt x="1662694" y="886431"/>
                </a:lnTo>
                <a:cubicBezTo>
                  <a:pt x="1669755" y="886431"/>
                  <a:pt x="1680345" y="889961"/>
                  <a:pt x="1694466" y="897021"/>
                </a:cubicBezTo>
                <a:cubicBezTo>
                  <a:pt x="1701526" y="904081"/>
                  <a:pt x="1708585" y="909375"/>
                  <a:pt x="1715646" y="912906"/>
                </a:cubicBezTo>
                <a:cubicBezTo>
                  <a:pt x="1722707" y="916437"/>
                  <a:pt x="1726237" y="918202"/>
                  <a:pt x="1726237" y="918202"/>
                </a:cubicBezTo>
                <a:cubicBezTo>
                  <a:pt x="1733297" y="918202"/>
                  <a:pt x="1754477" y="923496"/>
                  <a:pt x="1789779" y="934087"/>
                </a:cubicBezTo>
                <a:cubicBezTo>
                  <a:pt x="1825080" y="944677"/>
                  <a:pt x="1835672" y="949973"/>
                  <a:pt x="1821551" y="949973"/>
                </a:cubicBezTo>
                <a:lnTo>
                  <a:pt x="1800370" y="960563"/>
                </a:lnTo>
                <a:cubicBezTo>
                  <a:pt x="1800370" y="960563"/>
                  <a:pt x="1796840" y="957033"/>
                  <a:pt x="1789779" y="949973"/>
                </a:cubicBezTo>
                <a:lnTo>
                  <a:pt x="1747418" y="939383"/>
                </a:lnTo>
                <a:lnTo>
                  <a:pt x="1736827" y="928792"/>
                </a:lnTo>
                <a:cubicBezTo>
                  <a:pt x="1729767" y="921731"/>
                  <a:pt x="1722707" y="921731"/>
                  <a:pt x="1715646" y="928792"/>
                </a:cubicBezTo>
                <a:lnTo>
                  <a:pt x="1715646" y="918202"/>
                </a:lnTo>
                <a:lnTo>
                  <a:pt x="1705056" y="918202"/>
                </a:lnTo>
                <a:cubicBezTo>
                  <a:pt x="1697995" y="918202"/>
                  <a:pt x="1690936" y="918202"/>
                  <a:pt x="1683875" y="918202"/>
                </a:cubicBezTo>
                <a:cubicBezTo>
                  <a:pt x="1683875" y="925261"/>
                  <a:pt x="1683875" y="928792"/>
                  <a:pt x="1683875" y="928792"/>
                </a:cubicBezTo>
                <a:lnTo>
                  <a:pt x="1673285" y="918202"/>
                </a:lnTo>
                <a:cubicBezTo>
                  <a:pt x="1680345" y="918202"/>
                  <a:pt x="1683875" y="916437"/>
                  <a:pt x="1683875" y="912906"/>
                </a:cubicBezTo>
                <a:cubicBezTo>
                  <a:pt x="1683875" y="909375"/>
                  <a:pt x="1683875" y="907611"/>
                  <a:pt x="1683875" y="907611"/>
                </a:cubicBezTo>
                <a:lnTo>
                  <a:pt x="1652104" y="907611"/>
                </a:lnTo>
                <a:lnTo>
                  <a:pt x="1620333" y="907611"/>
                </a:lnTo>
                <a:lnTo>
                  <a:pt x="1599152" y="897021"/>
                </a:lnTo>
                <a:cubicBezTo>
                  <a:pt x="1592091" y="897021"/>
                  <a:pt x="1585032" y="897021"/>
                  <a:pt x="1577971" y="897021"/>
                </a:cubicBezTo>
                <a:lnTo>
                  <a:pt x="1599152" y="886431"/>
                </a:lnTo>
                <a:cubicBezTo>
                  <a:pt x="1599152" y="893490"/>
                  <a:pt x="1602682" y="897021"/>
                  <a:pt x="1609742" y="897021"/>
                </a:cubicBezTo>
                <a:lnTo>
                  <a:pt x="1609742" y="886431"/>
                </a:lnTo>
                <a:cubicBezTo>
                  <a:pt x="1602682" y="886431"/>
                  <a:pt x="1599152" y="882900"/>
                  <a:pt x="1599152" y="875840"/>
                </a:cubicBezTo>
                <a:lnTo>
                  <a:pt x="1567381" y="865250"/>
                </a:lnTo>
                <a:lnTo>
                  <a:pt x="1525019" y="854659"/>
                </a:lnTo>
                <a:lnTo>
                  <a:pt x="1503838" y="854659"/>
                </a:lnTo>
                <a:cubicBezTo>
                  <a:pt x="1503838" y="861719"/>
                  <a:pt x="1493248" y="865250"/>
                  <a:pt x="1472067" y="865250"/>
                </a:cubicBezTo>
                <a:lnTo>
                  <a:pt x="1440296" y="854659"/>
                </a:lnTo>
                <a:cubicBezTo>
                  <a:pt x="1433235" y="847600"/>
                  <a:pt x="1424410" y="842304"/>
                  <a:pt x="1413820" y="838773"/>
                </a:cubicBezTo>
                <a:cubicBezTo>
                  <a:pt x="1403229" y="835244"/>
                  <a:pt x="1394404" y="833478"/>
                  <a:pt x="1387344" y="833478"/>
                </a:cubicBezTo>
                <a:lnTo>
                  <a:pt x="1292030" y="801707"/>
                </a:lnTo>
                <a:cubicBezTo>
                  <a:pt x="1292030" y="801707"/>
                  <a:pt x="1292030" y="798177"/>
                  <a:pt x="1292030" y="791117"/>
                </a:cubicBezTo>
                <a:lnTo>
                  <a:pt x="1270849" y="780526"/>
                </a:lnTo>
                <a:lnTo>
                  <a:pt x="1228487" y="769936"/>
                </a:lnTo>
                <a:cubicBezTo>
                  <a:pt x="1221427" y="769936"/>
                  <a:pt x="1217897" y="769936"/>
                  <a:pt x="1217897" y="769936"/>
                </a:cubicBezTo>
                <a:cubicBezTo>
                  <a:pt x="1217897" y="776996"/>
                  <a:pt x="1217897" y="782290"/>
                  <a:pt x="1217897" y="785821"/>
                </a:cubicBezTo>
                <a:cubicBezTo>
                  <a:pt x="1217897" y="789352"/>
                  <a:pt x="1221427" y="794648"/>
                  <a:pt x="1228487" y="801707"/>
                </a:cubicBezTo>
                <a:cubicBezTo>
                  <a:pt x="1242608" y="808767"/>
                  <a:pt x="1253199" y="814062"/>
                  <a:pt x="1260258" y="817592"/>
                </a:cubicBezTo>
                <a:cubicBezTo>
                  <a:pt x="1267319" y="821123"/>
                  <a:pt x="1270849" y="824652"/>
                  <a:pt x="1270849" y="828183"/>
                </a:cubicBezTo>
                <a:cubicBezTo>
                  <a:pt x="1270849" y="831713"/>
                  <a:pt x="1269084" y="831713"/>
                  <a:pt x="1265555" y="828183"/>
                </a:cubicBezTo>
                <a:cubicBezTo>
                  <a:pt x="1262023" y="824652"/>
                  <a:pt x="1249669" y="819357"/>
                  <a:pt x="1228487" y="812298"/>
                </a:cubicBezTo>
                <a:lnTo>
                  <a:pt x="1196717" y="791117"/>
                </a:lnTo>
                <a:cubicBezTo>
                  <a:pt x="1203777" y="791117"/>
                  <a:pt x="1207306" y="784057"/>
                  <a:pt x="1207306" y="769936"/>
                </a:cubicBezTo>
                <a:lnTo>
                  <a:pt x="1196717" y="759346"/>
                </a:lnTo>
                <a:lnTo>
                  <a:pt x="1196717" y="748755"/>
                </a:lnTo>
                <a:lnTo>
                  <a:pt x="1207306" y="748755"/>
                </a:lnTo>
                <a:cubicBezTo>
                  <a:pt x="1207306" y="748755"/>
                  <a:pt x="1205541" y="746990"/>
                  <a:pt x="1202011" y="743460"/>
                </a:cubicBezTo>
                <a:cubicBezTo>
                  <a:pt x="1198481" y="739930"/>
                  <a:pt x="1193186" y="738165"/>
                  <a:pt x="1186126" y="738165"/>
                </a:cubicBezTo>
                <a:cubicBezTo>
                  <a:pt x="1179066" y="731104"/>
                  <a:pt x="1172005" y="725809"/>
                  <a:pt x="1164945" y="722279"/>
                </a:cubicBezTo>
                <a:cubicBezTo>
                  <a:pt x="1157884" y="718748"/>
                  <a:pt x="1150825" y="716984"/>
                  <a:pt x="1143765" y="716984"/>
                </a:cubicBezTo>
                <a:lnTo>
                  <a:pt x="1122583" y="727574"/>
                </a:lnTo>
                <a:lnTo>
                  <a:pt x="1143765" y="727574"/>
                </a:lnTo>
                <a:lnTo>
                  <a:pt x="1164945" y="738165"/>
                </a:lnTo>
                <a:cubicBezTo>
                  <a:pt x="1179066" y="738165"/>
                  <a:pt x="1182596" y="745225"/>
                  <a:pt x="1175535" y="759346"/>
                </a:cubicBezTo>
                <a:cubicBezTo>
                  <a:pt x="1175535" y="759346"/>
                  <a:pt x="1164945" y="755815"/>
                  <a:pt x="1143765" y="748755"/>
                </a:cubicBezTo>
                <a:cubicBezTo>
                  <a:pt x="1129644" y="748755"/>
                  <a:pt x="1119053" y="748755"/>
                  <a:pt x="1111993" y="748755"/>
                </a:cubicBezTo>
                <a:lnTo>
                  <a:pt x="1133174" y="769936"/>
                </a:lnTo>
                <a:lnTo>
                  <a:pt x="1143765" y="769936"/>
                </a:lnTo>
                <a:lnTo>
                  <a:pt x="1154354" y="769936"/>
                </a:lnTo>
                <a:cubicBezTo>
                  <a:pt x="1161415" y="769936"/>
                  <a:pt x="1163179" y="771701"/>
                  <a:pt x="1159651" y="775231"/>
                </a:cubicBezTo>
                <a:cubicBezTo>
                  <a:pt x="1156119" y="778761"/>
                  <a:pt x="1157884" y="784057"/>
                  <a:pt x="1164945" y="791117"/>
                </a:cubicBezTo>
                <a:lnTo>
                  <a:pt x="1154354" y="791117"/>
                </a:lnTo>
                <a:lnTo>
                  <a:pt x="1133174" y="780526"/>
                </a:lnTo>
                <a:cubicBezTo>
                  <a:pt x="1133174" y="794648"/>
                  <a:pt x="1111993" y="791117"/>
                  <a:pt x="1069631" y="769936"/>
                </a:cubicBezTo>
                <a:cubicBezTo>
                  <a:pt x="1055511" y="762875"/>
                  <a:pt x="1046686" y="759346"/>
                  <a:pt x="1043155" y="759346"/>
                </a:cubicBezTo>
                <a:cubicBezTo>
                  <a:pt x="1039626" y="759346"/>
                  <a:pt x="1034330" y="755815"/>
                  <a:pt x="1027270" y="748755"/>
                </a:cubicBezTo>
                <a:lnTo>
                  <a:pt x="1037859" y="748755"/>
                </a:lnTo>
                <a:cubicBezTo>
                  <a:pt x="1037859" y="741694"/>
                  <a:pt x="1034330" y="738165"/>
                  <a:pt x="1027270" y="738165"/>
                </a:cubicBezTo>
                <a:cubicBezTo>
                  <a:pt x="1020210" y="738165"/>
                  <a:pt x="1016678" y="736400"/>
                  <a:pt x="1016678" y="732869"/>
                </a:cubicBezTo>
                <a:cubicBezTo>
                  <a:pt x="1016678" y="729338"/>
                  <a:pt x="1013149" y="724044"/>
                  <a:pt x="1006089" y="716984"/>
                </a:cubicBezTo>
                <a:cubicBezTo>
                  <a:pt x="999028" y="709923"/>
                  <a:pt x="988439" y="706394"/>
                  <a:pt x="974318" y="706394"/>
                </a:cubicBezTo>
                <a:lnTo>
                  <a:pt x="953137" y="706394"/>
                </a:lnTo>
                <a:cubicBezTo>
                  <a:pt x="953137" y="699334"/>
                  <a:pt x="949607" y="695803"/>
                  <a:pt x="942546" y="695803"/>
                </a:cubicBezTo>
                <a:close/>
                <a:moveTo>
                  <a:pt x="8673545" y="685213"/>
                </a:moveTo>
                <a:lnTo>
                  <a:pt x="8684137" y="695803"/>
                </a:lnTo>
                <a:cubicBezTo>
                  <a:pt x="8684137" y="695803"/>
                  <a:pt x="8680607" y="695803"/>
                  <a:pt x="8673545" y="695803"/>
                </a:cubicBezTo>
                <a:cubicBezTo>
                  <a:pt x="8673545" y="695803"/>
                  <a:pt x="8670016" y="695803"/>
                  <a:pt x="8662957" y="695803"/>
                </a:cubicBezTo>
                <a:cubicBezTo>
                  <a:pt x="8662957" y="688742"/>
                  <a:pt x="8666487" y="685213"/>
                  <a:pt x="8673545" y="685213"/>
                </a:cubicBezTo>
                <a:close/>
                <a:moveTo>
                  <a:pt x="8535871" y="685213"/>
                </a:moveTo>
                <a:lnTo>
                  <a:pt x="8567641" y="695803"/>
                </a:lnTo>
                <a:lnTo>
                  <a:pt x="8546462" y="702864"/>
                </a:lnTo>
                <a:lnTo>
                  <a:pt x="8546462" y="695803"/>
                </a:lnTo>
                <a:cubicBezTo>
                  <a:pt x="8532341" y="695803"/>
                  <a:pt x="8528810" y="692273"/>
                  <a:pt x="8535871" y="685213"/>
                </a:cubicBezTo>
                <a:close/>
                <a:moveTo>
                  <a:pt x="8207569" y="685213"/>
                </a:moveTo>
                <a:cubicBezTo>
                  <a:pt x="8200508" y="692273"/>
                  <a:pt x="8200508" y="695803"/>
                  <a:pt x="8207569" y="695803"/>
                </a:cubicBezTo>
                <a:cubicBezTo>
                  <a:pt x="8214629" y="695803"/>
                  <a:pt x="8218160" y="692273"/>
                  <a:pt x="8218160" y="685213"/>
                </a:cubicBezTo>
                <a:cubicBezTo>
                  <a:pt x="8211098" y="685213"/>
                  <a:pt x="8207569" y="685213"/>
                  <a:pt x="8207569" y="685213"/>
                </a:cubicBezTo>
                <a:close/>
                <a:moveTo>
                  <a:pt x="7974579" y="685213"/>
                </a:moveTo>
                <a:lnTo>
                  <a:pt x="7974579" y="695803"/>
                </a:lnTo>
                <a:cubicBezTo>
                  <a:pt x="7988700" y="695803"/>
                  <a:pt x="7995760" y="695803"/>
                  <a:pt x="7995760" y="695803"/>
                </a:cubicBezTo>
                <a:cubicBezTo>
                  <a:pt x="7995760" y="688742"/>
                  <a:pt x="7993994" y="685213"/>
                  <a:pt x="7990465" y="685213"/>
                </a:cubicBezTo>
                <a:cubicBezTo>
                  <a:pt x="7986935" y="685213"/>
                  <a:pt x="7981640" y="685213"/>
                  <a:pt x="7974579" y="685213"/>
                </a:cubicBezTo>
                <a:close/>
                <a:moveTo>
                  <a:pt x="1630923" y="685213"/>
                </a:moveTo>
                <a:cubicBezTo>
                  <a:pt x="1630923" y="692273"/>
                  <a:pt x="1634453" y="695803"/>
                  <a:pt x="1641514" y="695803"/>
                </a:cubicBezTo>
                <a:lnTo>
                  <a:pt x="1641514" y="685213"/>
                </a:lnTo>
                <a:close/>
                <a:moveTo>
                  <a:pt x="1164945" y="685213"/>
                </a:moveTo>
                <a:lnTo>
                  <a:pt x="1175535" y="695803"/>
                </a:lnTo>
                <a:cubicBezTo>
                  <a:pt x="1182596" y="688742"/>
                  <a:pt x="1182596" y="685213"/>
                  <a:pt x="1175535" y="685213"/>
                </a:cubicBezTo>
                <a:cubicBezTo>
                  <a:pt x="1175535" y="685213"/>
                  <a:pt x="1172005" y="685213"/>
                  <a:pt x="1164945" y="685213"/>
                </a:cubicBezTo>
                <a:close/>
                <a:moveTo>
                  <a:pt x="1037859" y="685213"/>
                </a:moveTo>
                <a:lnTo>
                  <a:pt x="1048450" y="706394"/>
                </a:lnTo>
                <a:cubicBezTo>
                  <a:pt x="1048450" y="706394"/>
                  <a:pt x="1048450" y="702863"/>
                  <a:pt x="1048450" y="695803"/>
                </a:cubicBezTo>
                <a:close/>
                <a:moveTo>
                  <a:pt x="455387" y="685213"/>
                </a:moveTo>
                <a:cubicBezTo>
                  <a:pt x="441266" y="685213"/>
                  <a:pt x="434206" y="688742"/>
                  <a:pt x="434206" y="695803"/>
                </a:cubicBezTo>
                <a:cubicBezTo>
                  <a:pt x="441266" y="709923"/>
                  <a:pt x="465977" y="716984"/>
                  <a:pt x="508339" y="716984"/>
                </a:cubicBezTo>
                <a:cubicBezTo>
                  <a:pt x="515400" y="716984"/>
                  <a:pt x="520695" y="716984"/>
                  <a:pt x="524224" y="716984"/>
                </a:cubicBezTo>
                <a:cubicBezTo>
                  <a:pt x="527755" y="716984"/>
                  <a:pt x="529521" y="720515"/>
                  <a:pt x="529521" y="727574"/>
                </a:cubicBezTo>
                <a:lnTo>
                  <a:pt x="550701" y="727574"/>
                </a:lnTo>
                <a:cubicBezTo>
                  <a:pt x="550701" y="720515"/>
                  <a:pt x="550701" y="716984"/>
                  <a:pt x="550701" y="716984"/>
                </a:cubicBezTo>
                <a:cubicBezTo>
                  <a:pt x="550701" y="709923"/>
                  <a:pt x="545405" y="706394"/>
                  <a:pt x="534816" y="706394"/>
                </a:cubicBezTo>
                <a:cubicBezTo>
                  <a:pt x="524224" y="706394"/>
                  <a:pt x="515400" y="702863"/>
                  <a:pt x="508339" y="695803"/>
                </a:cubicBezTo>
                <a:cubicBezTo>
                  <a:pt x="508339" y="695803"/>
                  <a:pt x="504809" y="695803"/>
                  <a:pt x="497749" y="695803"/>
                </a:cubicBezTo>
                <a:cubicBezTo>
                  <a:pt x="490689" y="695803"/>
                  <a:pt x="483629" y="695803"/>
                  <a:pt x="476569" y="695803"/>
                </a:cubicBezTo>
                <a:cubicBezTo>
                  <a:pt x="469508" y="695803"/>
                  <a:pt x="462448" y="692273"/>
                  <a:pt x="455387" y="685213"/>
                </a:cubicBezTo>
                <a:close/>
                <a:moveTo>
                  <a:pt x="8832403" y="674621"/>
                </a:moveTo>
                <a:cubicBezTo>
                  <a:pt x="8832403" y="681682"/>
                  <a:pt x="8832403" y="685213"/>
                  <a:pt x="8832403" y="685213"/>
                </a:cubicBezTo>
                <a:cubicBezTo>
                  <a:pt x="8825341" y="685213"/>
                  <a:pt x="8821812" y="685213"/>
                  <a:pt x="8821812" y="685213"/>
                </a:cubicBezTo>
                <a:close/>
                <a:moveTo>
                  <a:pt x="1607094" y="658738"/>
                </a:moveTo>
                <a:cubicBezTo>
                  <a:pt x="1605330" y="658738"/>
                  <a:pt x="1602682" y="660502"/>
                  <a:pt x="1599152" y="664031"/>
                </a:cubicBezTo>
                <a:lnTo>
                  <a:pt x="1599152" y="674621"/>
                </a:lnTo>
                <a:cubicBezTo>
                  <a:pt x="1606212" y="674621"/>
                  <a:pt x="1609742" y="672857"/>
                  <a:pt x="1609742" y="669327"/>
                </a:cubicBezTo>
                <a:cubicBezTo>
                  <a:pt x="1609742" y="665796"/>
                  <a:pt x="1609742" y="664031"/>
                  <a:pt x="1609742" y="664031"/>
                </a:cubicBezTo>
                <a:cubicBezTo>
                  <a:pt x="1609742" y="660502"/>
                  <a:pt x="1608859" y="658738"/>
                  <a:pt x="1607094" y="658738"/>
                </a:cubicBezTo>
                <a:close/>
                <a:moveTo>
                  <a:pt x="8673545" y="642851"/>
                </a:moveTo>
                <a:lnTo>
                  <a:pt x="8684137" y="642851"/>
                </a:lnTo>
                <a:lnTo>
                  <a:pt x="8673545" y="653442"/>
                </a:lnTo>
                <a:close/>
                <a:moveTo>
                  <a:pt x="783690" y="632261"/>
                </a:moveTo>
                <a:lnTo>
                  <a:pt x="804871" y="642851"/>
                </a:lnTo>
                <a:cubicBezTo>
                  <a:pt x="818991" y="656971"/>
                  <a:pt x="826051" y="664031"/>
                  <a:pt x="826051" y="664031"/>
                </a:cubicBezTo>
                <a:cubicBezTo>
                  <a:pt x="833112" y="664031"/>
                  <a:pt x="841936" y="665796"/>
                  <a:pt x="852528" y="669327"/>
                </a:cubicBezTo>
                <a:cubicBezTo>
                  <a:pt x="863118" y="672857"/>
                  <a:pt x="868414" y="678152"/>
                  <a:pt x="868414" y="685213"/>
                </a:cubicBezTo>
                <a:cubicBezTo>
                  <a:pt x="868414" y="692273"/>
                  <a:pt x="857823" y="692273"/>
                  <a:pt x="836642" y="685213"/>
                </a:cubicBezTo>
                <a:cubicBezTo>
                  <a:pt x="815462" y="678152"/>
                  <a:pt x="801341" y="669327"/>
                  <a:pt x="794281" y="658736"/>
                </a:cubicBezTo>
                <a:cubicBezTo>
                  <a:pt x="787220" y="648146"/>
                  <a:pt x="783690" y="642851"/>
                  <a:pt x="783690" y="642851"/>
                </a:cubicBezTo>
                <a:lnTo>
                  <a:pt x="783690" y="653442"/>
                </a:lnTo>
                <a:cubicBezTo>
                  <a:pt x="797810" y="653442"/>
                  <a:pt x="794281" y="656971"/>
                  <a:pt x="773099" y="664031"/>
                </a:cubicBezTo>
                <a:lnTo>
                  <a:pt x="783690" y="674621"/>
                </a:lnTo>
                <a:cubicBezTo>
                  <a:pt x="826051" y="702863"/>
                  <a:pt x="854293" y="709923"/>
                  <a:pt x="868414" y="695803"/>
                </a:cubicBezTo>
                <a:cubicBezTo>
                  <a:pt x="868414" y="695803"/>
                  <a:pt x="870178" y="697567"/>
                  <a:pt x="873709" y="701098"/>
                </a:cubicBezTo>
                <a:cubicBezTo>
                  <a:pt x="877238" y="704629"/>
                  <a:pt x="882534" y="706394"/>
                  <a:pt x="889594" y="706394"/>
                </a:cubicBezTo>
                <a:lnTo>
                  <a:pt x="900185" y="706394"/>
                </a:lnTo>
                <a:lnTo>
                  <a:pt x="900185" y="695803"/>
                </a:lnTo>
                <a:lnTo>
                  <a:pt x="889594" y="706394"/>
                </a:lnTo>
                <a:lnTo>
                  <a:pt x="879003" y="685213"/>
                </a:lnTo>
                <a:lnTo>
                  <a:pt x="900185" y="685213"/>
                </a:lnTo>
                <a:cubicBezTo>
                  <a:pt x="907245" y="685213"/>
                  <a:pt x="909009" y="681682"/>
                  <a:pt x="905480" y="674621"/>
                </a:cubicBezTo>
                <a:cubicBezTo>
                  <a:pt x="901951" y="667562"/>
                  <a:pt x="900185" y="664031"/>
                  <a:pt x="900185" y="664031"/>
                </a:cubicBezTo>
                <a:cubicBezTo>
                  <a:pt x="900185" y="664031"/>
                  <a:pt x="903715" y="664031"/>
                  <a:pt x="910775" y="664031"/>
                </a:cubicBezTo>
                <a:cubicBezTo>
                  <a:pt x="917836" y="664031"/>
                  <a:pt x="921366" y="667562"/>
                  <a:pt x="921366" y="674621"/>
                </a:cubicBezTo>
                <a:lnTo>
                  <a:pt x="931956" y="685213"/>
                </a:lnTo>
                <a:cubicBezTo>
                  <a:pt x="939016" y="685213"/>
                  <a:pt x="942546" y="685213"/>
                  <a:pt x="942546" y="685213"/>
                </a:cubicBezTo>
                <a:cubicBezTo>
                  <a:pt x="949607" y="685213"/>
                  <a:pt x="961961" y="686978"/>
                  <a:pt x="979613" y="690507"/>
                </a:cubicBezTo>
                <a:cubicBezTo>
                  <a:pt x="997263" y="694038"/>
                  <a:pt x="1009619" y="695803"/>
                  <a:pt x="1016678" y="695803"/>
                </a:cubicBezTo>
                <a:lnTo>
                  <a:pt x="1006089" y="674621"/>
                </a:lnTo>
                <a:cubicBezTo>
                  <a:pt x="984908" y="674621"/>
                  <a:pt x="967257" y="671092"/>
                  <a:pt x="953137" y="664031"/>
                </a:cubicBezTo>
                <a:cubicBezTo>
                  <a:pt x="946076" y="664031"/>
                  <a:pt x="937251" y="662267"/>
                  <a:pt x="926661" y="658736"/>
                </a:cubicBezTo>
                <a:cubicBezTo>
                  <a:pt x="916070" y="655207"/>
                  <a:pt x="907245" y="653442"/>
                  <a:pt x="900185" y="653442"/>
                </a:cubicBezTo>
                <a:cubicBezTo>
                  <a:pt x="886065" y="653442"/>
                  <a:pt x="877238" y="651677"/>
                  <a:pt x="873709" y="648146"/>
                </a:cubicBezTo>
                <a:cubicBezTo>
                  <a:pt x="870178" y="644615"/>
                  <a:pt x="861353" y="642851"/>
                  <a:pt x="847233" y="642851"/>
                </a:cubicBezTo>
                <a:lnTo>
                  <a:pt x="826051" y="632261"/>
                </a:lnTo>
                <a:lnTo>
                  <a:pt x="804871" y="632261"/>
                </a:lnTo>
                <a:close/>
                <a:moveTo>
                  <a:pt x="296531" y="613727"/>
                </a:moveTo>
                <a:cubicBezTo>
                  <a:pt x="298296" y="613727"/>
                  <a:pt x="300060" y="614611"/>
                  <a:pt x="301826" y="616375"/>
                </a:cubicBezTo>
                <a:cubicBezTo>
                  <a:pt x="305356" y="619905"/>
                  <a:pt x="307121" y="621670"/>
                  <a:pt x="307121" y="621670"/>
                </a:cubicBezTo>
                <a:lnTo>
                  <a:pt x="296531" y="621670"/>
                </a:lnTo>
                <a:cubicBezTo>
                  <a:pt x="289471" y="621670"/>
                  <a:pt x="287706" y="619905"/>
                  <a:pt x="291235" y="616375"/>
                </a:cubicBezTo>
                <a:cubicBezTo>
                  <a:pt x="293001" y="614611"/>
                  <a:pt x="294766" y="613727"/>
                  <a:pt x="296531" y="613727"/>
                </a:cubicBezTo>
                <a:close/>
                <a:moveTo>
                  <a:pt x="730738" y="611080"/>
                </a:moveTo>
                <a:cubicBezTo>
                  <a:pt x="730738" y="611080"/>
                  <a:pt x="734268" y="614611"/>
                  <a:pt x="741329" y="621670"/>
                </a:cubicBezTo>
                <a:cubicBezTo>
                  <a:pt x="741329" y="621670"/>
                  <a:pt x="744858" y="621670"/>
                  <a:pt x="751919" y="621670"/>
                </a:cubicBezTo>
                <a:lnTo>
                  <a:pt x="741329" y="611080"/>
                </a:lnTo>
                <a:cubicBezTo>
                  <a:pt x="734268" y="611080"/>
                  <a:pt x="730738" y="611080"/>
                  <a:pt x="730738" y="611080"/>
                </a:cubicBezTo>
                <a:close/>
                <a:moveTo>
                  <a:pt x="8006350" y="589899"/>
                </a:moveTo>
                <a:lnTo>
                  <a:pt x="8016942" y="600490"/>
                </a:lnTo>
                <a:cubicBezTo>
                  <a:pt x="8038123" y="607549"/>
                  <a:pt x="8048712" y="607549"/>
                  <a:pt x="8048712" y="600490"/>
                </a:cubicBezTo>
                <a:cubicBezTo>
                  <a:pt x="8048712" y="593430"/>
                  <a:pt x="8043417" y="589899"/>
                  <a:pt x="8032827" y="589899"/>
                </a:cubicBezTo>
                <a:cubicBezTo>
                  <a:pt x="8022237" y="589899"/>
                  <a:pt x="8016942" y="589899"/>
                  <a:pt x="8016942" y="589899"/>
                </a:cubicBezTo>
                <a:close/>
                <a:moveTo>
                  <a:pt x="667195" y="589899"/>
                </a:moveTo>
                <a:lnTo>
                  <a:pt x="656605" y="600490"/>
                </a:lnTo>
                <a:cubicBezTo>
                  <a:pt x="663665" y="600490"/>
                  <a:pt x="670726" y="596959"/>
                  <a:pt x="677786" y="589899"/>
                </a:cubicBezTo>
                <a:close/>
                <a:moveTo>
                  <a:pt x="487158" y="589899"/>
                </a:moveTo>
                <a:cubicBezTo>
                  <a:pt x="487158" y="596959"/>
                  <a:pt x="490689" y="600490"/>
                  <a:pt x="497749" y="600490"/>
                </a:cubicBezTo>
                <a:lnTo>
                  <a:pt x="497749" y="589899"/>
                </a:lnTo>
                <a:cubicBezTo>
                  <a:pt x="497749" y="589899"/>
                  <a:pt x="494218" y="589899"/>
                  <a:pt x="487158" y="589899"/>
                </a:cubicBezTo>
                <a:close/>
                <a:moveTo>
                  <a:pt x="8377016" y="579309"/>
                </a:moveTo>
                <a:lnTo>
                  <a:pt x="8398196" y="589899"/>
                </a:lnTo>
                <a:lnTo>
                  <a:pt x="8387606" y="589899"/>
                </a:lnTo>
                <a:close/>
                <a:moveTo>
                  <a:pt x="465977" y="579309"/>
                </a:moveTo>
                <a:lnTo>
                  <a:pt x="465977" y="589899"/>
                </a:lnTo>
                <a:cubicBezTo>
                  <a:pt x="473037" y="589899"/>
                  <a:pt x="476569" y="589899"/>
                  <a:pt x="476569" y="589899"/>
                </a:cubicBezTo>
                <a:cubicBezTo>
                  <a:pt x="476569" y="582838"/>
                  <a:pt x="473037" y="579309"/>
                  <a:pt x="465977" y="579309"/>
                </a:cubicBezTo>
                <a:close/>
                <a:moveTo>
                  <a:pt x="8324064" y="558128"/>
                </a:moveTo>
                <a:cubicBezTo>
                  <a:pt x="8324064" y="558128"/>
                  <a:pt x="8327593" y="559892"/>
                  <a:pt x="8334654" y="563423"/>
                </a:cubicBezTo>
                <a:cubicBezTo>
                  <a:pt x="8341714" y="566953"/>
                  <a:pt x="8345244" y="568718"/>
                  <a:pt x="8345244" y="568718"/>
                </a:cubicBezTo>
                <a:lnTo>
                  <a:pt x="8334654" y="568718"/>
                </a:lnTo>
                <a:close/>
                <a:moveTo>
                  <a:pt x="931956" y="558128"/>
                </a:moveTo>
                <a:cubicBezTo>
                  <a:pt x="931956" y="565188"/>
                  <a:pt x="931956" y="568718"/>
                  <a:pt x="931956" y="568718"/>
                </a:cubicBezTo>
                <a:cubicBezTo>
                  <a:pt x="939016" y="568718"/>
                  <a:pt x="942546" y="568718"/>
                  <a:pt x="942546" y="568718"/>
                </a:cubicBezTo>
                <a:cubicBezTo>
                  <a:pt x="942546" y="568718"/>
                  <a:pt x="942546" y="572248"/>
                  <a:pt x="942546" y="579309"/>
                </a:cubicBezTo>
                <a:cubicBezTo>
                  <a:pt x="935486" y="579309"/>
                  <a:pt x="924895" y="579309"/>
                  <a:pt x="910775" y="579309"/>
                </a:cubicBezTo>
                <a:lnTo>
                  <a:pt x="889594" y="579309"/>
                </a:lnTo>
                <a:lnTo>
                  <a:pt x="910775" y="589899"/>
                </a:lnTo>
                <a:cubicBezTo>
                  <a:pt x="917836" y="589899"/>
                  <a:pt x="924895" y="589899"/>
                  <a:pt x="931956" y="589899"/>
                </a:cubicBezTo>
                <a:lnTo>
                  <a:pt x="942546" y="600490"/>
                </a:lnTo>
                <a:cubicBezTo>
                  <a:pt x="949607" y="593430"/>
                  <a:pt x="953137" y="589899"/>
                  <a:pt x="953137" y="589899"/>
                </a:cubicBezTo>
                <a:cubicBezTo>
                  <a:pt x="953137" y="589899"/>
                  <a:pt x="953137" y="593430"/>
                  <a:pt x="953137" y="600490"/>
                </a:cubicBezTo>
                <a:lnTo>
                  <a:pt x="974318" y="600490"/>
                </a:lnTo>
                <a:cubicBezTo>
                  <a:pt x="988439" y="600490"/>
                  <a:pt x="995498" y="604019"/>
                  <a:pt x="995498" y="611080"/>
                </a:cubicBezTo>
                <a:cubicBezTo>
                  <a:pt x="995498" y="611080"/>
                  <a:pt x="997263" y="611080"/>
                  <a:pt x="1000795" y="611080"/>
                </a:cubicBezTo>
                <a:cubicBezTo>
                  <a:pt x="1004323" y="611080"/>
                  <a:pt x="1009619" y="611080"/>
                  <a:pt x="1016678" y="611080"/>
                </a:cubicBezTo>
                <a:lnTo>
                  <a:pt x="1016678" y="621670"/>
                </a:lnTo>
                <a:lnTo>
                  <a:pt x="1006089" y="632261"/>
                </a:lnTo>
                <a:cubicBezTo>
                  <a:pt x="1013149" y="639321"/>
                  <a:pt x="1023740" y="642851"/>
                  <a:pt x="1037859" y="642851"/>
                </a:cubicBezTo>
                <a:cubicBezTo>
                  <a:pt x="1044920" y="642851"/>
                  <a:pt x="1050215" y="644615"/>
                  <a:pt x="1053747" y="648146"/>
                </a:cubicBezTo>
                <a:cubicBezTo>
                  <a:pt x="1057275" y="651677"/>
                  <a:pt x="1059041" y="653442"/>
                  <a:pt x="1059041" y="653442"/>
                </a:cubicBezTo>
                <a:cubicBezTo>
                  <a:pt x="1066101" y="653442"/>
                  <a:pt x="1069631" y="653442"/>
                  <a:pt x="1069631" y="653442"/>
                </a:cubicBezTo>
                <a:lnTo>
                  <a:pt x="1069631" y="642851"/>
                </a:lnTo>
                <a:lnTo>
                  <a:pt x="1059041" y="632261"/>
                </a:lnTo>
                <a:lnTo>
                  <a:pt x="1111993" y="653442"/>
                </a:lnTo>
                <a:cubicBezTo>
                  <a:pt x="1111993" y="660501"/>
                  <a:pt x="1111993" y="664031"/>
                  <a:pt x="1111993" y="664031"/>
                </a:cubicBezTo>
                <a:cubicBezTo>
                  <a:pt x="1111993" y="664031"/>
                  <a:pt x="1115523" y="664031"/>
                  <a:pt x="1122583" y="664031"/>
                </a:cubicBezTo>
                <a:cubicBezTo>
                  <a:pt x="1122583" y="656971"/>
                  <a:pt x="1129644" y="655207"/>
                  <a:pt x="1143765" y="658736"/>
                </a:cubicBezTo>
                <a:cubicBezTo>
                  <a:pt x="1157884" y="662267"/>
                  <a:pt x="1168475" y="664031"/>
                  <a:pt x="1175535" y="664031"/>
                </a:cubicBezTo>
                <a:cubicBezTo>
                  <a:pt x="1175535" y="664031"/>
                  <a:pt x="1175535" y="667562"/>
                  <a:pt x="1175535" y="674621"/>
                </a:cubicBezTo>
                <a:cubicBezTo>
                  <a:pt x="1182596" y="674621"/>
                  <a:pt x="1186126" y="674621"/>
                  <a:pt x="1186126" y="674621"/>
                </a:cubicBezTo>
                <a:lnTo>
                  <a:pt x="1217897" y="685213"/>
                </a:lnTo>
                <a:lnTo>
                  <a:pt x="1260258" y="695803"/>
                </a:lnTo>
                <a:cubicBezTo>
                  <a:pt x="1274379" y="702863"/>
                  <a:pt x="1302621" y="709923"/>
                  <a:pt x="1344982" y="716984"/>
                </a:cubicBezTo>
                <a:cubicBezTo>
                  <a:pt x="1352042" y="716984"/>
                  <a:pt x="1355573" y="720515"/>
                  <a:pt x="1355573" y="727574"/>
                </a:cubicBezTo>
                <a:cubicBezTo>
                  <a:pt x="1355573" y="727574"/>
                  <a:pt x="1362633" y="729338"/>
                  <a:pt x="1376752" y="732869"/>
                </a:cubicBezTo>
                <a:cubicBezTo>
                  <a:pt x="1390874" y="736400"/>
                  <a:pt x="1408525" y="741694"/>
                  <a:pt x="1429704" y="748755"/>
                </a:cubicBezTo>
                <a:cubicBezTo>
                  <a:pt x="1472067" y="762875"/>
                  <a:pt x="1498544" y="771701"/>
                  <a:pt x="1509133" y="775231"/>
                </a:cubicBezTo>
                <a:cubicBezTo>
                  <a:pt x="1519723" y="778761"/>
                  <a:pt x="1537375" y="784057"/>
                  <a:pt x="1562085" y="791117"/>
                </a:cubicBezTo>
                <a:cubicBezTo>
                  <a:pt x="1586796" y="798177"/>
                  <a:pt x="1602682" y="801707"/>
                  <a:pt x="1609742" y="801707"/>
                </a:cubicBezTo>
                <a:cubicBezTo>
                  <a:pt x="1637984" y="815827"/>
                  <a:pt x="1662694" y="822888"/>
                  <a:pt x="1683875" y="822888"/>
                </a:cubicBezTo>
                <a:lnTo>
                  <a:pt x="1673285" y="812298"/>
                </a:lnTo>
                <a:lnTo>
                  <a:pt x="1715646" y="833478"/>
                </a:lnTo>
                <a:lnTo>
                  <a:pt x="1726237" y="844069"/>
                </a:lnTo>
                <a:lnTo>
                  <a:pt x="1745300" y="834538"/>
                </a:lnTo>
                <a:lnTo>
                  <a:pt x="1747418" y="834803"/>
                </a:lnTo>
                <a:cubicBezTo>
                  <a:pt x="1750947" y="835685"/>
                  <a:pt x="1754477" y="837009"/>
                  <a:pt x="1758008" y="838773"/>
                </a:cubicBezTo>
                <a:cubicBezTo>
                  <a:pt x="1765068" y="842304"/>
                  <a:pt x="1772128" y="845834"/>
                  <a:pt x="1779189" y="849365"/>
                </a:cubicBezTo>
                <a:cubicBezTo>
                  <a:pt x="1786249" y="852894"/>
                  <a:pt x="1793309" y="854659"/>
                  <a:pt x="1800370" y="854659"/>
                </a:cubicBezTo>
                <a:cubicBezTo>
                  <a:pt x="1814491" y="854659"/>
                  <a:pt x="1830377" y="856423"/>
                  <a:pt x="1848026" y="859954"/>
                </a:cubicBezTo>
                <a:cubicBezTo>
                  <a:pt x="1865678" y="863485"/>
                  <a:pt x="1876268" y="867015"/>
                  <a:pt x="1879797" y="870544"/>
                </a:cubicBezTo>
                <a:cubicBezTo>
                  <a:pt x="1883329" y="874075"/>
                  <a:pt x="1892153" y="875840"/>
                  <a:pt x="1906274" y="875840"/>
                </a:cubicBezTo>
                <a:cubicBezTo>
                  <a:pt x="1913334" y="875840"/>
                  <a:pt x="1918628" y="877605"/>
                  <a:pt x="1922160" y="881135"/>
                </a:cubicBezTo>
                <a:cubicBezTo>
                  <a:pt x="1925689" y="884665"/>
                  <a:pt x="1927455" y="886431"/>
                  <a:pt x="1927455" y="886431"/>
                </a:cubicBezTo>
                <a:lnTo>
                  <a:pt x="1938045" y="886431"/>
                </a:lnTo>
                <a:cubicBezTo>
                  <a:pt x="1938045" y="893490"/>
                  <a:pt x="1948635" y="897021"/>
                  <a:pt x="1969816" y="897021"/>
                </a:cubicBezTo>
                <a:lnTo>
                  <a:pt x="2001587" y="897021"/>
                </a:lnTo>
                <a:lnTo>
                  <a:pt x="1980407" y="886431"/>
                </a:lnTo>
                <a:cubicBezTo>
                  <a:pt x="1966286" y="879371"/>
                  <a:pt x="1952166" y="874075"/>
                  <a:pt x="1938045" y="870544"/>
                </a:cubicBezTo>
                <a:cubicBezTo>
                  <a:pt x="1923924" y="867015"/>
                  <a:pt x="1913334" y="865250"/>
                  <a:pt x="1906274" y="865250"/>
                </a:cubicBezTo>
                <a:cubicBezTo>
                  <a:pt x="1906274" y="858190"/>
                  <a:pt x="1902744" y="854659"/>
                  <a:pt x="1895684" y="854659"/>
                </a:cubicBezTo>
                <a:lnTo>
                  <a:pt x="1832141" y="833478"/>
                </a:lnTo>
                <a:cubicBezTo>
                  <a:pt x="1825080" y="833478"/>
                  <a:pt x="1816256" y="829948"/>
                  <a:pt x="1805665" y="822888"/>
                </a:cubicBezTo>
                <a:cubicBezTo>
                  <a:pt x="1795074" y="815827"/>
                  <a:pt x="1786249" y="812298"/>
                  <a:pt x="1779189" y="812298"/>
                </a:cubicBezTo>
                <a:cubicBezTo>
                  <a:pt x="1772128" y="812298"/>
                  <a:pt x="1763304" y="810533"/>
                  <a:pt x="1752713" y="807002"/>
                </a:cubicBezTo>
                <a:cubicBezTo>
                  <a:pt x="1742122" y="803471"/>
                  <a:pt x="1733297" y="801707"/>
                  <a:pt x="1726237" y="801707"/>
                </a:cubicBezTo>
                <a:cubicBezTo>
                  <a:pt x="1705056" y="794648"/>
                  <a:pt x="1680345" y="785821"/>
                  <a:pt x="1652104" y="775231"/>
                </a:cubicBezTo>
                <a:cubicBezTo>
                  <a:pt x="1623863" y="764640"/>
                  <a:pt x="1606212" y="759346"/>
                  <a:pt x="1599152" y="759346"/>
                </a:cubicBezTo>
                <a:cubicBezTo>
                  <a:pt x="1599152" y="759346"/>
                  <a:pt x="1595621" y="759346"/>
                  <a:pt x="1588562" y="759346"/>
                </a:cubicBezTo>
                <a:lnTo>
                  <a:pt x="1514429" y="727574"/>
                </a:lnTo>
                <a:cubicBezTo>
                  <a:pt x="1514429" y="727574"/>
                  <a:pt x="1512663" y="727574"/>
                  <a:pt x="1509133" y="727574"/>
                </a:cubicBezTo>
                <a:cubicBezTo>
                  <a:pt x="1505604" y="727574"/>
                  <a:pt x="1500308" y="724044"/>
                  <a:pt x="1493248" y="716984"/>
                </a:cubicBezTo>
                <a:lnTo>
                  <a:pt x="1472067" y="716984"/>
                </a:lnTo>
                <a:cubicBezTo>
                  <a:pt x="1457946" y="716984"/>
                  <a:pt x="1450886" y="713453"/>
                  <a:pt x="1450886" y="706394"/>
                </a:cubicBezTo>
                <a:lnTo>
                  <a:pt x="1355573" y="674621"/>
                </a:lnTo>
                <a:cubicBezTo>
                  <a:pt x="1348512" y="674621"/>
                  <a:pt x="1343217" y="674621"/>
                  <a:pt x="1339688" y="674621"/>
                </a:cubicBezTo>
                <a:cubicBezTo>
                  <a:pt x="1336156" y="674621"/>
                  <a:pt x="1334392" y="671092"/>
                  <a:pt x="1334392" y="664031"/>
                </a:cubicBezTo>
                <a:cubicBezTo>
                  <a:pt x="1327331" y="664031"/>
                  <a:pt x="1322036" y="665796"/>
                  <a:pt x="1318506" y="669327"/>
                </a:cubicBezTo>
                <a:cubicBezTo>
                  <a:pt x="1314975" y="672857"/>
                  <a:pt x="1309681" y="672857"/>
                  <a:pt x="1302621" y="669327"/>
                </a:cubicBezTo>
                <a:cubicBezTo>
                  <a:pt x="1295560" y="665796"/>
                  <a:pt x="1292030" y="660501"/>
                  <a:pt x="1292030" y="653442"/>
                </a:cubicBezTo>
                <a:cubicBezTo>
                  <a:pt x="1292030" y="653442"/>
                  <a:pt x="1288500" y="653442"/>
                  <a:pt x="1281440" y="653442"/>
                </a:cubicBezTo>
                <a:lnTo>
                  <a:pt x="1270849" y="653442"/>
                </a:lnTo>
                <a:lnTo>
                  <a:pt x="1260258" y="642851"/>
                </a:lnTo>
                <a:lnTo>
                  <a:pt x="1249669" y="642851"/>
                </a:lnTo>
                <a:lnTo>
                  <a:pt x="1239078" y="653442"/>
                </a:lnTo>
                <a:lnTo>
                  <a:pt x="1228487" y="653442"/>
                </a:lnTo>
                <a:cubicBezTo>
                  <a:pt x="1193186" y="646382"/>
                  <a:pt x="1168475" y="635790"/>
                  <a:pt x="1154354" y="621670"/>
                </a:cubicBezTo>
                <a:lnTo>
                  <a:pt x="1196717" y="632261"/>
                </a:lnTo>
                <a:cubicBezTo>
                  <a:pt x="1203777" y="632261"/>
                  <a:pt x="1207306" y="632261"/>
                  <a:pt x="1207306" y="632261"/>
                </a:cubicBezTo>
                <a:lnTo>
                  <a:pt x="1186126" y="611080"/>
                </a:lnTo>
                <a:lnTo>
                  <a:pt x="1175535" y="611080"/>
                </a:lnTo>
                <a:cubicBezTo>
                  <a:pt x="1175535" y="611080"/>
                  <a:pt x="1172005" y="609315"/>
                  <a:pt x="1164945" y="605784"/>
                </a:cubicBezTo>
                <a:cubicBezTo>
                  <a:pt x="1157884" y="602255"/>
                  <a:pt x="1154354" y="600490"/>
                  <a:pt x="1154354" y="600490"/>
                </a:cubicBezTo>
                <a:cubicBezTo>
                  <a:pt x="1133174" y="600490"/>
                  <a:pt x="1119053" y="596959"/>
                  <a:pt x="1111993" y="589899"/>
                </a:cubicBezTo>
                <a:cubicBezTo>
                  <a:pt x="1104932" y="582838"/>
                  <a:pt x="1097872" y="579309"/>
                  <a:pt x="1090813" y="579309"/>
                </a:cubicBezTo>
                <a:lnTo>
                  <a:pt x="1101402" y="600490"/>
                </a:lnTo>
                <a:cubicBezTo>
                  <a:pt x="1122583" y="607549"/>
                  <a:pt x="1133174" y="614611"/>
                  <a:pt x="1133174" y="621670"/>
                </a:cubicBezTo>
                <a:cubicBezTo>
                  <a:pt x="1133174" y="628730"/>
                  <a:pt x="1129644" y="628730"/>
                  <a:pt x="1122583" y="621670"/>
                </a:cubicBezTo>
                <a:lnTo>
                  <a:pt x="1101402" y="621670"/>
                </a:lnTo>
                <a:cubicBezTo>
                  <a:pt x="1094343" y="621670"/>
                  <a:pt x="1089046" y="618140"/>
                  <a:pt x="1085517" y="611080"/>
                </a:cubicBezTo>
                <a:cubicBezTo>
                  <a:pt x="1081986" y="604019"/>
                  <a:pt x="1074928" y="600490"/>
                  <a:pt x="1064336" y="600490"/>
                </a:cubicBezTo>
                <a:cubicBezTo>
                  <a:pt x="1053747" y="600490"/>
                  <a:pt x="1051980" y="596959"/>
                  <a:pt x="1059041" y="589899"/>
                </a:cubicBezTo>
                <a:lnTo>
                  <a:pt x="1037859" y="568718"/>
                </a:lnTo>
                <a:lnTo>
                  <a:pt x="1027270" y="579309"/>
                </a:lnTo>
                <a:lnTo>
                  <a:pt x="1016678" y="589899"/>
                </a:lnTo>
                <a:cubicBezTo>
                  <a:pt x="1009619" y="582838"/>
                  <a:pt x="997263" y="575778"/>
                  <a:pt x="979613" y="568718"/>
                </a:cubicBezTo>
                <a:cubicBezTo>
                  <a:pt x="961961" y="561659"/>
                  <a:pt x="949607" y="558128"/>
                  <a:pt x="942546" y="558128"/>
                </a:cubicBezTo>
                <a:close/>
                <a:moveTo>
                  <a:pt x="7929570" y="554817"/>
                </a:moveTo>
                <a:cubicBezTo>
                  <a:pt x="7924274" y="555260"/>
                  <a:pt x="7918098" y="556363"/>
                  <a:pt x="7911038" y="558128"/>
                </a:cubicBezTo>
                <a:lnTo>
                  <a:pt x="7932219" y="568718"/>
                </a:lnTo>
                <a:lnTo>
                  <a:pt x="7953398" y="568718"/>
                </a:lnTo>
                <a:cubicBezTo>
                  <a:pt x="7953398" y="558128"/>
                  <a:pt x="7945456" y="553494"/>
                  <a:pt x="7929570" y="554817"/>
                </a:cubicBezTo>
                <a:close/>
                <a:moveTo>
                  <a:pt x="7847494" y="547538"/>
                </a:moveTo>
                <a:cubicBezTo>
                  <a:pt x="7847494" y="547538"/>
                  <a:pt x="7851024" y="551067"/>
                  <a:pt x="7858085" y="558128"/>
                </a:cubicBezTo>
                <a:cubicBezTo>
                  <a:pt x="7865146" y="558128"/>
                  <a:pt x="7872205" y="554597"/>
                  <a:pt x="7879267" y="547538"/>
                </a:cubicBezTo>
                <a:lnTo>
                  <a:pt x="7858085" y="547538"/>
                </a:lnTo>
                <a:cubicBezTo>
                  <a:pt x="7851024" y="547538"/>
                  <a:pt x="7847494" y="547538"/>
                  <a:pt x="7847494" y="547538"/>
                </a:cubicBezTo>
                <a:close/>
                <a:moveTo>
                  <a:pt x="1016678" y="547538"/>
                </a:moveTo>
                <a:lnTo>
                  <a:pt x="1027270" y="558128"/>
                </a:lnTo>
                <a:lnTo>
                  <a:pt x="1037859" y="547538"/>
                </a:lnTo>
                <a:cubicBezTo>
                  <a:pt x="1037859" y="547538"/>
                  <a:pt x="1030799" y="547538"/>
                  <a:pt x="1016678" y="547538"/>
                </a:cubicBezTo>
                <a:close/>
                <a:moveTo>
                  <a:pt x="7834257" y="542242"/>
                </a:moveTo>
                <a:cubicBezTo>
                  <a:pt x="7832493" y="542242"/>
                  <a:pt x="7829844" y="544007"/>
                  <a:pt x="7826313" y="547538"/>
                </a:cubicBezTo>
                <a:lnTo>
                  <a:pt x="7836904" y="547538"/>
                </a:lnTo>
                <a:cubicBezTo>
                  <a:pt x="7836904" y="544007"/>
                  <a:pt x="7836022" y="542242"/>
                  <a:pt x="7834257" y="542242"/>
                </a:cubicBezTo>
                <a:close/>
                <a:moveTo>
                  <a:pt x="828700" y="540919"/>
                </a:moveTo>
                <a:cubicBezTo>
                  <a:pt x="826934" y="540036"/>
                  <a:pt x="826051" y="540477"/>
                  <a:pt x="826051" y="542242"/>
                </a:cubicBezTo>
                <a:cubicBezTo>
                  <a:pt x="826051" y="545772"/>
                  <a:pt x="829582" y="551067"/>
                  <a:pt x="836642" y="558128"/>
                </a:cubicBezTo>
                <a:cubicBezTo>
                  <a:pt x="843703" y="565188"/>
                  <a:pt x="854293" y="565188"/>
                  <a:pt x="868414" y="558128"/>
                </a:cubicBezTo>
                <a:cubicBezTo>
                  <a:pt x="875474" y="558128"/>
                  <a:pt x="875474" y="554597"/>
                  <a:pt x="868414" y="547538"/>
                </a:cubicBezTo>
                <a:cubicBezTo>
                  <a:pt x="861353" y="547538"/>
                  <a:pt x="850763" y="547538"/>
                  <a:pt x="836642" y="547538"/>
                </a:cubicBezTo>
                <a:cubicBezTo>
                  <a:pt x="833112" y="544007"/>
                  <a:pt x="830464" y="541801"/>
                  <a:pt x="828700" y="540919"/>
                </a:cubicBezTo>
                <a:close/>
                <a:moveTo>
                  <a:pt x="8271112" y="536947"/>
                </a:moveTo>
                <a:cubicBezTo>
                  <a:pt x="8271112" y="536947"/>
                  <a:pt x="8274641" y="540477"/>
                  <a:pt x="8281702" y="547538"/>
                </a:cubicBezTo>
                <a:lnTo>
                  <a:pt x="8271112" y="547538"/>
                </a:lnTo>
                <a:close/>
                <a:moveTo>
                  <a:pt x="900185" y="536947"/>
                </a:moveTo>
                <a:lnTo>
                  <a:pt x="910775" y="558128"/>
                </a:lnTo>
                <a:cubicBezTo>
                  <a:pt x="910775" y="558128"/>
                  <a:pt x="914305" y="558128"/>
                  <a:pt x="921366" y="558128"/>
                </a:cubicBezTo>
                <a:cubicBezTo>
                  <a:pt x="914305" y="558128"/>
                  <a:pt x="910775" y="554597"/>
                  <a:pt x="910775" y="547538"/>
                </a:cubicBezTo>
                <a:cubicBezTo>
                  <a:pt x="910775" y="540477"/>
                  <a:pt x="907245" y="536947"/>
                  <a:pt x="900185" y="536947"/>
                </a:cubicBezTo>
                <a:close/>
                <a:moveTo>
                  <a:pt x="7794542" y="526357"/>
                </a:moveTo>
                <a:lnTo>
                  <a:pt x="7794542" y="536947"/>
                </a:lnTo>
                <a:lnTo>
                  <a:pt x="7805134" y="526357"/>
                </a:lnTo>
                <a:cubicBezTo>
                  <a:pt x="7798072" y="526357"/>
                  <a:pt x="7794542" y="526357"/>
                  <a:pt x="7794542" y="526357"/>
                </a:cubicBezTo>
                <a:close/>
                <a:moveTo>
                  <a:pt x="957108" y="519737"/>
                </a:moveTo>
                <a:cubicBezTo>
                  <a:pt x="954462" y="520620"/>
                  <a:pt x="953137" y="522827"/>
                  <a:pt x="953137" y="526357"/>
                </a:cubicBezTo>
                <a:lnTo>
                  <a:pt x="939016" y="526357"/>
                </a:lnTo>
                <a:lnTo>
                  <a:pt x="974318" y="547538"/>
                </a:lnTo>
                <a:cubicBezTo>
                  <a:pt x="974318" y="547538"/>
                  <a:pt x="976082" y="544007"/>
                  <a:pt x="979613" y="536947"/>
                </a:cubicBezTo>
                <a:cubicBezTo>
                  <a:pt x="983142" y="529886"/>
                  <a:pt x="979613" y="524592"/>
                  <a:pt x="969022" y="521061"/>
                </a:cubicBezTo>
                <a:cubicBezTo>
                  <a:pt x="963727" y="519296"/>
                  <a:pt x="959756" y="518855"/>
                  <a:pt x="957108" y="519737"/>
                </a:cubicBezTo>
                <a:close/>
                <a:moveTo>
                  <a:pt x="7900446" y="515766"/>
                </a:moveTo>
                <a:lnTo>
                  <a:pt x="7911038" y="526357"/>
                </a:lnTo>
                <a:cubicBezTo>
                  <a:pt x="7911038" y="526357"/>
                  <a:pt x="7911038" y="522826"/>
                  <a:pt x="7911038" y="515766"/>
                </a:cubicBezTo>
                <a:cubicBezTo>
                  <a:pt x="7903976" y="515766"/>
                  <a:pt x="7900446" y="515766"/>
                  <a:pt x="7900446" y="515766"/>
                </a:cubicBezTo>
                <a:close/>
                <a:moveTo>
                  <a:pt x="921366" y="515766"/>
                </a:moveTo>
                <a:lnTo>
                  <a:pt x="930190" y="521061"/>
                </a:lnTo>
                <a:lnTo>
                  <a:pt x="929308" y="518414"/>
                </a:lnTo>
                <a:cubicBezTo>
                  <a:pt x="927544" y="516649"/>
                  <a:pt x="924896" y="515766"/>
                  <a:pt x="921366" y="515766"/>
                </a:cubicBezTo>
                <a:close/>
                <a:moveTo>
                  <a:pt x="7921627" y="494584"/>
                </a:moveTo>
                <a:lnTo>
                  <a:pt x="7942808" y="515766"/>
                </a:lnTo>
                <a:lnTo>
                  <a:pt x="7942808" y="505176"/>
                </a:lnTo>
                <a:cubicBezTo>
                  <a:pt x="7935748" y="505176"/>
                  <a:pt x="7932219" y="503411"/>
                  <a:pt x="7932219" y="499880"/>
                </a:cubicBezTo>
                <a:cubicBezTo>
                  <a:pt x="7932219" y="496351"/>
                  <a:pt x="7928688" y="494584"/>
                  <a:pt x="7921627" y="494584"/>
                </a:cubicBezTo>
                <a:close/>
                <a:moveTo>
                  <a:pt x="7646278" y="494584"/>
                </a:moveTo>
                <a:cubicBezTo>
                  <a:pt x="7653338" y="501645"/>
                  <a:pt x="7656867" y="505176"/>
                  <a:pt x="7656867" y="505176"/>
                </a:cubicBezTo>
                <a:cubicBezTo>
                  <a:pt x="7663928" y="505176"/>
                  <a:pt x="7663928" y="501645"/>
                  <a:pt x="7656867" y="494584"/>
                </a:cubicBezTo>
                <a:cubicBezTo>
                  <a:pt x="7649807" y="494584"/>
                  <a:pt x="7646278" y="494584"/>
                  <a:pt x="7646278" y="494584"/>
                </a:cubicBezTo>
                <a:close/>
                <a:moveTo>
                  <a:pt x="444797" y="494584"/>
                </a:moveTo>
                <a:cubicBezTo>
                  <a:pt x="451857" y="494584"/>
                  <a:pt x="458918" y="494584"/>
                  <a:pt x="465977" y="494584"/>
                </a:cubicBezTo>
                <a:cubicBezTo>
                  <a:pt x="473037" y="494584"/>
                  <a:pt x="476569" y="498115"/>
                  <a:pt x="476569" y="505176"/>
                </a:cubicBezTo>
                <a:lnTo>
                  <a:pt x="476569" y="515766"/>
                </a:lnTo>
                <a:cubicBezTo>
                  <a:pt x="476569" y="515766"/>
                  <a:pt x="473037" y="512236"/>
                  <a:pt x="465977" y="505176"/>
                </a:cubicBezTo>
                <a:cubicBezTo>
                  <a:pt x="458918" y="505176"/>
                  <a:pt x="448327" y="505176"/>
                  <a:pt x="434206" y="505176"/>
                </a:cubicBezTo>
                <a:close/>
                <a:moveTo>
                  <a:pt x="614243" y="483994"/>
                </a:moveTo>
                <a:cubicBezTo>
                  <a:pt x="614243" y="491055"/>
                  <a:pt x="612478" y="494584"/>
                  <a:pt x="608947" y="494584"/>
                </a:cubicBezTo>
                <a:cubicBezTo>
                  <a:pt x="605418" y="494584"/>
                  <a:pt x="603653" y="492820"/>
                  <a:pt x="603653" y="489290"/>
                </a:cubicBezTo>
                <a:cubicBezTo>
                  <a:pt x="603653" y="485759"/>
                  <a:pt x="607183" y="483994"/>
                  <a:pt x="614243" y="483994"/>
                </a:cubicBezTo>
                <a:close/>
                <a:moveTo>
                  <a:pt x="296531" y="483994"/>
                </a:moveTo>
                <a:cubicBezTo>
                  <a:pt x="310652" y="483994"/>
                  <a:pt x="323008" y="485759"/>
                  <a:pt x="333597" y="489290"/>
                </a:cubicBezTo>
                <a:cubicBezTo>
                  <a:pt x="344187" y="492820"/>
                  <a:pt x="354778" y="496351"/>
                  <a:pt x="365368" y="499880"/>
                </a:cubicBezTo>
                <a:cubicBezTo>
                  <a:pt x="375959" y="503411"/>
                  <a:pt x="381254" y="506940"/>
                  <a:pt x="381254" y="510471"/>
                </a:cubicBezTo>
                <a:cubicBezTo>
                  <a:pt x="381254" y="514001"/>
                  <a:pt x="379489" y="515766"/>
                  <a:pt x="375959" y="515766"/>
                </a:cubicBezTo>
                <a:cubicBezTo>
                  <a:pt x="372429" y="515766"/>
                  <a:pt x="367133" y="515766"/>
                  <a:pt x="360074" y="515766"/>
                </a:cubicBezTo>
                <a:lnTo>
                  <a:pt x="338893" y="515766"/>
                </a:lnTo>
                <a:lnTo>
                  <a:pt x="317712" y="505176"/>
                </a:lnTo>
                <a:cubicBezTo>
                  <a:pt x="317712" y="505176"/>
                  <a:pt x="315946" y="503411"/>
                  <a:pt x="312416" y="499880"/>
                </a:cubicBezTo>
                <a:cubicBezTo>
                  <a:pt x="308887" y="496351"/>
                  <a:pt x="303592" y="494584"/>
                  <a:pt x="296531" y="494584"/>
                </a:cubicBezTo>
                <a:close/>
                <a:moveTo>
                  <a:pt x="773099" y="481642"/>
                </a:moveTo>
                <a:lnTo>
                  <a:pt x="782367" y="482671"/>
                </a:lnTo>
                <a:lnTo>
                  <a:pt x="783690" y="483994"/>
                </a:lnTo>
                <a:cubicBezTo>
                  <a:pt x="776630" y="483994"/>
                  <a:pt x="773099" y="483994"/>
                  <a:pt x="773099" y="483994"/>
                </a:cubicBezTo>
                <a:close/>
                <a:moveTo>
                  <a:pt x="7762772" y="473405"/>
                </a:moveTo>
                <a:lnTo>
                  <a:pt x="7773361" y="483994"/>
                </a:lnTo>
                <a:lnTo>
                  <a:pt x="7805134" y="483994"/>
                </a:lnTo>
                <a:cubicBezTo>
                  <a:pt x="7805134" y="483994"/>
                  <a:pt x="7801604" y="482230"/>
                  <a:pt x="7794542" y="478699"/>
                </a:cubicBezTo>
                <a:cubicBezTo>
                  <a:pt x="7787482" y="475169"/>
                  <a:pt x="7783952" y="473405"/>
                  <a:pt x="7783952" y="473405"/>
                </a:cubicBezTo>
                <a:close/>
                <a:moveTo>
                  <a:pt x="667195" y="473405"/>
                </a:moveTo>
                <a:cubicBezTo>
                  <a:pt x="667195" y="480463"/>
                  <a:pt x="670726" y="483994"/>
                  <a:pt x="677786" y="483994"/>
                </a:cubicBezTo>
                <a:lnTo>
                  <a:pt x="688377" y="473405"/>
                </a:lnTo>
                <a:cubicBezTo>
                  <a:pt x="681316" y="473405"/>
                  <a:pt x="676020" y="473405"/>
                  <a:pt x="672491" y="473405"/>
                </a:cubicBezTo>
                <a:cubicBezTo>
                  <a:pt x="668962" y="473405"/>
                  <a:pt x="667195" y="473405"/>
                  <a:pt x="667195" y="473405"/>
                </a:cubicBezTo>
                <a:close/>
                <a:moveTo>
                  <a:pt x="582473" y="473405"/>
                </a:moveTo>
                <a:cubicBezTo>
                  <a:pt x="589533" y="473405"/>
                  <a:pt x="593062" y="473405"/>
                  <a:pt x="593062" y="473405"/>
                </a:cubicBezTo>
                <a:cubicBezTo>
                  <a:pt x="593062" y="473405"/>
                  <a:pt x="593062" y="476934"/>
                  <a:pt x="593062" y="483994"/>
                </a:cubicBezTo>
                <a:cubicBezTo>
                  <a:pt x="593062" y="483994"/>
                  <a:pt x="589533" y="483994"/>
                  <a:pt x="582473" y="483994"/>
                </a:cubicBezTo>
                <a:close/>
                <a:moveTo>
                  <a:pt x="773099" y="452224"/>
                </a:moveTo>
                <a:lnTo>
                  <a:pt x="783690" y="462813"/>
                </a:lnTo>
                <a:cubicBezTo>
                  <a:pt x="797810" y="462813"/>
                  <a:pt x="804871" y="464578"/>
                  <a:pt x="804871" y="468109"/>
                </a:cubicBezTo>
                <a:cubicBezTo>
                  <a:pt x="804871" y="464578"/>
                  <a:pt x="808401" y="462813"/>
                  <a:pt x="815462" y="462813"/>
                </a:cubicBezTo>
                <a:close/>
                <a:moveTo>
                  <a:pt x="487158" y="441632"/>
                </a:moveTo>
                <a:lnTo>
                  <a:pt x="561291" y="462813"/>
                </a:lnTo>
                <a:cubicBezTo>
                  <a:pt x="554231" y="469874"/>
                  <a:pt x="547170" y="469874"/>
                  <a:pt x="540110" y="462813"/>
                </a:cubicBezTo>
                <a:cubicBezTo>
                  <a:pt x="533049" y="462813"/>
                  <a:pt x="527755" y="461049"/>
                  <a:pt x="524224" y="457519"/>
                </a:cubicBezTo>
                <a:cubicBezTo>
                  <a:pt x="520695" y="453988"/>
                  <a:pt x="515400" y="452224"/>
                  <a:pt x="508339" y="452224"/>
                </a:cubicBezTo>
                <a:cubicBezTo>
                  <a:pt x="501279" y="452224"/>
                  <a:pt x="494218" y="448693"/>
                  <a:pt x="487158" y="441632"/>
                </a:cubicBezTo>
                <a:close/>
                <a:moveTo>
                  <a:pt x="730738" y="431043"/>
                </a:moveTo>
                <a:cubicBezTo>
                  <a:pt x="737799" y="431043"/>
                  <a:pt x="743095" y="432807"/>
                  <a:pt x="746624" y="436338"/>
                </a:cubicBezTo>
                <a:cubicBezTo>
                  <a:pt x="750153" y="439868"/>
                  <a:pt x="751919" y="441632"/>
                  <a:pt x="751919" y="441632"/>
                </a:cubicBezTo>
                <a:lnTo>
                  <a:pt x="751919" y="431043"/>
                </a:lnTo>
                <a:close/>
                <a:moveTo>
                  <a:pt x="646015" y="420453"/>
                </a:moveTo>
                <a:cubicBezTo>
                  <a:pt x="646015" y="427512"/>
                  <a:pt x="646015" y="431043"/>
                  <a:pt x="646015" y="431043"/>
                </a:cubicBezTo>
                <a:lnTo>
                  <a:pt x="656605" y="420453"/>
                </a:lnTo>
                <a:cubicBezTo>
                  <a:pt x="656605" y="420453"/>
                  <a:pt x="653074" y="420453"/>
                  <a:pt x="646015" y="420453"/>
                </a:cubicBezTo>
                <a:close/>
                <a:moveTo>
                  <a:pt x="593062" y="409861"/>
                </a:moveTo>
                <a:cubicBezTo>
                  <a:pt x="593062" y="409861"/>
                  <a:pt x="593062" y="413392"/>
                  <a:pt x="593062" y="420453"/>
                </a:cubicBezTo>
                <a:lnTo>
                  <a:pt x="614243" y="420453"/>
                </a:lnTo>
                <a:lnTo>
                  <a:pt x="603653" y="409861"/>
                </a:lnTo>
                <a:lnTo>
                  <a:pt x="598357" y="409861"/>
                </a:lnTo>
                <a:close/>
                <a:moveTo>
                  <a:pt x="614243" y="388680"/>
                </a:moveTo>
                <a:cubicBezTo>
                  <a:pt x="607183" y="388680"/>
                  <a:pt x="603653" y="392211"/>
                  <a:pt x="603653" y="399272"/>
                </a:cubicBezTo>
                <a:cubicBezTo>
                  <a:pt x="610713" y="399272"/>
                  <a:pt x="614243" y="399272"/>
                  <a:pt x="614243" y="399272"/>
                </a:cubicBezTo>
                <a:close/>
                <a:moveTo>
                  <a:pt x="402435" y="388680"/>
                </a:moveTo>
                <a:cubicBezTo>
                  <a:pt x="409496" y="388680"/>
                  <a:pt x="416556" y="392211"/>
                  <a:pt x="423617" y="399272"/>
                </a:cubicBezTo>
                <a:cubicBezTo>
                  <a:pt x="430676" y="406332"/>
                  <a:pt x="434206" y="409861"/>
                  <a:pt x="434206" y="409861"/>
                </a:cubicBezTo>
                <a:lnTo>
                  <a:pt x="444797" y="420453"/>
                </a:lnTo>
                <a:lnTo>
                  <a:pt x="465977" y="431043"/>
                </a:lnTo>
                <a:cubicBezTo>
                  <a:pt x="451857" y="431043"/>
                  <a:pt x="444797" y="429278"/>
                  <a:pt x="444797" y="425747"/>
                </a:cubicBezTo>
                <a:cubicBezTo>
                  <a:pt x="444797" y="422217"/>
                  <a:pt x="441266" y="420453"/>
                  <a:pt x="434206" y="420453"/>
                </a:cubicBezTo>
                <a:lnTo>
                  <a:pt x="381254" y="399272"/>
                </a:lnTo>
                <a:cubicBezTo>
                  <a:pt x="388314" y="392211"/>
                  <a:pt x="395375" y="388680"/>
                  <a:pt x="402435" y="388680"/>
                </a:cubicBezTo>
                <a:close/>
                <a:moveTo>
                  <a:pt x="0" y="388680"/>
                </a:moveTo>
                <a:lnTo>
                  <a:pt x="10590" y="388680"/>
                </a:lnTo>
                <a:lnTo>
                  <a:pt x="10590" y="399272"/>
                </a:lnTo>
                <a:cubicBezTo>
                  <a:pt x="10590" y="399272"/>
                  <a:pt x="8825" y="397507"/>
                  <a:pt x="5295" y="393976"/>
                </a:cubicBezTo>
                <a:cubicBezTo>
                  <a:pt x="1765" y="390445"/>
                  <a:pt x="0" y="388680"/>
                  <a:pt x="0" y="388680"/>
                </a:cubicBezTo>
                <a:close/>
                <a:moveTo>
                  <a:pt x="542759" y="383386"/>
                </a:moveTo>
                <a:cubicBezTo>
                  <a:pt x="540994" y="383386"/>
                  <a:pt x="540110" y="385151"/>
                  <a:pt x="540110" y="388680"/>
                </a:cubicBezTo>
                <a:lnTo>
                  <a:pt x="550701" y="388680"/>
                </a:lnTo>
                <a:cubicBezTo>
                  <a:pt x="547170" y="385151"/>
                  <a:pt x="544523" y="383386"/>
                  <a:pt x="542759" y="383386"/>
                </a:cubicBezTo>
                <a:close/>
                <a:moveTo>
                  <a:pt x="413026" y="367501"/>
                </a:moveTo>
                <a:cubicBezTo>
                  <a:pt x="420085" y="367501"/>
                  <a:pt x="427145" y="371030"/>
                  <a:pt x="434206" y="378091"/>
                </a:cubicBezTo>
                <a:cubicBezTo>
                  <a:pt x="413026" y="378091"/>
                  <a:pt x="402435" y="376326"/>
                  <a:pt x="402435" y="372795"/>
                </a:cubicBezTo>
                <a:cubicBezTo>
                  <a:pt x="402435" y="369265"/>
                  <a:pt x="405964" y="367501"/>
                  <a:pt x="413026" y="367501"/>
                </a:cubicBezTo>
                <a:close/>
                <a:moveTo>
                  <a:pt x="338893" y="367501"/>
                </a:moveTo>
                <a:lnTo>
                  <a:pt x="360074" y="367501"/>
                </a:lnTo>
                <a:cubicBezTo>
                  <a:pt x="367133" y="374560"/>
                  <a:pt x="372429" y="379855"/>
                  <a:pt x="375959" y="383386"/>
                </a:cubicBezTo>
                <a:cubicBezTo>
                  <a:pt x="379489" y="386916"/>
                  <a:pt x="381254" y="388680"/>
                  <a:pt x="381254" y="388680"/>
                </a:cubicBezTo>
                <a:lnTo>
                  <a:pt x="360074" y="388680"/>
                </a:lnTo>
                <a:cubicBezTo>
                  <a:pt x="360074" y="381621"/>
                  <a:pt x="356544" y="378091"/>
                  <a:pt x="349483" y="378091"/>
                </a:cubicBezTo>
                <a:lnTo>
                  <a:pt x="338893" y="378091"/>
                </a:lnTo>
                <a:cubicBezTo>
                  <a:pt x="345953" y="378091"/>
                  <a:pt x="345953" y="374560"/>
                  <a:pt x="338893" y="367501"/>
                </a:cubicBezTo>
                <a:close/>
                <a:moveTo>
                  <a:pt x="370664" y="356909"/>
                </a:moveTo>
                <a:cubicBezTo>
                  <a:pt x="377724" y="363970"/>
                  <a:pt x="377724" y="367501"/>
                  <a:pt x="370664" y="367501"/>
                </a:cubicBezTo>
                <a:cubicBezTo>
                  <a:pt x="363604" y="367501"/>
                  <a:pt x="360074" y="365736"/>
                  <a:pt x="360074" y="362205"/>
                </a:cubicBezTo>
                <a:cubicBezTo>
                  <a:pt x="360074" y="358674"/>
                  <a:pt x="363604" y="356909"/>
                  <a:pt x="370664" y="356909"/>
                </a:cubicBezTo>
                <a:close/>
                <a:moveTo>
                  <a:pt x="7508601" y="335728"/>
                </a:moveTo>
                <a:lnTo>
                  <a:pt x="7508601" y="346320"/>
                </a:lnTo>
                <a:lnTo>
                  <a:pt x="7498011" y="346320"/>
                </a:lnTo>
                <a:close/>
                <a:moveTo>
                  <a:pt x="476569" y="335728"/>
                </a:moveTo>
                <a:lnTo>
                  <a:pt x="476569" y="346320"/>
                </a:lnTo>
                <a:cubicBezTo>
                  <a:pt x="483629" y="353380"/>
                  <a:pt x="488924" y="356909"/>
                  <a:pt x="492453" y="356909"/>
                </a:cubicBezTo>
                <a:cubicBezTo>
                  <a:pt x="495984" y="356909"/>
                  <a:pt x="497749" y="353380"/>
                  <a:pt x="497749" y="346320"/>
                </a:cubicBezTo>
                <a:lnTo>
                  <a:pt x="487158" y="335728"/>
                </a:lnTo>
                <a:cubicBezTo>
                  <a:pt x="480097" y="335728"/>
                  <a:pt x="476569" y="335728"/>
                  <a:pt x="476569" y="335728"/>
                </a:cubicBezTo>
                <a:close/>
                <a:moveTo>
                  <a:pt x="532167" y="330434"/>
                </a:moveTo>
                <a:cubicBezTo>
                  <a:pt x="530402" y="330434"/>
                  <a:pt x="529521" y="332199"/>
                  <a:pt x="529521" y="335728"/>
                </a:cubicBezTo>
                <a:lnTo>
                  <a:pt x="540110" y="335728"/>
                </a:lnTo>
                <a:cubicBezTo>
                  <a:pt x="536581" y="332199"/>
                  <a:pt x="533933" y="330434"/>
                  <a:pt x="532167" y="330434"/>
                </a:cubicBezTo>
                <a:close/>
                <a:moveTo>
                  <a:pt x="497749" y="325139"/>
                </a:moveTo>
                <a:lnTo>
                  <a:pt x="508339" y="335728"/>
                </a:lnTo>
                <a:cubicBezTo>
                  <a:pt x="508339" y="335728"/>
                  <a:pt x="508339" y="332199"/>
                  <a:pt x="508339" y="325139"/>
                </a:cubicBezTo>
                <a:close/>
                <a:moveTo>
                  <a:pt x="413026" y="293368"/>
                </a:moveTo>
                <a:cubicBezTo>
                  <a:pt x="420085" y="300428"/>
                  <a:pt x="423617" y="303957"/>
                  <a:pt x="423617" y="303957"/>
                </a:cubicBezTo>
                <a:cubicBezTo>
                  <a:pt x="423617" y="303957"/>
                  <a:pt x="421851" y="303957"/>
                  <a:pt x="418320" y="303957"/>
                </a:cubicBezTo>
                <a:cubicBezTo>
                  <a:pt x="414791" y="303957"/>
                  <a:pt x="411260" y="303957"/>
                  <a:pt x="407730" y="303957"/>
                </a:cubicBezTo>
                <a:cubicBezTo>
                  <a:pt x="404200" y="303957"/>
                  <a:pt x="402435" y="302193"/>
                  <a:pt x="402435" y="298662"/>
                </a:cubicBezTo>
                <a:cubicBezTo>
                  <a:pt x="402435" y="295132"/>
                  <a:pt x="405964" y="293368"/>
                  <a:pt x="413026" y="293368"/>
                </a:cubicBezTo>
                <a:close/>
                <a:moveTo>
                  <a:pt x="275350" y="282776"/>
                </a:moveTo>
                <a:cubicBezTo>
                  <a:pt x="275350" y="282776"/>
                  <a:pt x="282411" y="282776"/>
                  <a:pt x="296531" y="282776"/>
                </a:cubicBezTo>
                <a:lnTo>
                  <a:pt x="296531" y="293368"/>
                </a:lnTo>
                <a:cubicBezTo>
                  <a:pt x="282411" y="293368"/>
                  <a:pt x="275350" y="289837"/>
                  <a:pt x="275350" y="282776"/>
                </a:cubicBezTo>
                <a:close/>
                <a:moveTo>
                  <a:pt x="643367" y="256301"/>
                </a:moveTo>
                <a:cubicBezTo>
                  <a:pt x="641603" y="256301"/>
                  <a:pt x="638955" y="258066"/>
                  <a:pt x="635425" y="261597"/>
                </a:cubicBezTo>
                <a:cubicBezTo>
                  <a:pt x="635425" y="261597"/>
                  <a:pt x="635425" y="263361"/>
                  <a:pt x="635425" y="266891"/>
                </a:cubicBezTo>
                <a:cubicBezTo>
                  <a:pt x="635425" y="270422"/>
                  <a:pt x="631895" y="272186"/>
                  <a:pt x="624833" y="272186"/>
                </a:cubicBezTo>
                <a:cubicBezTo>
                  <a:pt x="610713" y="272186"/>
                  <a:pt x="614243" y="275717"/>
                  <a:pt x="635425" y="282776"/>
                </a:cubicBezTo>
                <a:cubicBezTo>
                  <a:pt x="642485" y="282776"/>
                  <a:pt x="656605" y="286307"/>
                  <a:pt x="677786" y="293368"/>
                </a:cubicBezTo>
                <a:lnTo>
                  <a:pt x="720147" y="293368"/>
                </a:lnTo>
                <a:cubicBezTo>
                  <a:pt x="713087" y="286307"/>
                  <a:pt x="691905" y="279247"/>
                  <a:pt x="656605" y="272186"/>
                </a:cubicBezTo>
                <a:cubicBezTo>
                  <a:pt x="649545" y="272186"/>
                  <a:pt x="644249" y="272186"/>
                  <a:pt x="640720" y="272186"/>
                </a:cubicBezTo>
                <a:cubicBezTo>
                  <a:pt x="637189" y="272186"/>
                  <a:pt x="638953" y="268656"/>
                  <a:pt x="646015" y="261597"/>
                </a:cubicBezTo>
                <a:cubicBezTo>
                  <a:pt x="646015" y="258066"/>
                  <a:pt x="645131" y="256301"/>
                  <a:pt x="643367" y="256301"/>
                </a:cubicBezTo>
                <a:close/>
                <a:moveTo>
                  <a:pt x="7212070" y="240416"/>
                </a:moveTo>
                <a:cubicBezTo>
                  <a:pt x="7212070" y="240416"/>
                  <a:pt x="7213836" y="242180"/>
                  <a:pt x="7217366" y="245710"/>
                </a:cubicBezTo>
                <a:cubicBezTo>
                  <a:pt x="7220895" y="249241"/>
                  <a:pt x="7222660" y="251005"/>
                  <a:pt x="7222660" y="251005"/>
                </a:cubicBezTo>
                <a:lnTo>
                  <a:pt x="7222660" y="240416"/>
                </a:lnTo>
                <a:close/>
                <a:moveTo>
                  <a:pt x="21179" y="240416"/>
                </a:moveTo>
                <a:lnTo>
                  <a:pt x="31771" y="240416"/>
                </a:lnTo>
                <a:lnTo>
                  <a:pt x="31771" y="251005"/>
                </a:lnTo>
                <a:close/>
                <a:moveTo>
                  <a:pt x="529521" y="229824"/>
                </a:moveTo>
                <a:lnTo>
                  <a:pt x="550701" y="240416"/>
                </a:lnTo>
                <a:cubicBezTo>
                  <a:pt x="550701" y="233355"/>
                  <a:pt x="548937" y="229824"/>
                  <a:pt x="545405" y="229824"/>
                </a:cubicBezTo>
                <a:cubicBezTo>
                  <a:pt x="541876" y="229824"/>
                  <a:pt x="536581" y="229824"/>
                  <a:pt x="529521" y="229824"/>
                </a:cubicBezTo>
                <a:close/>
                <a:moveTo>
                  <a:pt x="42361" y="219234"/>
                </a:moveTo>
                <a:lnTo>
                  <a:pt x="52952" y="229824"/>
                </a:lnTo>
                <a:lnTo>
                  <a:pt x="42361" y="229824"/>
                </a:lnTo>
                <a:cubicBezTo>
                  <a:pt x="35300" y="222765"/>
                  <a:pt x="35300" y="219234"/>
                  <a:pt x="42361" y="219234"/>
                </a:cubicBezTo>
                <a:close/>
                <a:moveTo>
                  <a:pt x="455387" y="208645"/>
                </a:moveTo>
                <a:cubicBezTo>
                  <a:pt x="441266" y="208645"/>
                  <a:pt x="434206" y="210409"/>
                  <a:pt x="434206" y="213939"/>
                </a:cubicBezTo>
                <a:cubicBezTo>
                  <a:pt x="434206" y="217470"/>
                  <a:pt x="437737" y="222765"/>
                  <a:pt x="444797" y="229824"/>
                </a:cubicBezTo>
                <a:cubicBezTo>
                  <a:pt x="451857" y="222765"/>
                  <a:pt x="462448" y="219234"/>
                  <a:pt x="476569" y="219234"/>
                </a:cubicBezTo>
                <a:cubicBezTo>
                  <a:pt x="476569" y="219234"/>
                  <a:pt x="476569" y="217470"/>
                  <a:pt x="476569" y="213939"/>
                </a:cubicBezTo>
                <a:cubicBezTo>
                  <a:pt x="476569" y="210409"/>
                  <a:pt x="469508" y="208645"/>
                  <a:pt x="455387" y="208645"/>
                </a:cubicBezTo>
                <a:close/>
                <a:moveTo>
                  <a:pt x="317712" y="198053"/>
                </a:moveTo>
                <a:lnTo>
                  <a:pt x="349483" y="208645"/>
                </a:lnTo>
                <a:cubicBezTo>
                  <a:pt x="370664" y="215704"/>
                  <a:pt x="381254" y="219234"/>
                  <a:pt x="381254" y="219234"/>
                </a:cubicBezTo>
                <a:cubicBezTo>
                  <a:pt x="381254" y="205114"/>
                  <a:pt x="363604" y="198053"/>
                  <a:pt x="328302" y="198053"/>
                </a:cubicBezTo>
                <a:close/>
                <a:moveTo>
                  <a:pt x="296531" y="187463"/>
                </a:moveTo>
                <a:lnTo>
                  <a:pt x="307121" y="198053"/>
                </a:lnTo>
                <a:lnTo>
                  <a:pt x="307121" y="187463"/>
                </a:lnTo>
                <a:cubicBezTo>
                  <a:pt x="307121" y="187463"/>
                  <a:pt x="303592" y="187463"/>
                  <a:pt x="296531" y="187463"/>
                </a:cubicBezTo>
                <a:close/>
                <a:moveTo>
                  <a:pt x="476569" y="166282"/>
                </a:moveTo>
                <a:lnTo>
                  <a:pt x="476569" y="176872"/>
                </a:lnTo>
                <a:cubicBezTo>
                  <a:pt x="483629" y="176872"/>
                  <a:pt x="490689" y="176872"/>
                  <a:pt x="497749" y="176872"/>
                </a:cubicBezTo>
                <a:lnTo>
                  <a:pt x="487158" y="166282"/>
                </a:lnTo>
                <a:cubicBezTo>
                  <a:pt x="480097" y="166282"/>
                  <a:pt x="476569" y="166282"/>
                  <a:pt x="476569" y="166282"/>
                </a:cubicBezTo>
                <a:close/>
                <a:moveTo>
                  <a:pt x="7137937" y="155691"/>
                </a:moveTo>
                <a:lnTo>
                  <a:pt x="7159118" y="176872"/>
                </a:lnTo>
                <a:cubicBezTo>
                  <a:pt x="7152058" y="183933"/>
                  <a:pt x="7144997" y="180403"/>
                  <a:pt x="7137937" y="166282"/>
                </a:cubicBezTo>
                <a:cubicBezTo>
                  <a:pt x="7137937" y="166282"/>
                  <a:pt x="7137937" y="162751"/>
                  <a:pt x="7137937" y="155691"/>
                </a:cubicBezTo>
                <a:close/>
                <a:moveTo>
                  <a:pt x="7042622" y="155691"/>
                </a:moveTo>
                <a:cubicBezTo>
                  <a:pt x="7042622" y="155691"/>
                  <a:pt x="7046154" y="155691"/>
                  <a:pt x="7053214" y="155691"/>
                </a:cubicBezTo>
                <a:cubicBezTo>
                  <a:pt x="7060274" y="155691"/>
                  <a:pt x="7063804" y="157457"/>
                  <a:pt x="7063804" y="160987"/>
                </a:cubicBezTo>
                <a:cubicBezTo>
                  <a:pt x="7063804" y="164518"/>
                  <a:pt x="7056744" y="166282"/>
                  <a:pt x="7042622" y="166282"/>
                </a:cubicBezTo>
                <a:cubicBezTo>
                  <a:pt x="7035562" y="166282"/>
                  <a:pt x="7032033" y="164518"/>
                  <a:pt x="7032033" y="160987"/>
                </a:cubicBezTo>
                <a:cubicBezTo>
                  <a:pt x="7032033" y="157457"/>
                  <a:pt x="7035562" y="155691"/>
                  <a:pt x="7042622" y="155691"/>
                </a:cubicBezTo>
                <a:close/>
                <a:moveTo>
                  <a:pt x="7053214" y="123920"/>
                </a:moveTo>
                <a:lnTo>
                  <a:pt x="7116756" y="145101"/>
                </a:lnTo>
                <a:lnTo>
                  <a:pt x="7084985" y="145101"/>
                </a:lnTo>
                <a:cubicBezTo>
                  <a:pt x="7063804" y="138041"/>
                  <a:pt x="7053214" y="130981"/>
                  <a:pt x="7053214" y="123920"/>
                </a:cubicBezTo>
                <a:close/>
                <a:moveTo>
                  <a:pt x="6979081" y="102739"/>
                </a:moveTo>
                <a:lnTo>
                  <a:pt x="6989670" y="102739"/>
                </a:lnTo>
                <a:cubicBezTo>
                  <a:pt x="6989670" y="102739"/>
                  <a:pt x="6989670" y="106270"/>
                  <a:pt x="6989670" y="113330"/>
                </a:cubicBezTo>
                <a:cubicBezTo>
                  <a:pt x="6982610" y="113330"/>
                  <a:pt x="6979081" y="109799"/>
                  <a:pt x="6979081" y="102739"/>
                </a:cubicBezTo>
                <a:close/>
                <a:moveTo>
                  <a:pt x="64866" y="96121"/>
                </a:moveTo>
                <a:cubicBezTo>
                  <a:pt x="69278" y="95239"/>
                  <a:pt x="74133" y="95680"/>
                  <a:pt x="79427" y="97445"/>
                </a:cubicBezTo>
                <a:cubicBezTo>
                  <a:pt x="90018" y="100974"/>
                  <a:pt x="97078" y="104504"/>
                  <a:pt x="100608" y="108035"/>
                </a:cubicBezTo>
                <a:cubicBezTo>
                  <a:pt x="104139" y="111566"/>
                  <a:pt x="109433" y="113330"/>
                  <a:pt x="116494" y="113330"/>
                </a:cubicBezTo>
                <a:cubicBezTo>
                  <a:pt x="109433" y="120391"/>
                  <a:pt x="98843" y="120391"/>
                  <a:pt x="84723" y="113330"/>
                </a:cubicBezTo>
                <a:lnTo>
                  <a:pt x="63542" y="102739"/>
                </a:lnTo>
                <a:lnTo>
                  <a:pt x="52952" y="102739"/>
                </a:lnTo>
                <a:cubicBezTo>
                  <a:pt x="56481" y="99210"/>
                  <a:pt x="60453" y="97004"/>
                  <a:pt x="64866" y="96121"/>
                </a:cubicBezTo>
                <a:close/>
                <a:moveTo>
                  <a:pt x="6883766" y="60378"/>
                </a:moveTo>
                <a:lnTo>
                  <a:pt x="6926129" y="81559"/>
                </a:lnTo>
                <a:cubicBezTo>
                  <a:pt x="6919068" y="81559"/>
                  <a:pt x="6904948" y="81559"/>
                  <a:pt x="6883766" y="81559"/>
                </a:cubicBezTo>
                <a:cubicBezTo>
                  <a:pt x="6876706" y="74499"/>
                  <a:pt x="6876706" y="67439"/>
                  <a:pt x="6883766" y="60378"/>
                </a:cubicBezTo>
                <a:close/>
                <a:moveTo>
                  <a:pt x="6862587" y="60378"/>
                </a:moveTo>
                <a:cubicBezTo>
                  <a:pt x="6869648" y="60378"/>
                  <a:pt x="6873177" y="63908"/>
                  <a:pt x="6873177" y="70968"/>
                </a:cubicBezTo>
                <a:lnTo>
                  <a:pt x="6862587" y="70968"/>
                </a:lnTo>
                <a:cubicBezTo>
                  <a:pt x="6862587" y="70968"/>
                  <a:pt x="6862587" y="67439"/>
                  <a:pt x="6862587" y="60378"/>
                </a:cubicBezTo>
                <a:close/>
                <a:moveTo>
                  <a:pt x="232989" y="60378"/>
                </a:moveTo>
                <a:cubicBezTo>
                  <a:pt x="240048" y="60378"/>
                  <a:pt x="243579" y="63908"/>
                  <a:pt x="243579" y="70968"/>
                </a:cubicBezTo>
                <a:cubicBezTo>
                  <a:pt x="243579" y="78029"/>
                  <a:pt x="240048" y="81559"/>
                  <a:pt x="232989" y="81559"/>
                </a:cubicBezTo>
                <a:close/>
                <a:moveTo>
                  <a:pt x="148265" y="60378"/>
                </a:moveTo>
                <a:cubicBezTo>
                  <a:pt x="155325" y="60378"/>
                  <a:pt x="158856" y="60378"/>
                  <a:pt x="158856" y="60378"/>
                </a:cubicBezTo>
                <a:cubicBezTo>
                  <a:pt x="158856" y="60378"/>
                  <a:pt x="158856" y="62143"/>
                  <a:pt x="158856" y="65674"/>
                </a:cubicBezTo>
                <a:cubicBezTo>
                  <a:pt x="158856" y="69203"/>
                  <a:pt x="158856" y="70968"/>
                  <a:pt x="158856" y="70968"/>
                </a:cubicBezTo>
                <a:cubicBezTo>
                  <a:pt x="158856" y="70968"/>
                  <a:pt x="155325" y="67439"/>
                  <a:pt x="148265" y="60378"/>
                </a:cubicBezTo>
                <a:close/>
                <a:moveTo>
                  <a:pt x="190627" y="49787"/>
                </a:moveTo>
                <a:lnTo>
                  <a:pt x="201217" y="49787"/>
                </a:lnTo>
                <a:cubicBezTo>
                  <a:pt x="201217" y="49787"/>
                  <a:pt x="202983" y="51552"/>
                  <a:pt x="206512" y="55083"/>
                </a:cubicBezTo>
                <a:cubicBezTo>
                  <a:pt x="210043" y="58614"/>
                  <a:pt x="211808" y="60378"/>
                  <a:pt x="211808" y="60378"/>
                </a:cubicBezTo>
                <a:cubicBezTo>
                  <a:pt x="211808" y="60378"/>
                  <a:pt x="208277" y="62143"/>
                  <a:pt x="201217" y="65674"/>
                </a:cubicBezTo>
                <a:cubicBezTo>
                  <a:pt x="194158" y="69203"/>
                  <a:pt x="187096" y="70968"/>
                  <a:pt x="180037" y="70968"/>
                </a:cubicBezTo>
                <a:cubicBezTo>
                  <a:pt x="194158" y="63908"/>
                  <a:pt x="197688" y="56847"/>
                  <a:pt x="190627" y="49787"/>
                </a:cubicBezTo>
                <a:close/>
                <a:moveTo>
                  <a:pt x="308703" y="0"/>
                </a:moveTo>
                <a:lnTo>
                  <a:pt x="6631666" y="0"/>
                </a:lnTo>
                <a:lnTo>
                  <a:pt x="6640188" y="2131"/>
                </a:lnTo>
                <a:cubicBezTo>
                  <a:pt x="6647248" y="5662"/>
                  <a:pt x="6654307" y="7426"/>
                  <a:pt x="6661368" y="7426"/>
                </a:cubicBezTo>
                <a:cubicBezTo>
                  <a:pt x="6682550" y="21547"/>
                  <a:pt x="6696669" y="28607"/>
                  <a:pt x="6703730" y="28607"/>
                </a:cubicBezTo>
                <a:cubicBezTo>
                  <a:pt x="6710791" y="35666"/>
                  <a:pt x="6717850" y="40962"/>
                  <a:pt x="6724910" y="44493"/>
                </a:cubicBezTo>
                <a:cubicBezTo>
                  <a:pt x="6731972" y="48022"/>
                  <a:pt x="6735502" y="49787"/>
                  <a:pt x="6735502" y="49787"/>
                </a:cubicBezTo>
                <a:cubicBezTo>
                  <a:pt x="6742562" y="56847"/>
                  <a:pt x="6749621" y="60378"/>
                  <a:pt x="6756682" y="60378"/>
                </a:cubicBezTo>
                <a:cubicBezTo>
                  <a:pt x="6799044" y="60378"/>
                  <a:pt x="6820224" y="67439"/>
                  <a:pt x="6820224" y="81559"/>
                </a:cubicBezTo>
                <a:cubicBezTo>
                  <a:pt x="6820224" y="81559"/>
                  <a:pt x="6827285" y="81559"/>
                  <a:pt x="6841406" y="81559"/>
                </a:cubicBezTo>
                <a:cubicBezTo>
                  <a:pt x="6841406" y="81559"/>
                  <a:pt x="6843170" y="83324"/>
                  <a:pt x="6846700" y="86854"/>
                </a:cubicBezTo>
                <a:cubicBezTo>
                  <a:pt x="6850230" y="90385"/>
                  <a:pt x="6855525" y="92149"/>
                  <a:pt x="6862587" y="92149"/>
                </a:cubicBezTo>
                <a:cubicBezTo>
                  <a:pt x="6869648" y="99210"/>
                  <a:pt x="6876706" y="102739"/>
                  <a:pt x="6883766" y="102739"/>
                </a:cubicBezTo>
                <a:cubicBezTo>
                  <a:pt x="6890828" y="102739"/>
                  <a:pt x="6896122" y="104504"/>
                  <a:pt x="6899652" y="108035"/>
                </a:cubicBezTo>
                <a:cubicBezTo>
                  <a:pt x="6903183" y="111566"/>
                  <a:pt x="6908477" y="113330"/>
                  <a:pt x="6915539" y="113330"/>
                </a:cubicBezTo>
                <a:cubicBezTo>
                  <a:pt x="6922600" y="113330"/>
                  <a:pt x="6926129" y="113330"/>
                  <a:pt x="6926129" y="113330"/>
                </a:cubicBezTo>
                <a:cubicBezTo>
                  <a:pt x="6919068" y="120391"/>
                  <a:pt x="6920833" y="125685"/>
                  <a:pt x="6931424" y="129216"/>
                </a:cubicBezTo>
                <a:cubicBezTo>
                  <a:pt x="6942014" y="132747"/>
                  <a:pt x="6950840" y="134511"/>
                  <a:pt x="6957900" y="134511"/>
                </a:cubicBezTo>
                <a:lnTo>
                  <a:pt x="6968491" y="134511"/>
                </a:lnTo>
                <a:lnTo>
                  <a:pt x="6957900" y="145101"/>
                </a:lnTo>
                <a:cubicBezTo>
                  <a:pt x="6964960" y="145101"/>
                  <a:pt x="6987906" y="152162"/>
                  <a:pt x="7026737" y="166282"/>
                </a:cubicBezTo>
                <a:cubicBezTo>
                  <a:pt x="7065570" y="180403"/>
                  <a:pt x="7081456" y="183933"/>
                  <a:pt x="7074395" y="176872"/>
                </a:cubicBezTo>
                <a:lnTo>
                  <a:pt x="7084985" y="166282"/>
                </a:lnTo>
                <a:cubicBezTo>
                  <a:pt x="7099106" y="173343"/>
                  <a:pt x="7109696" y="178637"/>
                  <a:pt x="7116756" y="182168"/>
                </a:cubicBezTo>
                <a:cubicBezTo>
                  <a:pt x="7123818" y="185699"/>
                  <a:pt x="7127347" y="190993"/>
                  <a:pt x="7127347" y="198053"/>
                </a:cubicBezTo>
                <a:lnTo>
                  <a:pt x="7137937" y="208645"/>
                </a:lnTo>
                <a:lnTo>
                  <a:pt x="7137937" y="198053"/>
                </a:lnTo>
                <a:lnTo>
                  <a:pt x="7159118" y="208645"/>
                </a:lnTo>
                <a:lnTo>
                  <a:pt x="7180299" y="219234"/>
                </a:lnTo>
                <a:lnTo>
                  <a:pt x="7222660" y="229824"/>
                </a:lnTo>
                <a:cubicBezTo>
                  <a:pt x="7236780" y="236885"/>
                  <a:pt x="7245607" y="243945"/>
                  <a:pt x="7249136" y="251005"/>
                </a:cubicBezTo>
                <a:cubicBezTo>
                  <a:pt x="7252666" y="258066"/>
                  <a:pt x="7261492" y="261597"/>
                  <a:pt x="7275612" y="261597"/>
                </a:cubicBezTo>
                <a:cubicBezTo>
                  <a:pt x="7289732" y="261597"/>
                  <a:pt x="7300322" y="265126"/>
                  <a:pt x="7307384" y="272186"/>
                </a:cubicBezTo>
                <a:lnTo>
                  <a:pt x="7307384" y="282776"/>
                </a:lnTo>
                <a:lnTo>
                  <a:pt x="7317974" y="282776"/>
                </a:lnTo>
                <a:lnTo>
                  <a:pt x="7370926" y="293368"/>
                </a:lnTo>
                <a:cubicBezTo>
                  <a:pt x="7377986" y="293368"/>
                  <a:pt x="7385047" y="295132"/>
                  <a:pt x="7392107" y="298662"/>
                </a:cubicBezTo>
                <a:cubicBezTo>
                  <a:pt x="7399168" y="302193"/>
                  <a:pt x="7402697" y="303957"/>
                  <a:pt x="7402697" y="303957"/>
                </a:cubicBezTo>
                <a:cubicBezTo>
                  <a:pt x="7430938" y="303957"/>
                  <a:pt x="7437999" y="311018"/>
                  <a:pt x="7423878" y="325139"/>
                </a:cubicBezTo>
                <a:cubicBezTo>
                  <a:pt x="7423878" y="318078"/>
                  <a:pt x="7420348" y="314549"/>
                  <a:pt x="7413288" y="314549"/>
                </a:cubicBezTo>
                <a:lnTo>
                  <a:pt x="7413288" y="325139"/>
                </a:lnTo>
                <a:cubicBezTo>
                  <a:pt x="7420348" y="332199"/>
                  <a:pt x="7423878" y="332199"/>
                  <a:pt x="7423878" y="325139"/>
                </a:cubicBezTo>
                <a:cubicBezTo>
                  <a:pt x="7423878" y="332199"/>
                  <a:pt x="7423878" y="335728"/>
                  <a:pt x="7423878" y="335728"/>
                </a:cubicBezTo>
                <a:cubicBezTo>
                  <a:pt x="7423878" y="335728"/>
                  <a:pt x="7427408" y="339259"/>
                  <a:pt x="7434468" y="346320"/>
                </a:cubicBezTo>
                <a:cubicBezTo>
                  <a:pt x="7434468" y="360440"/>
                  <a:pt x="7437999" y="369265"/>
                  <a:pt x="7445059" y="372795"/>
                </a:cubicBezTo>
                <a:cubicBezTo>
                  <a:pt x="7452120" y="376326"/>
                  <a:pt x="7459178" y="378091"/>
                  <a:pt x="7466240" y="378091"/>
                </a:cubicBezTo>
                <a:lnTo>
                  <a:pt x="7487420" y="378091"/>
                </a:lnTo>
                <a:lnTo>
                  <a:pt x="7466240" y="367501"/>
                </a:lnTo>
                <a:cubicBezTo>
                  <a:pt x="7452120" y="367501"/>
                  <a:pt x="7445059" y="363970"/>
                  <a:pt x="7445059" y="356909"/>
                </a:cubicBezTo>
                <a:cubicBezTo>
                  <a:pt x="7445059" y="356909"/>
                  <a:pt x="7445059" y="355145"/>
                  <a:pt x="7445059" y="351614"/>
                </a:cubicBezTo>
                <a:cubicBezTo>
                  <a:pt x="7445059" y="348084"/>
                  <a:pt x="7441530" y="342789"/>
                  <a:pt x="7434468" y="335728"/>
                </a:cubicBezTo>
                <a:lnTo>
                  <a:pt x="7445059" y="335728"/>
                </a:lnTo>
                <a:cubicBezTo>
                  <a:pt x="7466240" y="342789"/>
                  <a:pt x="7473300" y="346320"/>
                  <a:pt x="7466240" y="346320"/>
                </a:cubicBezTo>
                <a:lnTo>
                  <a:pt x="7490068" y="354262"/>
                </a:lnTo>
                <a:lnTo>
                  <a:pt x="7498011" y="346320"/>
                </a:lnTo>
                <a:cubicBezTo>
                  <a:pt x="7505072" y="346320"/>
                  <a:pt x="7508601" y="349849"/>
                  <a:pt x="7508601" y="356909"/>
                </a:cubicBezTo>
                <a:lnTo>
                  <a:pt x="7498011" y="356909"/>
                </a:lnTo>
                <a:cubicBezTo>
                  <a:pt x="7505072" y="363970"/>
                  <a:pt x="7512130" y="367501"/>
                  <a:pt x="7519192" y="367501"/>
                </a:cubicBezTo>
                <a:lnTo>
                  <a:pt x="7529782" y="367501"/>
                </a:lnTo>
                <a:cubicBezTo>
                  <a:pt x="7529782" y="367501"/>
                  <a:pt x="7529782" y="363970"/>
                  <a:pt x="7529782" y="356909"/>
                </a:cubicBezTo>
                <a:lnTo>
                  <a:pt x="7540374" y="367501"/>
                </a:lnTo>
                <a:lnTo>
                  <a:pt x="7572144" y="378091"/>
                </a:lnTo>
                <a:cubicBezTo>
                  <a:pt x="7579204" y="378091"/>
                  <a:pt x="7584500" y="379855"/>
                  <a:pt x="7588030" y="383386"/>
                </a:cubicBezTo>
                <a:cubicBezTo>
                  <a:pt x="7591559" y="386916"/>
                  <a:pt x="7603915" y="392211"/>
                  <a:pt x="7625096" y="399272"/>
                </a:cubicBezTo>
                <a:cubicBezTo>
                  <a:pt x="7766300" y="434573"/>
                  <a:pt x="7889856" y="469874"/>
                  <a:pt x="7995760" y="505176"/>
                </a:cubicBezTo>
                <a:lnTo>
                  <a:pt x="8080483" y="526357"/>
                </a:lnTo>
                <a:cubicBezTo>
                  <a:pt x="8101664" y="533416"/>
                  <a:pt x="8136965" y="544007"/>
                  <a:pt x="8186387" y="558128"/>
                </a:cubicBezTo>
                <a:cubicBezTo>
                  <a:pt x="8186387" y="558128"/>
                  <a:pt x="8188154" y="559892"/>
                  <a:pt x="8191683" y="563423"/>
                </a:cubicBezTo>
                <a:cubicBezTo>
                  <a:pt x="8195213" y="566953"/>
                  <a:pt x="8200508" y="568718"/>
                  <a:pt x="8207569" y="568718"/>
                </a:cubicBezTo>
                <a:cubicBezTo>
                  <a:pt x="8214629" y="568718"/>
                  <a:pt x="8232279" y="572248"/>
                  <a:pt x="8260521" y="579309"/>
                </a:cubicBezTo>
                <a:cubicBezTo>
                  <a:pt x="8352305" y="607549"/>
                  <a:pt x="8408787" y="625200"/>
                  <a:pt x="8429968" y="632261"/>
                </a:cubicBezTo>
                <a:cubicBezTo>
                  <a:pt x="8437028" y="632261"/>
                  <a:pt x="8447618" y="634026"/>
                  <a:pt x="8461739" y="637555"/>
                </a:cubicBezTo>
                <a:cubicBezTo>
                  <a:pt x="8475858" y="641086"/>
                  <a:pt x="8488214" y="644615"/>
                  <a:pt x="8498805" y="648146"/>
                </a:cubicBezTo>
                <a:cubicBezTo>
                  <a:pt x="8509395" y="651677"/>
                  <a:pt x="8514691" y="653442"/>
                  <a:pt x="8514691" y="653442"/>
                </a:cubicBezTo>
                <a:cubicBezTo>
                  <a:pt x="8514691" y="653442"/>
                  <a:pt x="8504100" y="653442"/>
                  <a:pt x="8482920" y="653442"/>
                </a:cubicBezTo>
                <a:cubicBezTo>
                  <a:pt x="8482920" y="653442"/>
                  <a:pt x="8479390" y="653442"/>
                  <a:pt x="8472329" y="653442"/>
                </a:cubicBezTo>
                <a:cubicBezTo>
                  <a:pt x="8465268" y="653442"/>
                  <a:pt x="8458209" y="653442"/>
                  <a:pt x="8451148" y="653442"/>
                </a:cubicBezTo>
                <a:cubicBezTo>
                  <a:pt x="8444087" y="653442"/>
                  <a:pt x="8438792" y="651677"/>
                  <a:pt x="8435262" y="648146"/>
                </a:cubicBezTo>
                <a:cubicBezTo>
                  <a:pt x="8431733" y="644615"/>
                  <a:pt x="8429968" y="642851"/>
                  <a:pt x="8429968" y="642851"/>
                </a:cubicBezTo>
                <a:cubicBezTo>
                  <a:pt x="8422906" y="635790"/>
                  <a:pt x="8414082" y="632261"/>
                  <a:pt x="8403491" y="632261"/>
                </a:cubicBezTo>
                <a:cubicBezTo>
                  <a:pt x="8392901" y="632261"/>
                  <a:pt x="8384076" y="632261"/>
                  <a:pt x="8377016" y="632261"/>
                </a:cubicBezTo>
                <a:cubicBezTo>
                  <a:pt x="8369954" y="625200"/>
                  <a:pt x="8362895" y="621670"/>
                  <a:pt x="8355835" y="621670"/>
                </a:cubicBezTo>
                <a:cubicBezTo>
                  <a:pt x="8348773" y="621670"/>
                  <a:pt x="8338183" y="621670"/>
                  <a:pt x="8324064" y="621670"/>
                </a:cubicBezTo>
                <a:cubicBezTo>
                  <a:pt x="8302883" y="614611"/>
                  <a:pt x="8288762" y="611080"/>
                  <a:pt x="8281702" y="611080"/>
                </a:cubicBezTo>
                <a:cubicBezTo>
                  <a:pt x="8274641" y="611080"/>
                  <a:pt x="8271112" y="611080"/>
                  <a:pt x="8271112" y="611080"/>
                </a:cubicBezTo>
                <a:lnTo>
                  <a:pt x="8207569" y="589899"/>
                </a:lnTo>
                <a:cubicBezTo>
                  <a:pt x="8179327" y="582838"/>
                  <a:pt x="8161677" y="577544"/>
                  <a:pt x="8154617" y="574013"/>
                </a:cubicBezTo>
                <a:cubicBezTo>
                  <a:pt x="8147556" y="570482"/>
                  <a:pt x="8144027" y="568718"/>
                  <a:pt x="8144027" y="568718"/>
                </a:cubicBezTo>
                <a:cubicBezTo>
                  <a:pt x="8144027" y="561659"/>
                  <a:pt x="8142261" y="558128"/>
                  <a:pt x="8138731" y="558128"/>
                </a:cubicBezTo>
                <a:cubicBezTo>
                  <a:pt x="8135202" y="558128"/>
                  <a:pt x="8133435" y="558128"/>
                  <a:pt x="8133435" y="558128"/>
                </a:cubicBezTo>
                <a:lnTo>
                  <a:pt x="8101664" y="558128"/>
                </a:lnTo>
                <a:cubicBezTo>
                  <a:pt x="8094604" y="551067"/>
                  <a:pt x="8091075" y="551067"/>
                  <a:pt x="8091075" y="558128"/>
                </a:cubicBezTo>
                <a:lnTo>
                  <a:pt x="8059302" y="536947"/>
                </a:lnTo>
                <a:lnTo>
                  <a:pt x="8048712" y="536947"/>
                </a:lnTo>
                <a:cubicBezTo>
                  <a:pt x="8041652" y="536947"/>
                  <a:pt x="8034593" y="536947"/>
                  <a:pt x="8027531" y="536947"/>
                </a:cubicBezTo>
                <a:cubicBezTo>
                  <a:pt x="8020471" y="536947"/>
                  <a:pt x="8013412" y="536947"/>
                  <a:pt x="8006350" y="536947"/>
                </a:cubicBezTo>
                <a:cubicBezTo>
                  <a:pt x="7999290" y="536947"/>
                  <a:pt x="7993994" y="535182"/>
                  <a:pt x="7990465" y="531651"/>
                </a:cubicBezTo>
                <a:cubicBezTo>
                  <a:pt x="7986935" y="528122"/>
                  <a:pt x="7983404" y="526357"/>
                  <a:pt x="7979875" y="526357"/>
                </a:cubicBezTo>
                <a:cubicBezTo>
                  <a:pt x="7976346" y="526357"/>
                  <a:pt x="7971050" y="526357"/>
                  <a:pt x="7963990" y="526357"/>
                </a:cubicBezTo>
                <a:cubicBezTo>
                  <a:pt x="7956928" y="526357"/>
                  <a:pt x="7953398" y="526357"/>
                  <a:pt x="7953398" y="526357"/>
                </a:cubicBezTo>
                <a:lnTo>
                  <a:pt x="7921627" y="515766"/>
                </a:lnTo>
                <a:cubicBezTo>
                  <a:pt x="7921627" y="515766"/>
                  <a:pt x="7921627" y="517530"/>
                  <a:pt x="7921627" y="521061"/>
                </a:cubicBezTo>
                <a:cubicBezTo>
                  <a:pt x="7921627" y="524592"/>
                  <a:pt x="7925157" y="526357"/>
                  <a:pt x="7932219" y="526357"/>
                </a:cubicBezTo>
                <a:cubicBezTo>
                  <a:pt x="7939279" y="526357"/>
                  <a:pt x="7944575" y="528122"/>
                  <a:pt x="7948104" y="531651"/>
                </a:cubicBezTo>
                <a:cubicBezTo>
                  <a:pt x="7951634" y="535182"/>
                  <a:pt x="7953398" y="536947"/>
                  <a:pt x="7953398" y="536947"/>
                </a:cubicBezTo>
                <a:cubicBezTo>
                  <a:pt x="7953398" y="536947"/>
                  <a:pt x="7955164" y="536947"/>
                  <a:pt x="7958694" y="536947"/>
                </a:cubicBezTo>
                <a:cubicBezTo>
                  <a:pt x="7962223" y="536947"/>
                  <a:pt x="7965754" y="536947"/>
                  <a:pt x="7969284" y="536947"/>
                </a:cubicBezTo>
                <a:cubicBezTo>
                  <a:pt x="7972815" y="536947"/>
                  <a:pt x="7978109" y="538711"/>
                  <a:pt x="7985171" y="542242"/>
                </a:cubicBezTo>
                <a:cubicBezTo>
                  <a:pt x="7992231" y="545772"/>
                  <a:pt x="7999290" y="549303"/>
                  <a:pt x="8006350" y="552832"/>
                </a:cubicBezTo>
                <a:cubicBezTo>
                  <a:pt x="8013412" y="556363"/>
                  <a:pt x="8016942" y="556363"/>
                  <a:pt x="8016942" y="552832"/>
                </a:cubicBezTo>
                <a:cubicBezTo>
                  <a:pt x="8016942" y="549303"/>
                  <a:pt x="8020471" y="551067"/>
                  <a:pt x="8027531" y="558128"/>
                </a:cubicBezTo>
                <a:cubicBezTo>
                  <a:pt x="8034593" y="558128"/>
                  <a:pt x="8039887" y="559892"/>
                  <a:pt x="8043417" y="563423"/>
                </a:cubicBezTo>
                <a:cubicBezTo>
                  <a:pt x="8046946" y="566953"/>
                  <a:pt x="8052242" y="568718"/>
                  <a:pt x="8059302" y="568718"/>
                </a:cubicBezTo>
                <a:cubicBezTo>
                  <a:pt x="8080483" y="568718"/>
                  <a:pt x="8096369" y="570482"/>
                  <a:pt x="8106960" y="574013"/>
                </a:cubicBezTo>
                <a:cubicBezTo>
                  <a:pt x="8117550" y="577544"/>
                  <a:pt x="8124610" y="581074"/>
                  <a:pt x="8128141" y="584603"/>
                </a:cubicBezTo>
                <a:cubicBezTo>
                  <a:pt x="8131671" y="588134"/>
                  <a:pt x="8136965" y="589899"/>
                  <a:pt x="8144027" y="589899"/>
                </a:cubicBezTo>
                <a:lnTo>
                  <a:pt x="8154617" y="589899"/>
                </a:lnTo>
                <a:lnTo>
                  <a:pt x="8154617" y="600490"/>
                </a:lnTo>
                <a:lnTo>
                  <a:pt x="8165206" y="600490"/>
                </a:lnTo>
                <a:lnTo>
                  <a:pt x="8165206" y="589899"/>
                </a:lnTo>
                <a:cubicBezTo>
                  <a:pt x="8172268" y="596959"/>
                  <a:pt x="8175798" y="600490"/>
                  <a:pt x="8175798" y="600490"/>
                </a:cubicBezTo>
                <a:lnTo>
                  <a:pt x="8196979" y="611080"/>
                </a:lnTo>
                <a:cubicBezTo>
                  <a:pt x="8204039" y="604019"/>
                  <a:pt x="8216394" y="604019"/>
                  <a:pt x="8234045" y="611080"/>
                </a:cubicBezTo>
                <a:cubicBezTo>
                  <a:pt x="8251695" y="618140"/>
                  <a:pt x="8281702" y="625200"/>
                  <a:pt x="8324064" y="632261"/>
                </a:cubicBezTo>
                <a:cubicBezTo>
                  <a:pt x="8338183" y="639321"/>
                  <a:pt x="8350539" y="642851"/>
                  <a:pt x="8361130" y="642851"/>
                </a:cubicBezTo>
                <a:cubicBezTo>
                  <a:pt x="8371720" y="642851"/>
                  <a:pt x="8378781" y="644615"/>
                  <a:pt x="8382310" y="648146"/>
                </a:cubicBezTo>
                <a:cubicBezTo>
                  <a:pt x="8385840" y="651677"/>
                  <a:pt x="8391135" y="649911"/>
                  <a:pt x="8398196" y="642851"/>
                </a:cubicBezTo>
                <a:lnTo>
                  <a:pt x="8398196" y="653442"/>
                </a:lnTo>
                <a:cubicBezTo>
                  <a:pt x="8398196" y="653442"/>
                  <a:pt x="8408787" y="656971"/>
                  <a:pt x="8429968" y="664031"/>
                </a:cubicBezTo>
                <a:cubicBezTo>
                  <a:pt x="8444087" y="664031"/>
                  <a:pt x="8454678" y="664031"/>
                  <a:pt x="8461739" y="664031"/>
                </a:cubicBezTo>
                <a:cubicBezTo>
                  <a:pt x="8468799" y="664031"/>
                  <a:pt x="8472329" y="664031"/>
                  <a:pt x="8472329" y="664031"/>
                </a:cubicBezTo>
                <a:cubicBezTo>
                  <a:pt x="8472329" y="671092"/>
                  <a:pt x="8479390" y="674621"/>
                  <a:pt x="8493510" y="674621"/>
                </a:cubicBezTo>
                <a:lnTo>
                  <a:pt x="8525281" y="685213"/>
                </a:lnTo>
                <a:cubicBezTo>
                  <a:pt x="8518220" y="685213"/>
                  <a:pt x="8514691" y="685213"/>
                  <a:pt x="8514691" y="685213"/>
                </a:cubicBezTo>
                <a:cubicBezTo>
                  <a:pt x="8514691" y="692273"/>
                  <a:pt x="8511161" y="695803"/>
                  <a:pt x="8504100" y="695803"/>
                </a:cubicBezTo>
                <a:cubicBezTo>
                  <a:pt x="8497039" y="695803"/>
                  <a:pt x="8493510" y="695803"/>
                  <a:pt x="8493510" y="695803"/>
                </a:cubicBezTo>
                <a:cubicBezTo>
                  <a:pt x="8493510" y="702863"/>
                  <a:pt x="8493510" y="706394"/>
                  <a:pt x="8493510" y="706394"/>
                </a:cubicBezTo>
                <a:cubicBezTo>
                  <a:pt x="8493510" y="706394"/>
                  <a:pt x="8489980" y="706394"/>
                  <a:pt x="8482920" y="706394"/>
                </a:cubicBezTo>
                <a:lnTo>
                  <a:pt x="8472329" y="706394"/>
                </a:lnTo>
                <a:cubicBezTo>
                  <a:pt x="8479390" y="699334"/>
                  <a:pt x="8479390" y="695803"/>
                  <a:pt x="8472329" y="695803"/>
                </a:cubicBezTo>
                <a:cubicBezTo>
                  <a:pt x="8465268" y="695803"/>
                  <a:pt x="8459973" y="695803"/>
                  <a:pt x="8456443" y="695803"/>
                </a:cubicBezTo>
                <a:cubicBezTo>
                  <a:pt x="8452914" y="695803"/>
                  <a:pt x="8445853" y="699334"/>
                  <a:pt x="8435262" y="706394"/>
                </a:cubicBezTo>
                <a:cubicBezTo>
                  <a:pt x="8424672" y="713453"/>
                  <a:pt x="8419377" y="713453"/>
                  <a:pt x="8419377" y="706394"/>
                </a:cubicBezTo>
                <a:cubicBezTo>
                  <a:pt x="8419377" y="699334"/>
                  <a:pt x="8419377" y="695803"/>
                  <a:pt x="8419377" y="695803"/>
                </a:cubicBezTo>
                <a:lnTo>
                  <a:pt x="8408787" y="685213"/>
                </a:lnTo>
                <a:cubicBezTo>
                  <a:pt x="8408787" y="685213"/>
                  <a:pt x="8407021" y="685213"/>
                  <a:pt x="8403491" y="685213"/>
                </a:cubicBezTo>
                <a:cubicBezTo>
                  <a:pt x="8399962" y="685213"/>
                  <a:pt x="8394666" y="685213"/>
                  <a:pt x="8387606" y="685213"/>
                </a:cubicBezTo>
                <a:cubicBezTo>
                  <a:pt x="8387606" y="678152"/>
                  <a:pt x="8384076" y="678152"/>
                  <a:pt x="8377016" y="685213"/>
                </a:cubicBezTo>
                <a:lnTo>
                  <a:pt x="8366425" y="685213"/>
                </a:lnTo>
                <a:lnTo>
                  <a:pt x="8302883" y="653442"/>
                </a:lnTo>
                <a:cubicBezTo>
                  <a:pt x="8281702" y="653442"/>
                  <a:pt x="8264050" y="651677"/>
                  <a:pt x="8249931" y="648146"/>
                </a:cubicBezTo>
                <a:cubicBezTo>
                  <a:pt x="8235810" y="644615"/>
                  <a:pt x="8223454" y="642851"/>
                  <a:pt x="8212864" y="642851"/>
                </a:cubicBezTo>
                <a:cubicBezTo>
                  <a:pt x="8202273" y="642851"/>
                  <a:pt x="8191683" y="639321"/>
                  <a:pt x="8181093" y="632261"/>
                </a:cubicBezTo>
                <a:cubicBezTo>
                  <a:pt x="8170502" y="625200"/>
                  <a:pt x="8156383" y="621670"/>
                  <a:pt x="8138731" y="621670"/>
                </a:cubicBezTo>
                <a:cubicBezTo>
                  <a:pt x="8121079" y="621670"/>
                  <a:pt x="8110490" y="619905"/>
                  <a:pt x="8106960" y="616375"/>
                </a:cubicBezTo>
                <a:cubicBezTo>
                  <a:pt x="8103431" y="612844"/>
                  <a:pt x="8098135" y="609315"/>
                  <a:pt x="8091075" y="605784"/>
                </a:cubicBezTo>
                <a:cubicBezTo>
                  <a:pt x="8084013" y="602255"/>
                  <a:pt x="8076954" y="604019"/>
                  <a:pt x="8069894" y="611080"/>
                </a:cubicBezTo>
                <a:cubicBezTo>
                  <a:pt x="8084013" y="611080"/>
                  <a:pt x="8092839" y="614611"/>
                  <a:pt x="8096369" y="621670"/>
                </a:cubicBezTo>
                <a:cubicBezTo>
                  <a:pt x="8099898" y="628730"/>
                  <a:pt x="8105194" y="632261"/>
                  <a:pt x="8112254" y="632261"/>
                </a:cubicBezTo>
                <a:cubicBezTo>
                  <a:pt x="8140497" y="632261"/>
                  <a:pt x="8154617" y="635790"/>
                  <a:pt x="8154617" y="642851"/>
                </a:cubicBezTo>
                <a:cubicBezTo>
                  <a:pt x="8154617" y="649911"/>
                  <a:pt x="8158146" y="653442"/>
                  <a:pt x="8165206" y="653442"/>
                </a:cubicBezTo>
                <a:lnTo>
                  <a:pt x="8207569" y="664031"/>
                </a:lnTo>
                <a:cubicBezTo>
                  <a:pt x="8214629" y="664031"/>
                  <a:pt x="8221689" y="664031"/>
                  <a:pt x="8228750" y="664031"/>
                </a:cubicBezTo>
                <a:cubicBezTo>
                  <a:pt x="8228750" y="656971"/>
                  <a:pt x="8230516" y="655207"/>
                  <a:pt x="8234045" y="658736"/>
                </a:cubicBezTo>
                <a:cubicBezTo>
                  <a:pt x="8237575" y="662267"/>
                  <a:pt x="8242869" y="664031"/>
                  <a:pt x="8249931" y="664031"/>
                </a:cubicBezTo>
                <a:cubicBezTo>
                  <a:pt x="8256991" y="671092"/>
                  <a:pt x="8264050" y="674621"/>
                  <a:pt x="8271112" y="674621"/>
                </a:cubicBezTo>
                <a:cubicBezTo>
                  <a:pt x="8292291" y="674621"/>
                  <a:pt x="8295821" y="678152"/>
                  <a:pt x="8281702" y="685213"/>
                </a:cubicBezTo>
                <a:lnTo>
                  <a:pt x="8260521" y="695803"/>
                </a:lnTo>
                <a:lnTo>
                  <a:pt x="8271112" y="706394"/>
                </a:lnTo>
                <a:cubicBezTo>
                  <a:pt x="8334654" y="727574"/>
                  <a:pt x="8369954" y="734634"/>
                  <a:pt x="8377016" y="727574"/>
                </a:cubicBezTo>
                <a:lnTo>
                  <a:pt x="8355835" y="716984"/>
                </a:lnTo>
                <a:lnTo>
                  <a:pt x="8313473" y="706394"/>
                </a:lnTo>
                <a:cubicBezTo>
                  <a:pt x="8313473" y="706394"/>
                  <a:pt x="8309943" y="704629"/>
                  <a:pt x="8302883" y="701098"/>
                </a:cubicBezTo>
                <a:cubicBezTo>
                  <a:pt x="8295821" y="697567"/>
                  <a:pt x="8292291" y="699334"/>
                  <a:pt x="8292291" y="706394"/>
                </a:cubicBezTo>
                <a:lnTo>
                  <a:pt x="8292291" y="695803"/>
                </a:lnTo>
                <a:cubicBezTo>
                  <a:pt x="8299353" y="688742"/>
                  <a:pt x="8302883" y="685213"/>
                  <a:pt x="8302883" y="685213"/>
                </a:cubicBezTo>
                <a:lnTo>
                  <a:pt x="8324064" y="685213"/>
                </a:lnTo>
                <a:cubicBezTo>
                  <a:pt x="8345244" y="685213"/>
                  <a:pt x="8355835" y="688742"/>
                  <a:pt x="8355835" y="695803"/>
                </a:cubicBezTo>
                <a:cubicBezTo>
                  <a:pt x="8362895" y="702863"/>
                  <a:pt x="8373486" y="702863"/>
                  <a:pt x="8387606" y="695803"/>
                </a:cubicBezTo>
                <a:lnTo>
                  <a:pt x="8408787" y="716984"/>
                </a:lnTo>
                <a:lnTo>
                  <a:pt x="8419377" y="727574"/>
                </a:lnTo>
                <a:lnTo>
                  <a:pt x="8429968" y="727574"/>
                </a:lnTo>
                <a:cubicBezTo>
                  <a:pt x="8429968" y="727574"/>
                  <a:pt x="8433497" y="727574"/>
                  <a:pt x="8440558" y="727574"/>
                </a:cubicBezTo>
                <a:lnTo>
                  <a:pt x="8461739" y="727574"/>
                </a:lnTo>
                <a:lnTo>
                  <a:pt x="8472329" y="738165"/>
                </a:lnTo>
                <a:cubicBezTo>
                  <a:pt x="8472329" y="752286"/>
                  <a:pt x="8472329" y="759346"/>
                  <a:pt x="8472329" y="759346"/>
                </a:cubicBezTo>
                <a:cubicBezTo>
                  <a:pt x="8479390" y="759346"/>
                  <a:pt x="8486449" y="762875"/>
                  <a:pt x="8493510" y="769936"/>
                </a:cubicBezTo>
                <a:cubicBezTo>
                  <a:pt x="8479390" y="776996"/>
                  <a:pt x="8468799" y="780526"/>
                  <a:pt x="8461739" y="780526"/>
                </a:cubicBezTo>
                <a:lnTo>
                  <a:pt x="8461739" y="769936"/>
                </a:lnTo>
                <a:cubicBezTo>
                  <a:pt x="8461739" y="769936"/>
                  <a:pt x="8458209" y="773467"/>
                  <a:pt x="8451148" y="780526"/>
                </a:cubicBezTo>
                <a:lnTo>
                  <a:pt x="8408787" y="769936"/>
                </a:lnTo>
                <a:cubicBezTo>
                  <a:pt x="8394666" y="769936"/>
                  <a:pt x="8373486" y="769936"/>
                  <a:pt x="8345244" y="769936"/>
                </a:cubicBezTo>
                <a:cubicBezTo>
                  <a:pt x="8317002" y="769936"/>
                  <a:pt x="8302883" y="769936"/>
                  <a:pt x="8302883" y="769936"/>
                </a:cubicBezTo>
                <a:cubicBezTo>
                  <a:pt x="8295821" y="769936"/>
                  <a:pt x="8292291" y="766405"/>
                  <a:pt x="8292291" y="759346"/>
                </a:cubicBezTo>
                <a:cubicBezTo>
                  <a:pt x="8292291" y="752286"/>
                  <a:pt x="8292291" y="748755"/>
                  <a:pt x="8292291" y="748755"/>
                </a:cubicBezTo>
                <a:cubicBezTo>
                  <a:pt x="8292291" y="748755"/>
                  <a:pt x="8288762" y="752286"/>
                  <a:pt x="8281702" y="759346"/>
                </a:cubicBezTo>
                <a:lnTo>
                  <a:pt x="8249931" y="748755"/>
                </a:lnTo>
                <a:cubicBezTo>
                  <a:pt x="8249931" y="748755"/>
                  <a:pt x="8246401" y="748755"/>
                  <a:pt x="8239339" y="748755"/>
                </a:cubicBezTo>
                <a:cubicBezTo>
                  <a:pt x="8232279" y="748755"/>
                  <a:pt x="8226983" y="748755"/>
                  <a:pt x="8223454" y="748755"/>
                </a:cubicBezTo>
                <a:cubicBezTo>
                  <a:pt x="8219925" y="748755"/>
                  <a:pt x="8216394" y="748755"/>
                  <a:pt x="8212864" y="748755"/>
                </a:cubicBezTo>
                <a:cubicBezTo>
                  <a:pt x="8209335" y="748755"/>
                  <a:pt x="8207569" y="748755"/>
                  <a:pt x="8207569" y="748755"/>
                </a:cubicBezTo>
                <a:lnTo>
                  <a:pt x="8175798" y="738165"/>
                </a:lnTo>
                <a:cubicBezTo>
                  <a:pt x="8175798" y="745225"/>
                  <a:pt x="8177564" y="748755"/>
                  <a:pt x="8181093" y="748755"/>
                </a:cubicBezTo>
                <a:cubicBezTo>
                  <a:pt x="8184623" y="748755"/>
                  <a:pt x="8189917" y="748755"/>
                  <a:pt x="8196979" y="748755"/>
                </a:cubicBezTo>
                <a:lnTo>
                  <a:pt x="8218160" y="759346"/>
                </a:lnTo>
                <a:cubicBezTo>
                  <a:pt x="8225220" y="759346"/>
                  <a:pt x="8230516" y="759346"/>
                  <a:pt x="8234045" y="759346"/>
                </a:cubicBezTo>
                <a:cubicBezTo>
                  <a:pt x="8237575" y="759346"/>
                  <a:pt x="8239339" y="762875"/>
                  <a:pt x="8239339" y="769936"/>
                </a:cubicBezTo>
                <a:cubicBezTo>
                  <a:pt x="8239339" y="769936"/>
                  <a:pt x="8237575" y="771701"/>
                  <a:pt x="8234045" y="775231"/>
                </a:cubicBezTo>
                <a:cubicBezTo>
                  <a:pt x="8230516" y="778761"/>
                  <a:pt x="8225220" y="780526"/>
                  <a:pt x="8218160" y="780526"/>
                </a:cubicBezTo>
                <a:cubicBezTo>
                  <a:pt x="8211098" y="780526"/>
                  <a:pt x="8207569" y="780526"/>
                  <a:pt x="8207569" y="780526"/>
                </a:cubicBezTo>
                <a:lnTo>
                  <a:pt x="8398196" y="822888"/>
                </a:lnTo>
                <a:cubicBezTo>
                  <a:pt x="8426438" y="829948"/>
                  <a:pt x="8447618" y="833478"/>
                  <a:pt x="8461739" y="833478"/>
                </a:cubicBezTo>
                <a:lnTo>
                  <a:pt x="8482920" y="844069"/>
                </a:lnTo>
                <a:lnTo>
                  <a:pt x="8461739" y="844069"/>
                </a:lnTo>
                <a:lnTo>
                  <a:pt x="8398196" y="854659"/>
                </a:lnTo>
                <a:lnTo>
                  <a:pt x="8377016" y="854659"/>
                </a:lnTo>
                <a:cubicBezTo>
                  <a:pt x="8369954" y="854659"/>
                  <a:pt x="8362895" y="854659"/>
                  <a:pt x="8355835" y="854659"/>
                </a:cubicBezTo>
                <a:cubicBezTo>
                  <a:pt x="8348773" y="854659"/>
                  <a:pt x="8345244" y="851129"/>
                  <a:pt x="8345244" y="844069"/>
                </a:cubicBezTo>
                <a:cubicBezTo>
                  <a:pt x="8338183" y="844069"/>
                  <a:pt x="8331124" y="844069"/>
                  <a:pt x="8324064" y="844069"/>
                </a:cubicBezTo>
                <a:cubicBezTo>
                  <a:pt x="8281702" y="851129"/>
                  <a:pt x="8246401" y="847600"/>
                  <a:pt x="8218160" y="833478"/>
                </a:cubicBezTo>
                <a:cubicBezTo>
                  <a:pt x="8218160" y="833478"/>
                  <a:pt x="8216394" y="833478"/>
                  <a:pt x="8212864" y="833478"/>
                </a:cubicBezTo>
                <a:cubicBezTo>
                  <a:pt x="8209335" y="833478"/>
                  <a:pt x="8204039" y="833478"/>
                  <a:pt x="8196979" y="833478"/>
                </a:cubicBezTo>
                <a:lnTo>
                  <a:pt x="8196979" y="844069"/>
                </a:lnTo>
                <a:cubicBezTo>
                  <a:pt x="8204039" y="844069"/>
                  <a:pt x="8214629" y="847600"/>
                  <a:pt x="8228750" y="854659"/>
                </a:cubicBezTo>
                <a:cubicBezTo>
                  <a:pt x="8242869" y="861719"/>
                  <a:pt x="8253460" y="865250"/>
                  <a:pt x="8260521" y="865250"/>
                </a:cubicBezTo>
                <a:cubicBezTo>
                  <a:pt x="8288762" y="879371"/>
                  <a:pt x="8306412" y="882900"/>
                  <a:pt x="8313473" y="875840"/>
                </a:cubicBezTo>
                <a:cubicBezTo>
                  <a:pt x="8320533" y="868779"/>
                  <a:pt x="8334654" y="868779"/>
                  <a:pt x="8355835" y="875840"/>
                </a:cubicBezTo>
                <a:cubicBezTo>
                  <a:pt x="8369954" y="882900"/>
                  <a:pt x="8377016" y="889961"/>
                  <a:pt x="8377016" y="897021"/>
                </a:cubicBezTo>
                <a:cubicBezTo>
                  <a:pt x="8362895" y="897021"/>
                  <a:pt x="8355835" y="893490"/>
                  <a:pt x="8355835" y="886431"/>
                </a:cubicBezTo>
                <a:lnTo>
                  <a:pt x="8334654" y="886431"/>
                </a:lnTo>
                <a:lnTo>
                  <a:pt x="8408787" y="918202"/>
                </a:lnTo>
                <a:lnTo>
                  <a:pt x="8440558" y="928792"/>
                </a:lnTo>
                <a:cubicBezTo>
                  <a:pt x="8440558" y="935852"/>
                  <a:pt x="8437028" y="939383"/>
                  <a:pt x="8429968" y="939383"/>
                </a:cubicBezTo>
                <a:cubicBezTo>
                  <a:pt x="8422906" y="939383"/>
                  <a:pt x="8408787" y="939383"/>
                  <a:pt x="8387606" y="939383"/>
                </a:cubicBezTo>
                <a:cubicBezTo>
                  <a:pt x="8380545" y="939383"/>
                  <a:pt x="8371720" y="937617"/>
                  <a:pt x="8361130" y="934087"/>
                </a:cubicBezTo>
                <a:cubicBezTo>
                  <a:pt x="8350539" y="930557"/>
                  <a:pt x="8345244" y="928792"/>
                  <a:pt x="8345244" y="928792"/>
                </a:cubicBezTo>
                <a:cubicBezTo>
                  <a:pt x="8338183" y="921731"/>
                  <a:pt x="8332888" y="919967"/>
                  <a:pt x="8329358" y="923496"/>
                </a:cubicBezTo>
                <a:cubicBezTo>
                  <a:pt x="8325829" y="927027"/>
                  <a:pt x="8317002" y="925261"/>
                  <a:pt x="8302883" y="918202"/>
                </a:cubicBezTo>
                <a:cubicBezTo>
                  <a:pt x="8302883" y="918202"/>
                  <a:pt x="8299353" y="916437"/>
                  <a:pt x="8292291" y="912906"/>
                </a:cubicBezTo>
                <a:cubicBezTo>
                  <a:pt x="8285231" y="909375"/>
                  <a:pt x="8281702" y="907611"/>
                  <a:pt x="8281702" y="907611"/>
                </a:cubicBezTo>
                <a:cubicBezTo>
                  <a:pt x="8274641" y="907611"/>
                  <a:pt x="8271112" y="907611"/>
                  <a:pt x="8271112" y="907611"/>
                </a:cubicBezTo>
                <a:lnTo>
                  <a:pt x="8260521" y="897021"/>
                </a:lnTo>
                <a:lnTo>
                  <a:pt x="8249931" y="897021"/>
                </a:lnTo>
                <a:cubicBezTo>
                  <a:pt x="8242869" y="897021"/>
                  <a:pt x="8232279" y="895256"/>
                  <a:pt x="8218160" y="891725"/>
                </a:cubicBezTo>
                <a:cubicBezTo>
                  <a:pt x="8204039" y="888196"/>
                  <a:pt x="8191683" y="886431"/>
                  <a:pt x="8181093" y="886431"/>
                </a:cubicBezTo>
                <a:cubicBezTo>
                  <a:pt x="8170502" y="886431"/>
                  <a:pt x="8165206" y="886431"/>
                  <a:pt x="8165206" y="886431"/>
                </a:cubicBezTo>
                <a:cubicBezTo>
                  <a:pt x="8151087" y="886431"/>
                  <a:pt x="8136965" y="879371"/>
                  <a:pt x="8122846" y="865250"/>
                </a:cubicBezTo>
                <a:cubicBezTo>
                  <a:pt x="8115785" y="858190"/>
                  <a:pt x="8110490" y="856423"/>
                  <a:pt x="8106960" y="859954"/>
                </a:cubicBezTo>
                <a:cubicBezTo>
                  <a:pt x="8103431" y="863485"/>
                  <a:pt x="8094604" y="865250"/>
                  <a:pt x="8080483" y="865250"/>
                </a:cubicBezTo>
                <a:cubicBezTo>
                  <a:pt x="8066364" y="865250"/>
                  <a:pt x="8055773" y="863485"/>
                  <a:pt x="8048712" y="859954"/>
                </a:cubicBezTo>
                <a:cubicBezTo>
                  <a:pt x="8041652" y="856423"/>
                  <a:pt x="8024002" y="851129"/>
                  <a:pt x="7995760" y="844069"/>
                </a:cubicBezTo>
                <a:lnTo>
                  <a:pt x="7974579" y="844069"/>
                </a:lnTo>
                <a:lnTo>
                  <a:pt x="7889856" y="812298"/>
                </a:lnTo>
                <a:lnTo>
                  <a:pt x="7900446" y="822888"/>
                </a:lnTo>
                <a:cubicBezTo>
                  <a:pt x="7900446" y="822888"/>
                  <a:pt x="7907508" y="824652"/>
                  <a:pt x="7921627" y="828183"/>
                </a:cubicBezTo>
                <a:cubicBezTo>
                  <a:pt x="7935748" y="831713"/>
                  <a:pt x="7949869" y="837009"/>
                  <a:pt x="7963990" y="844069"/>
                </a:cubicBezTo>
                <a:cubicBezTo>
                  <a:pt x="7971050" y="851129"/>
                  <a:pt x="7979875" y="856423"/>
                  <a:pt x="7990465" y="859954"/>
                </a:cubicBezTo>
                <a:cubicBezTo>
                  <a:pt x="8001056" y="863485"/>
                  <a:pt x="8011646" y="865250"/>
                  <a:pt x="8022237" y="865250"/>
                </a:cubicBezTo>
                <a:cubicBezTo>
                  <a:pt x="8032827" y="865250"/>
                  <a:pt x="8038123" y="868779"/>
                  <a:pt x="8038123" y="875840"/>
                </a:cubicBezTo>
                <a:lnTo>
                  <a:pt x="8069894" y="886431"/>
                </a:lnTo>
                <a:cubicBezTo>
                  <a:pt x="8069894" y="886431"/>
                  <a:pt x="8071658" y="886431"/>
                  <a:pt x="8075189" y="886431"/>
                </a:cubicBezTo>
                <a:cubicBezTo>
                  <a:pt x="8078719" y="886431"/>
                  <a:pt x="8084013" y="886431"/>
                  <a:pt x="8091075" y="886431"/>
                </a:cubicBezTo>
                <a:cubicBezTo>
                  <a:pt x="8098135" y="886431"/>
                  <a:pt x="8103431" y="888196"/>
                  <a:pt x="8106960" y="891725"/>
                </a:cubicBezTo>
                <a:cubicBezTo>
                  <a:pt x="8110490" y="895256"/>
                  <a:pt x="8108725" y="897021"/>
                  <a:pt x="8101664" y="897021"/>
                </a:cubicBezTo>
                <a:cubicBezTo>
                  <a:pt x="8094604" y="897021"/>
                  <a:pt x="8091075" y="900552"/>
                  <a:pt x="8091075" y="907611"/>
                </a:cubicBezTo>
                <a:cubicBezTo>
                  <a:pt x="8091075" y="907611"/>
                  <a:pt x="8094604" y="907611"/>
                  <a:pt x="8101664" y="907611"/>
                </a:cubicBezTo>
                <a:cubicBezTo>
                  <a:pt x="8108725" y="907611"/>
                  <a:pt x="8119316" y="907611"/>
                  <a:pt x="8133435" y="907611"/>
                </a:cubicBezTo>
                <a:cubicBezTo>
                  <a:pt x="8147556" y="907611"/>
                  <a:pt x="8158146" y="911142"/>
                  <a:pt x="8165206" y="918202"/>
                </a:cubicBezTo>
                <a:cubicBezTo>
                  <a:pt x="8172268" y="939383"/>
                  <a:pt x="8179327" y="942913"/>
                  <a:pt x="8186387" y="928792"/>
                </a:cubicBezTo>
                <a:lnTo>
                  <a:pt x="8218160" y="928792"/>
                </a:lnTo>
                <a:lnTo>
                  <a:pt x="8239339" y="939383"/>
                </a:lnTo>
                <a:lnTo>
                  <a:pt x="8281702" y="960563"/>
                </a:lnTo>
                <a:lnTo>
                  <a:pt x="8292291" y="971154"/>
                </a:lnTo>
                <a:lnTo>
                  <a:pt x="8334654" y="981744"/>
                </a:lnTo>
                <a:cubicBezTo>
                  <a:pt x="8377016" y="995865"/>
                  <a:pt x="8417612" y="1008220"/>
                  <a:pt x="8456443" y="1018810"/>
                </a:cubicBezTo>
                <a:cubicBezTo>
                  <a:pt x="8495276" y="1029400"/>
                  <a:pt x="8532341" y="1034696"/>
                  <a:pt x="8567641" y="1034696"/>
                </a:cubicBezTo>
                <a:cubicBezTo>
                  <a:pt x="8588824" y="1034696"/>
                  <a:pt x="8599414" y="1038227"/>
                  <a:pt x="8599414" y="1045287"/>
                </a:cubicBezTo>
                <a:lnTo>
                  <a:pt x="8610004" y="1045287"/>
                </a:lnTo>
                <a:cubicBezTo>
                  <a:pt x="8595884" y="1045287"/>
                  <a:pt x="8585294" y="1047052"/>
                  <a:pt x="8578233" y="1050581"/>
                </a:cubicBezTo>
                <a:cubicBezTo>
                  <a:pt x="8571172" y="1054112"/>
                  <a:pt x="8567641" y="1055877"/>
                  <a:pt x="8567641" y="1055877"/>
                </a:cubicBezTo>
                <a:cubicBezTo>
                  <a:pt x="8567641" y="1062937"/>
                  <a:pt x="8567641" y="1066467"/>
                  <a:pt x="8567641" y="1066467"/>
                </a:cubicBezTo>
                <a:cubicBezTo>
                  <a:pt x="8567641" y="1066467"/>
                  <a:pt x="8571172" y="1066467"/>
                  <a:pt x="8578233" y="1066467"/>
                </a:cubicBezTo>
                <a:cubicBezTo>
                  <a:pt x="8578233" y="1073527"/>
                  <a:pt x="8581762" y="1077058"/>
                  <a:pt x="8588824" y="1077058"/>
                </a:cubicBezTo>
                <a:cubicBezTo>
                  <a:pt x="8595884" y="1077058"/>
                  <a:pt x="8604709" y="1078823"/>
                  <a:pt x="8615299" y="1082354"/>
                </a:cubicBezTo>
                <a:cubicBezTo>
                  <a:pt x="8625889" y="1085883"/>
                  <a:pt x="8634714" y="1087648"/>
                  <a:pt x="8641775" y="1087648"/>
                </a:cubicBezTo>
                <a:lnTo>
                  <a:pt x="8662957" y="1098239"/>
                </a:lnTo>
                <a:cubicBezTo>
                  <a:pt x="8670016" y="1098239"/>
                  <a:pt x="8687666" y="1105298"/>
                  <a:pt x="8715908" y="1119419"/>
                </a:cubicBezTo>
                <a:lnTo>
                  <a:pt x="8790041" y="1140600"/>
                </a:lnTo>
                <a:cubicBezTo>
                  <a:pt x="8790041" y="1147660"/>
                  <a:pt x="8744149" y="1137070"/>
                  <a:pt x="8652366" y="1108829"/>
                </a:cubicBezTo>
                <a:cubicBezTo>
                  <a:pt x="8638245" y="1101769"/>
                  <a:pt x="8624124" y="1096474"/>
                  <a:pt x="8610004" y="1092944"/>
                </a:cubicBezTo>
                <a:cubicBezTo>
                  <a:pt x="8595884" y="1089413"/>
                  <a:pt x="8583528" y="1085883"/>
                  <a:pt x="8572938" y="1082354"/>
                </a:cubicBezTo>
                <a:cubicBezTo>
                  <a:pt x="8562347" y="1078823"/>
                  <a:pt x="8553522" y="1077058"/>
                  <a:pt x="8546462" y="1077058"/>
                </a:cubicBezTo>
                <a:lnTo>
                  <a:pt x="8493510" y="1055877"/>
                </a:lnTo>
                <a:cubicBezTo>
                  <a:pt x="8472329" y="1055877"/>
                  <a:pt x="8454678" y="1055877"/>
                  <a:pt x="8440558" y="1055877"/>
                </a:cubicBezTo>
                <a:cubicBezTo>
                  <a:pt x="8426438" y="1055877"/>
                  <a:pt x="8419377" y="1054112"/>
                  <a:pt x="8419377" y="1050581"/>
                </a:cubicBezTo>
                <a:cubicBezTo>
                  <a:pt x="8419377" y="1047052"/>
                  <a:pt x="8410552" y="1043522"/>
                  <a:pt x="8392901" y="1039992"/>
                </a:cubicBezTo>
                <a:cubicBezTo>
                  <a:pt x="8375250" y="1036461"/>
                  <a:pt x="8364660" y="1034696"/>
                  <a:pt x="8361130" y="1034696"/>
                </a:cubicBezTo>
                <a:cubicBezTo>
                  <a:pt x="8357600" y="1034696"/>
                  <a:pt x="8348773" y="1031166"/>
                  <a:pt x="8334654" y="1024106"/>
                </a:cubicBezTo>
                <a:lnTo>
                  <a:pt x="8302883" y="1013515"/>
                </a:lnTo>
                <a:lnTo>
                  <a:pt x="8271112" y="1013515"/>
                </a:lnTo>
                <a:cubicBezTo>
                  <a:pt x="8256991" y="1006456"/>
                  <a:pt x="8248165" y="1004689"/>
                  <a:pt x="8244635" y="1008220"/>
                </a:cubicBezTo>
                <a:cubicBezTo>
                  <a:pt x="8241106" y="1011750"/>
                  <a:pt x="8235810" y="1008220"/>
                  <a:pt x="8228750" y="997629"/>
                </a:cubicBezTo>
                <a:cubicBezTo>
                  <a:pt x="8221689" y="987040"/>
                  <a:pt x="8216394" y="985275"/>
                  <a:pt x="8212864" y="992335"/>
                </a:cubicBezTo>
                <a:cubicBezTo>
                  <a:pt x="8209335" y="999394"/>
                  <a:pt x="8198743" y="997629"/>
                  <a:pt x="8181093" y="987040"/>
                </a:cubicBezTo>
                <a:cubicBezTo>
                  <a:pt x="8163442" y="976448"/>
                  <a:pt x="8152850" y="972919"/>
                  <a:pt x="8149321" y="976448"/>
                </a:cubicBezTo>
                <a:cubicBezTo>
                  <a:pt x="8145791" y="979979"/>
                  <a:pt x="8138731" y="981744"/>
                  <a:pt x="8128141" y="981744"/>
                </a:cubicBezTo>
                <a:cubicBezTo>
                  <a:pt x="8117550" y="981744"/>
                  <a:pt x="8110490" y="979979"/>
                  <a:pt x="8106960" y="976448"/>
                </a:cubicBezTo>
                <a:cubicBezTo>
                  <a:pt x="8103431" y="972919"/>
                  <a:pt x="8096369" y="971154"/>
                  <a:pt x="8085779" y="971154"/>
                </a:cubicBezTo>
                <a:cubicBezTo>
                  <a:pt x="8075189" y="971154"/>
                  <a:pt x="8069894" y="967623"/>
                  <a:pt x="8069894" y="960563"/>
                </a:cubicBezTo>
                <a:lnTo>
                  <a:pt x="8038123" y="960563"/>
                </a:lnTo>
                <a:cubicBezTo>
                  <a:pt x="8024002" y="953504"/>
                  <a:pt x="8009880" y="949973"/>
                  <a:pt x="7995760" y="949973"/>
                </a:cubicBezTo>
                <a:cubicBezTo>
                  <a:pt x="7995760" y="949973"/>
                  <a:pt x="7993994" y="949973"/>
                  <a:pt x="7990465" y="949973"/>
                </a:cubicBezTo>
                <a:cubicBezTo>
                  <a:pt x="7986935" y="949973"/>
                  <a:pt x="7985171" y="953504"/>
                  <a:pt x="7985171" y="960563"/>
                </a:cubicBezTo>
                <a:cubicBezTo>
                  <a:pt x="7985171" y="960563"/>
                  <a:pt x="7995760" y="965858"/>
                  <a:pt x="8016942" y="976448"/>
                </a:cubicBezTo>
                <a:cubicBezTo>
                  <a:pt x="8038123" y="987040"/>
                  <a:pt x="8052242" y="992335"/>
                  <a:pt x="8059302" y="992335"/>
                </a:cubicBezTo>
                <a:lnTo>
                  <a:pt x="8080483" y="992335"/>
                </a:lnTo>
                <a:cubicBezTo>
                  <a:pt x="8087545" y="992335"/>
                  <a:pt x="8108725" y="997629"/>
                  <a:pt x="8144027" y="1008220"/>
                </a:cubicBezTo>
                <a:cubicBezTo>
                  <a:pt x="8179327" y="1018810"/>
                  <a:pt x="8196979" y="1024106"/>
                  <a:pt x="8196979" y="1024106"/>
                </a:cubicBezTo>
                <a:lnTo>
                  <a:pt x="8196979" y="1034696"/>
                </a:lnTo>
                <a:cubicBezTo>
                  <a:pt x="8189917" y="1027636"/>
                  <a:pt x="8182858" y="1025871"/>
                  <a:pt x="8175798" y="1029400"/>
                </a:cubicBezTo>
                <a:cubicBezTo>
                  <a:pt x="8168737" y="1032931"/>
                  <a:pt x="8165206" y="1034696"/>
                  <a:pt x="8165206" y="1034696"/>
                </a:cubicBezTo>
                <a:cubicBezTo>
                  <a:pt x="8165206" y="1048817"/>
                  <a:pt x="8154617" y="1052346"/>
                  <a:pt x="8133435" y="1045287"/>
                </a:cubicBezTo>
                <a:cubicBezTo>
                  <a:pt x="8119316" y="1038227"/>
                  <a:pt x="8108725" y="1034696"/>
                  <a:pt x="8101664" y="1034696"/>
                </a:cubicBezTo>
                <a:cubicBezTo>
                  <a:pt x="8094604" y="1034696"/>
                  <a:pt x="8076954" y="1031166"/>
                  <a:pt x="8048712" y="1024106"/>
                </a:cubicBezTo>
                <a:cubicBezTo>
                  <a:pt x="7992231" y="1002925"/>
                  <a:pt x="7960460" y="995865"/>
                  <a:pt x="7953398" y="1002925"/>
                </a:cubicBezTo>
                <a:lnTo>
                  <a:pt x="8144027" y="1066467"/>
                </a:lnTo>
                <a:lnTo>
                  <a:pt x="8196979" y="1087648"/>
                </a:lnTo>
                <a:lnTo>
                  <a:pt x="8175798" y="1087648"/>
                </a:lnTo>
                <a:lnTo>
                  <a:pt x="8165206" y="1087648"/>
                </a:lnTo>
                <a:cubicBezTo>
                  <a:pt x="8172268" y="1094708"/>
                  <a:pt x="8182858" y="1100004"/>
                  <a:pt x="8196979" y="1103533"/>
                </a:cubicBezTo>
                <a:cubicBezTo>
                  <a:pt x="8211098" y="1107064"/>
                  <a:pt x="8221689" y="1112360"/>
                  <a:pt x="8228750" y="1119419"/>
                </a:cubicBezTo>
                <a:lnTo>
                  <a:pt x="8260521" y="1130010"/>
                </a:lnTo>
                <a:lnTo>
                  <a:pt x="8281702" y="1130010"/>
                </a:lnTo>
                <a:lnTo>
                  <a:pt x="8302883" y="1140600"/>
                </a:lnTo>
                <a:cubicBezTo>
                  <a:pt x="8352305" y="1147660"/>
                  <a:pt x="8387606" y="1158250"/>
                  <a:pt x="8408787" y="1172371"/>
                </a:cubicBezTo>
                <a:cubicBezTo>
                  <a:pt x="8415847" y="1172371"/>
                  <a:pt x="8424672" y="1172371"/>
                  <a:pt x="8435262" y="1172371"/>
                </a:cubicBezTo>
                <a:cubicBezTo>
                  <a:pt x="8445853" y="1172371"/>
                  <a:pt x="8451148" y="1175902"/>
                  <a:pt x="8451148" y="1182962"/>
                </a:cubicBezTo>
                <a:cubicBezTo>
                  <a:pt x="8451148" y="1182962"/>
                  <a:pt x="8454678" y="1184727"/>
                  <a:pt x="8461739" y="1188258"/>
                </a:cubicBezTo>
                <a:cubicBezTo>
                  <a:pt x="8468799" y="1191787"/>
                  <a:pt x="8479390" y="1193552"/>
                  <a:pt x="8493510" y="1193552"/>
                </a:cubicBezTo>
                <a:cubicBezTo>
                  <a:pt x="8514691" y="1200612"/>
                  <a:pt x="8528810" y="1207673"/>
                  <a:pt x="8535871" y="1214733"/>
                </a:cubicBezTo>
                <a:cubicBezTo>
                  <a:pt x="8535871" y="1214733"/>
                  <a:pt x="8532341" y="1214733"/>
                  <a:pt x="8525281" y="1214733"/>
                </a:cubicBezTo>
                <a:cubicBezTo>
                  <a:pt x="8518220" y="1214733"/>
                  <a:pt x="8511161" y="1214733"/>
                  <a:pt x="8504100" y="1214733"/>
                </a:cubicBezTo>
                <a:cubicBezTo>
                  <a:pt x="8489980" y="1207673"/>
                  <a:pt x="8475858" y="1204143"/>
                  <a:pt x="8461739" y="1204143"/>
                </a:cubicBezTo>
                <a:cubicBezTo>
                  <a:pt x="8454678" y="1197083"/>
                  <a:pt x="8447618" y="1193552"/>
                  <a:pt x="8440558" y="1193552"/>
                </a:cubicBezTo>
                <a:cubicBezTo>
                  <a:pt x="8433497" y="1193552"/>
                  <a:pt x="8426438" y="1193552"/>
                  <a:pt x="8419377" y="1193552"/>
                </a:cubicBezTo>
                <a:lnTo>
                  <a:pt x="8355835" y="1172371"/>
                </a:lnTo>
                <a:cubicBezTo>
                  <a:pt x="8327593" y="1165312"/>
                  <a:pt x="8309943" y="1160016"/>
                  <a:pt x="8302883" y="1156485"/>
                </a:cubicBezTo>
                <a:cubicBezTo>
                  <a:pt x="8295821" y="1152956"/>
                  <a:pt x="8288762" y="1151191"/>
                  <a:pt x="8281702" y="1151191"/>
                </a:cubicBezTo>
                <a:lnTo>
                  <a:pt x="8207569" y="1130010"/>
                </a:lnTo>
                <a:cubicBezTo>
                  <a:pt x="8207569" y="1130010"/>
                  <a:pt x="8200508" y="1130010"/>
                  <a:pt x="8186387" y="1130010"/>
                </a:cubicBezTo>
                <a:lnTo>
                  <a:pt x="8133435" y="1119419"/>
                </a:lnTo>
                <a:cubicBezTo>
                  <a:pt x="8126375" y="1112360"/>
                  <a:pt x="8119316" y="1108829"/>
                  <a:pt x="8112254" y="1108829"/>
                </a:cubicBezTo>
                <a:cubicBezTo>
                  <a:pt x="8105194" y="1108829"/>
                  <a:pt x="8096369" y="1107064"/>
                  <a:pt x="8085779" y="1103533"/>
                </a:cubicBezTo>
                <a:cubicBezTo>
                  <a:pt x="8075189" y="1100004"/>
                  <a:pt x="8069894" y="1098239"/>
                  <a:pt x="8069894" y="1098239"/>
                </a:cubicBezTo>
                <a:cubicBezTo>
                  <a:pt x="8062833" y="1105298"/>
                  <a:pt x="8059302" y="1108829"/>
                  <a:pt x="8059302" y="1108829"/>
                </a:cubicBezTo>
                <a:cubicBezTo>
                  <a:pt x="8059302" y="1108829"/>
                  <a:pt x="8059302" y="1105298"/>
                  <a:pt x="8059302" y="1098239"/>
                </a:cubicBezTo>
                <a:cubicBezTo>
                  <a:pt x="8052242" y="1098239"/>
                  <a:pt x="8046946" y="1098239"/>
                  <a:pt x="8043417" y="1098239"/>
                </a:cubicBezTo>
                <a:cubicBezTo>
                  <a:pt x="8039887" y="1098239"/>
                  <a:pt x="8038123" y="1098239"/>
                  <a:pt x="8038123" y="1098239"/>
                </a:cubicBezTo>
                <a:lnTo>
                  <a:pt x="8027531" y="1108829"/>
                </a:lnTo>
                <a:lnTo>
                  <a:pt x="8016942" y="1108829"/>
                </a:lnTo>
                <a:lnTo>
                  <a:pt x="8016942" y="1119419"/>
                </a:lnTo>
                <a:cubicBezTo>
                  <a:pt x="7981640" y="1119419"/>
                  <a:pt x="7953398" y="1108829"/>
                  <a:pt x="7932219" y="1087648"/>
                </a:cubicBezTo>
                <a:lnTo>
                  <a:pt x="7921627" y="1087648"/>
                </a:lnTo>
                <a:cubicBezTo>
                  <a:pt x="7914567" y="1087648"/>
                  <a:pt x="7911038" y="1087648"/>
                  <a:pt x="7911038" y="1087648"/>
                </a:cubicBezTo>
                <a:cubicBezTo>
                  <a:pt x="7911038" y="1087648"/>
                  <a:pt x="7907508" y="1084118"/>
                  <a:pt x="7900446" y="1077058"/>
                </a:cubicBezTo>
                <a:cubicBezTo>
                  <a:pt x="7900446" y="1077058"/>
                  <a:pt x="7893386" y="1077058"/>
                  <a:pt x="7879267" y="1077058"/>
                </a:cubicBezTo>
                <a:lnTo>
                  <a:pt x="7868675" y="1077058"/>
                </a:lnTo>
                <a:cubicBezTo>
                  <a:pt x="7868675" y="1077058"/>
                  <a:pt x="7872205" y="1080588"/>
                  <a:pt x="7879267" y="1087648"/>
                </a:cubicBezTo>
                <a:cubicBezTo>
                  <a:pt x="7879267" y="1087648"/>
                  <a:pt x="7879267" y="1091179"/>
                  <a:pt x="7879267" y="1098239"/>
                </a:cubicBezTo>
                <a:cubicBezTo>
                  <a:pt x="7886327" y="1091179"/>
                  <a:pt x="7893386" y="1091179"/>
                  <a:pt x="7900446" y="1098239"/>
                </a:cubicBezTo>
                <a:cubicBezTo>
                  <a:pt x="7907508" y="1105298"/>
                  <a:pt x="7914567" y="1108829"/>
                  <a:pt x="7921627" y="1108829"/>
                </a:cubicBezTo>
                <a:cubicBezTo>
                  <a:pt x="7928688" y="1108829"/>
                  <a:pt x="7933983" y="1108829"/>
                  <a:pt x="7937513" y="1108829"/>
                </a:cubicBezTo>
                <a:cubicBezTo>
                  <a:pt x="7941042" y="1108829"/>
                  <a:pt x="7942808" y="1108829"/>
                  <a:pt x="7942808" y="1108829"/>
                </a:cubicBezTo>
                <a:cubicBezTo>
                  <a:pt x="7949869" y="1122950"/>
                  <a:pt x="7967519" y="1130010"/>
                  <a:pt x="7995760" y="1130010"/>
                </a:cubicBezTo>
                <a:cubicBezTo>
                  <a:pt x="8045183" y="1130010"/>
                  <a:pt x="8069894" y="1137070"/>
                  <a:pt x="8069894" y="1151191"/>
                </a:cubicBezTo>
                <a:cubicBezTo>
                  <a:pt x="8069894" y="1158250"/>
                  <a:pt x="8062833" y="1161781"/>
                  <a:pt x="8048712" y="1161781"/>
                </a:cubicBezTo>
                <a:cubicBezTo>
                  <a:pt x="8027531" y="1161781"/>
                  <a:pt x="8031061" y="1165312"/>
                  <a:pt x="8059302" y="1172371"/>
                </a:cubicBezTo>
                <a:cubicBezTo>
                  <a:pt x="8066364" y="1179431"/>
                  <a:pt x="8076954" y="1184727"/>
                  <a:pt x="8091075" y="1188258"/>
                </a:cubicBezTo>
                <a:cubicBezTo>
                  <a:pt x="8105194" y="1191787"/>
                  <a:pt x="8117550" y="1195317"/>
                  <a:pt x="8128141" y="1198848"/>
                </a:cubicBezTo>
                <a:cubicBezTo>
                  <a:pt x="8138731" y="1202378"/>
                  <a:pt x="8144027" y="1204143"/>
                  <a:pt x="8144027" y="1204143"/>
                </a:cubicBezTo>
                <a:lnTo>
                  <a:pt x="8154617" y="1204143"/>
                </a:lnTo>
                <a:lnTo>
                  <a:pt x="8154617" y="1214733"/>
                </a:lnTo>
                <a:cubicBezTo>
                  <a:pt x="8161677" y="1214733"/>
                  <a:pt x="8166973" y="1214733"/>
                  <a:pt x="8170502" y="1214733"/>
                </a:cubicBezTo>
                <a:cubicBezTo>
                  <a:pt x="8174031" y="1214733"/>
                  <a:pt x="8179327" y="1212968"/>
                  <a:pt x="8186387" y="1209437"/>
                </a:cubicBezTo>
                <a:cubicBezTo>
                  <a:pt x="8193449" y="1205908"/>
                  <a:pt x="8198743" y="1204143"/>
                  <a:pt x="8202273" y="1204143"/>
                </a:cubicBezTo>
                <a:cubicBezTo>
                  <a:pt x="8205802" y="1204143"/>
                  <a:pt x="8207569" y="1207673"/>
                  <a:pt x="8207569" y="1214733"/>
                </a:cubicBezTo>
                <a:lnTo>
                  <a:pt x="8218160" y="1225324"/>
                </a:lnTo>
                <a:cubicBezTo>
                  <a:pt x="8218160" y="1218264"/>
                  <a:pt x="8218160" y="1214733"/>
                  <a:pt x="8218160" y="1214733"/>
                </a:cubicBezTo>
                <a:lnTo>
                  <a:pt x="8228750" y="1214733"/>
                </a:lnTo>
                <a:cubicBezTo>
                  <a:pt x="8242869" y="1214733"/>
                  <a:pt x="8249931" y="1218264"/>
                  <a:pt x="8249931" y="1225324"/>
                </a:cubicBezTo>
                <a:cubicBezTo>
                  <a:pt x="8249931" y="1239445"/>
                  <a:pt x="8267581" y="1246504"/>
                  <a:pt x="8302883" y="1246504"/>
                </a:cubicBezTo>
                <a:lnTo>
                  <a:pt x="8334654" y="1257095"/>
                </a:lnTo>
                <a:cubicBezTo>
                  <a:pt x="8348773" y="1264154"/>
                  <a:pt x="8361130" y="1265920"/>
                  <a:pt x="8371720" y="1262389"/>
                </a:cubicBezTo>
                <a:cubicBezTo>
                  <a:pt x="8382310" y="1258860"/>
                  <a:pt x="8394666" y="1260625"/>
                  <a:pt x="8408787" y="1267685"/>
                </a:cubicBezTo>
                <a:cubicBezTo>
                  <a:pt x="8422906" y="1274745"/>
                  <a:pt x="8429968" y="1281806"/>
                  <a:pt x="8429968" y="1288866"/>
                </a:cubicBezTo>
                <a:lnTo>
                  <a:pt x="8355835" y="1278276"/>
                </a:lnTo>
                <a:cubicBezTo>
                  <a:pt x="8348773" y="1271216"/>
                  <a:pt x="8338183" y="1267685"/>
                  <a:pt x="8324064" y="1267685"/>
                </a:cubicBezTo>
                <a:lnTo>
                  <a:pt x="8281702" y="1257095"/>
                </a:lnTo>
                <a:cubicBezTo>
                  <a:pt x="8267581" y="1250035"/>
                  <a:pt x="8256991" y="1246504"/>
                  <a:pt x="8249931" y="1246504"/>
                </a:cubicBezTo>
                <a:cubicBezTo>
                  <a:pt x="8242869" y="1246504"/>
                  <a:pt x="8221689" y="1239445"/>
                  <a:pt x="8186387" y="1225324"/>
                </a:cubicBezTo>
                <a:cubicBezTo>
                  <a:pt x="8094604" y="1197083"/>
                  <a:pt x="8024002" y="1175902"/>
                  <a:pt x="7974579" y="1161781"/>
                </a:cubicBezTo>
                <a:cubicBezTo>
                  <a:pt x="7946338" y="1147660"/>
                  <a:pt x="7928688" y="1144131"/>
                  <a:pt x="7921627" y="1151191"/>
                </a:cubicBezTo>
                <a:lnTo>
                  <a:pt x="7911038" y="1140600"/>
                </a:lnTo>
                <a:cubicBezTo>
                  <a:pt x="7903976" y="1133541"/>
                  <a:pt x="7893386" y="1133541"/>
                  <a:pt x="7879267" y="1140600"/>
                </a:cubicBezTo>
                <a:lnTo>
                  <a:pt x="7847494" y="1140600"/>
                </a:lnTo>
                <a:lnTo>
                  <a:pt x="7868675" y="1151191"/>
                </a:lnTo>
                <a:cubicBezTo>
                  <a:pt x="7875736" y="1158250"/>
                  <a:pt x="7889856" y="1165312"/>
                  <a:pt x="7911038" y="1172371"/>
                </a:cubicBezTo>
                <a:lnTo>
                  <a:pt x="7932219" y="1182962"/>
                </a:lnTo>
                <a:lnTo>
                  <a:pt x="7942808" y="1193552"/>
                </a:lnTo>
                <a:lnTo>
                  <a:pt x="7953398" y="1204143"/>
                </a:lnTo>
                <a:lnTo>
                  <a:pt x="7900446" y="1193552"/>
                </a:lnTo>
                <a:cubicBezTo>
                  <a:pt x="7893386" y="1186493"/>
                  <a:pt x="7889856" y="1186493"/>
                  <a:pt x="7889856" y="1193552"/>
                </a:cubicBezTo>
                <a:lnTo>
                  <a:pt x="7911038" y="1204143"/>
                </a:lnTo>
                <a:cubicBezTo>
                  <a:pt x="7918098" y="1204143"/>
                  <a:pt x="7925157" y="1205908"/>
                  <a:pt x="7932219" y="1209437"/>
                </a:cubicBezTo>
                <a:cubicBezTo>
                  <a:pt x="7939279" y="1212968"/>
                  <a:pt x="7942808" y="1214733"/>
                  <a:pt x="7942808" y="1214733"/>
                </a:cubicBezTo>
                <a:cubicBezTo>
                  <a:pt x="7949869" y="1221793"/>
                  <a:pt x="7956928" y="1225324"/>
                  <a:pt x="7963990" y="1225324"/>
                </a:cubicBezTo>
                <a:cubicBezTo>
                  <a:pt x="7971050" y="1225324"/>
                  <a:pt x="7976346" y="1225324"/>
                  <a:pt x="7979875" y="1225324"/>
                </a:cubicBezTo>
                <a:cubicBezTo>
                  <a:pt x="7983404" y="1225324"/>
                  <a:pt x="7985171" y="1225324"/>
                  <a:pt x="7985171" y="1225324"/>
                </a:cubicBezTo>
                <a:cubicBezTo>
                  <a:pt x="7985171" y="1232383"/>
                  <a:pt x="7995760" y="1239445"/>
                  <a:pt x="8016942" y="1246504"/>
                </a:cubicBezTo>
                <a:cubicBezTo>
                  <a:pt x="8038123" y="1253564"/>
                  <a:pt x="8052242" y="1257095"/>
                  <a:pt x="8059302" y="1257095"/>
                </a:cubicBezTo>
                <a:lnTo>
                  <a:pt x="8069894" y="1267685"/>
                </a:lnTo>
                <a:cubicBezTo>
                  <a:pt x="8062833" y="1274745"/>
                  <a:pt x="8055773" y="1274745"/>
                  <a:pt x="8048712" y="1267685"/>
                </a:cubicBezTo>
                <a:cubicBezTo>
                  <a:pt x="8048712" y="1267685"/>
                  <a:pt x="8045183" y="1267685"/>
                  <a:pt x="8038123" y="1267685"/>
                </a:cubicBezTo>
                <a:lnTo>
                  <a:pt x="8027531" y="1267685"/>
                </a:lnTo>
                <a:cubicBezTo>
                  <a:pt x="8020471" y="1253564"/>
                  <a:pt x="7995760" y="1246504"/>
                  <a:pt x="7953398" y="1246504"/>
                </a:cubicBezTo>
                <a:cubicBezTo>
                  <a:pt x="7946338" y="1246504"/>
                  <a:pt x="7939279" y="1244739"/>
                  <a:pt x="7932219" y="1241210"/>
                </a:cubicBezTo>
                <a:cubicBezTo>
                  <a:pt x="7925157" y="1237679"/>
                  <a:pt x="7921627" y="1235914"/>
                  <a:pt x="7921627" y="1235914"/>
                </a:cubicBezTo>
                <a:cubicBezTo>
                  <a:pt x="7914567" y="1235914"/>
                  <a:pt x="7903976" y="1235914"/>
                  <a:pt x="7889856" y="1235914"/>
                </a:cubicBezTo>
                <a:lnTo>
                  <a:pt x="7868675" y="1225324"/>
                </a:lnTo>
                <a:cubicBezTo>
                  <a:pt x="7854556" y="1218264"/>
                  <a:pt x="7847494" y="1218264"/>
                  <a:pt x="7847494" y="1225324"/>
                </a:cubicBezTo>
                <a:cubicBezTo>
                  <a:pt x="7840434" y="1225324"/>
                  <a:pt x="7836904" y="1221793"/>
                  <a:pt x="7836904" y="1214733"/>
                </a:cubicBezTo>
                <a:cubicBezTo>
                  <a:pt x="7836904" y="1214733"/>
                  <a:pt x="7829844" y="1214733"/>
                  <a:pt x="7815724" y="1214733"/>
                </a:cubicBezTo>
                <a:cubicBezTo>
                  <a:pt x="7808663" y="1214733"/>
                  <a:pt x="7801604" y="1212968"/>
                  <a:pt x="7794542" y="1209437"/>
                </a:cubicBezTo>
                <a:cubicBezTo>
                  <a:pt x="7787482" y="1205908"/>
                  <a:pt x="7783952" y="1204143"/>
                  <a:pt x="7783952" y="1204143"/>
                </a:cubicBezTo>
                <a:cubicBezTo>
                  <a:pt x="7755711" y="1190022"/>
                  <a:pt x="7738060" y="1186493"/>
                  <a:pt x="7731000" y="1193552"/>
                </a:cubicBezTo>
                <a:cubicBezTo>
                  <a:pt x="7731000" y="1207673"/>
                  <a:pt x="7716880" y="1207673"/>
                  <a:pt x="7688638" y="1193552"/>
                </a:cubicBezTo>
                <a:cubicBezTo>
                  <a:pt x="7681578" y="1186493"/>
                  <a:pt x="7663928" y="1179431"/>
                  <a:pt x="7635686" y="1172371"/>
                </a:cubicBezTo>
                <a:cubicBezTo>
                  <a:pt x="7628626" y="1172371"/>
                  <a:pt x="7621567" y="1170606"/>
                  <a:pt x="7614505" y="1167077"/>
                </a:cubicBezTo>
                <a:cubicBezTo>
                  <a:pt x="7607444" y="1163546"/>
                  <a:pt x="7600386" y="1160016"/>
                  <a:pt x="7593326" y="1156485"/>
                </a:cubicBezTo>
                <a:cubicBezTo>
                  <a:pt x="7586264" y="1152956"/>
                  <a:pt x="7577438" y="1149426"/>
                  <a:pt x="7566848" y="1145896"/>
                </a:cubicBezTo>
                <a:cubicBezTo>
                  <a:pt x="7556259" y="1142365"/>
                  <a:pt x="7547434" y="1140600"/>
                  <a:pt x="7540374" y="1140600"/>
                </a:cubicBezTo>
                <a:cubicBezTo>
                  <a:pt x="7519192" y="1140600"/>
                  <a:pt x="7501540" y="1137070"/>
                  <a:pt x="7487420" y="1130010"/>
                </a:cubicBezTo>
                <a:lnTo>
                  <a:pt x="7466240" y="1140600"/>
                </a:lnTo>
                <a:cubicBezTo>
                  <a:pt x="7473300" y="1147660"/>
                  <a:pt x="7494482" y="1151191"/>
                  <a:pt x="7529782" y="1151191"/>
                </a:cubicBezTo>
                <a:cubicBezTo>
                  <a:pt x="7536842" y="1158250"/>
                  <a:pt x="7540374" y="1163546"/>
                  <a:pt x="7540374" y="1167077"/>
                </a:cubicBezTo>
                <a:cubicBezTo>
                  <a:pt x="7540374" y="1170606"/>
                  <a:pt x="7547434" y="1168841"/>
                  <a:pt x="7561553" y="1161781"/>
                </a:cubicBezTo>
                <a:lnTo>
                  <a:pt x="7572144" y="1172371"/>
                </a:lnTo>
                <a:lnTo>
                  <a:pt x="7593326" y="1182962"/>
                </a:lnTo>
                <a:cubicBezTo>
                  <a:pt x="7607444" y="1182962"/>
                  <a:pt x="7618034" y="1184727"/>
                  <a:pt x="7625096" y="1188258"/>
                </a:cubicBezTo>
                <a:cubicBezTo>
                  <a:pt x="7632156" y="1191787"/>
                  <a:pt x="7640982" y="1193552"/>
                  <a:pt x="7651572" y="1193552"/>
                </a:cubicBezTo>
                <a:cubicBezTo>
                  <a:pt x="7662163" y="1193552"/>
                  <a:pt x="7667457" y="1197083"/>
                  <a:pt x="7667457" y="1204143"/>
                </a:cubicBezTo>
                <a:cubicBezTo>
                  <a:pt x="7674519" y="1204143"/>
                  <a:pt x="7678048" y="1204143"/>
                  <a:pt x="7678048" y="1204143"/>
                </a:cubicBezTo>
                <a:cubicBezTo>
                  <a:pt x="7678048" y="1204143"/>
                  <a:pt x="7678048" y="1207673"/>
                  <a:pt x="7678048" y="1214733"/>
                </a:cubicBezTo>
                <a:lnTo>
                  <a:pt x="7688638" y="1214733"/>
                </a:lnTo>
                <a:lnTo>
                  <a:pt x="7773361" y="1235914"/>
                </a:lnTo>
                <a:lnTo>
                  <a:pt x="7783952" y="1235914"/>
                </a:lnTo>
                <a:cubicBezTo>
                  <a:pt x="7783952" y="1235914"/>
                  <a:pt x="7785717" y="1235914"/>
                  <a:pt x="7789248" y="1235914"/>
                </a:cubicBezTo>
                <a:cubicBezTo>
                  <a:pt x="7792778" y="1235914"/>
                  <a:pt x="7801604" y="1239445"/>
                  <a:pt x="7815724" y="1246504"/>
                </a:cubicBezTo>
                <a:lnTo>
                  <a:pt x="7847494" y="1257095"/>
                </a:lnTo>
                <a:cubicBezTo>
                  <a:pt x="7854556" y="1257095"/>
                  <a:pt x="7861615" y="1258860"/>
                  <a:pt x="7868675" y="1262389"/>
                </a:cubicBezTo>
                <a:cubicBezTo>
                  <a:pt x="7875736" y="1265920"/>
                  <a:pt x="7879267" y="1267685"/>
                  <a:pt x="7879267" y="1267685"/>
                </a:cubicBezTo>
                <a:cubicBezTo>
                  <a:pt x="7879267" y="1267685"/>
                  <a:pt x="7882796" y="1269450"/>
                  <a:pt x="7889856" y="1272981"/>
                </a:cubicBezTo>
                <a:cubicBezTo>
                  <a:pt x="7896917" y="1276510"/>
                  <a:pt x="7914567" y="1278276"/>
                  <a:pt x="7942808" y="1278276"/>
                </a:cubicBezTo>
                <a:lnTo>
                  <a:pt x="7974579" y="1288866"/>
                </a:lnTo>
                <a:cubicBezTo>
                  <a:pt x="7967519" y="1295927"/>
                  <a:pt x="7963990" y="1299456"/>
                  <a:pt x="7963990" y="1299456"/>
                </a:cubicBezTo>
                <a:cubicBezTo>
                  <a:pt x="7963990" y="1306516"/>
                  <a:pt x="7960460" y="1310047"/>
                  <a:pt x="7953398" y="1310047"/>
                </a:cubicBezTo>
                <a:lnTo>
                  <a:pt x="7985171" y="1310047"/>
                </a:lnTo>
                <a:cubicBezTo>
                  <a:pt x="7992231" y="1302987"/>
                  <a:pt x="8001056" y="1301221"/>
                  <a:pt x="8011646" y="1304752"/>
                </a:cubicBezTo>
                <a:cubicBezTo>
                  <a:pt x="8022237" y="1308283"/>
                  <a:pt x="8031061" y="1313577"/>
                  <a:pt x="8038123" y="1320637"/>
                </a:cubicBezTo>
                <a:cubicBezTo>
                  <a:pt x="8038123" y="1320637"/>
                  <a:pt x="8041652" y="1322402"/>
                  <a:pt x="8048712" y="1325933"/>
                </a:cubicBezTo>
                <a:cubicBezTo>
                  <a:pt x="8055773" y="1329464"/>
                  <a:pt x="8062833" y="1327697"/>
                  <a:pt x="8069894" y="1320637"/>
                </a:cubicBezTo>
                <a:lnTo>
                  <a:pt x="8122846" y="1341818"/>
                </a:lnTo>
                <a:cubicBezTo>
                  <a:pt x="8122846" y="1341818"/>
                  <a:pt x="8119316" y="1341818"/>
                  <a:pt x="8112254" y="1341818"/>
                </a:cubicBezTo>
                <a:cubicBezTo>
                  <a:pt x="8105194" y="1341818"/>
                  <a:pt x="8101664" y="1341818"/>
                  <a:pt x="8101664" y="1341818"/>
                </a:cubicBezTo>
                <a:cubicBezTo>
                  <a:pt x="8101664" y="1348879"/>
                  <a:pt x="8122846" y="1359468"/>
                  <a:pt x="8165206" y="1373589"/>
                </a:cubicBezTo>
                <a:cubicBezTo>
                  <a:pt x="8172268" y="1373589"/>
                  <a:pt x="8177564" y="1373589"/>
                  <a:pt x="8181093" y="1373589"/>
                </a:cubicBezTo>
                <a:cubicBezTo>
                  <a:pt x="8184623" y="1373589"/>
                  <a:pt x="8186387" y="1373589"/>
                  <a:pt x="8186387" y="1373589"/>
                </a:cubicBezTo>
                <a:cubicBezTo>
                  <a:pt x="8193449" y="1373589"/>
                  <a:pt x="8196979" y="1377120"/>
                  <a:pt x="8196979" y="1384180"/>
                </a:cubicBezTo>
                <a:cubicBezTo>
                  <a:pt x="8274641" y="1405360"/>
                  <a:pt x="8341714" y="1419481"/>
                  <a:pt x="8398196" y="1426541"/>
                </a:cubicBezTo>
                <a:cubicBezTo>
                  <a:pt x="8426438" y="1426541"/>
                  <a:pt x="8447618" y="1430072"/>
                  <a:pt x="8461739" y="1437132"/>
                </a:cubicBezTo>
                <a:lnTo>
                  <a:pt x="8472329" y="1437132"/>
                </a:lnTo>
                <a:lnTo>
                  <a:pt x="8461739" y="1447722"/>
                </a:lnTo>
                <a:cubicBezTo>
                  <a:pt x="8454678" y="1447722"/>
                  <a:pt x="8447618" y="1447722"/>
                  <a:pt x="8440558" y="1447722"/>
                </a:cubicBezTo>
                <a:cubicBezTo>
                  <a:pt x="8433497" y="1447722"/>
                  <a:pt x="8429968" y="1447722"/>
                  <a:pt x="8429968" y="1447722"/>
                </a:cubicBezTo>
                <a:lnTo>
                  <a:pt x="8408787" y="1458312"/>
                </a:lnTo>
                <a:lnTo>
                  <a:pt x="8387606" y="1458312"/>
                </a:lnTo>
                <a:cubicBezTo>
                  <a:pt x="8373486" y="1451253"/>
                  <a:pt x="8359364" y="1445957"/>
                  <a:pt x="8345244" y="1442427"/>
                </a:cubicBezTo>
                <a:cubicBezTo>
                  <a:pt x="8331124" y="1438897"/>
                  <a:pt x="8320533" y="1438897"/>
                  <a:pt x="8313473" y="1442427"/>
                </a:cubicBezTo>
                <a:cubicBezTo>
                  <a:pt x="8306412" y="1445957"/>
                  <a:pt x="8299353" y="1444191"/>
                  <a:pt x="8292291" y="1437132"/>
                </a:cubicBezTo>
                <a:cubicBezTo>
                  <a:pt x="8285231" y="1430072"/>
                  <a:pt x="8278172" y="1430072"/>
                  <a:pt x="8271112" y="1437132"/>
                </a:cubicBezTo>
                <a:cubicBezTo>
                  <a:pt x="8264050" y="1437132"/>
                  <a:pt x="8258756" y="1435368"/>
                  <a:pt x="8255225" y="1431837"/>
                </a:cubicBezTo>
                <a:cubicBezTo>
                  <a:pt x="8251695" y="1428306"/>
                  <a:pt x="8249931" y="1426541"/>
                  <a:pt x="8249931" y="1426541"/>
                </a:cubicBezTo>
                <a:cubicBezTo>
                  <a:pt x="8249931" y="1426541"/>
                  <a:pt x="8246401" y="1426541"/>
                  <a:pt x="8239339" y="1426541"/>
                </a:cubicBezTo>
                <a:cubicBezTo>
                  <a:pt x="8232279" y="1426541"/>
                  <a:pt x="8225220" y="1423012"/>
                  <a:pt x="8218160" y="1415951"/>
                </a:cubicBezTo>
                <a:cubicBezTo>
                  <a:pt x="8211098" y="1408891"/>
                  <a:pt x="8200508" y="1405360"/>
                  <a:pt x="8186387" y="1405360"/>
                </a:cubicBezTo>
                <a:cubicBezTo>
                  <a:pt x="8179327" y="1412420"/>
                  <a:pt x="8172268" y="1414187"/>
                  <a:pt x="8165206" y="1410656"/>
                </a:cubicBezTo>
                <a:cubicBezTo>
                  <a:pt x="8158146" y="1407125"/>
                  <a:pt x="8151087" y="1405360"/>
                  <a:pt x="8144027" y="1405360"/>
                </a:cubicBezTo>
                <a:cubicBezTo>
                  <a:pt x="8129906" y="1405360"/>
                  <a:pt x="8119316" y="1405360"/>
                  <a:pt x="8112254" y="1405360"/>
                </a:cubicBezTo>
                <a:lnTo>
                  <a:pt x="8112254" y="1384180"/>
                </a:lnTo>
                <a:lnTo>
                  <a:pt x="8112254" y="1373589"/>
                </a:lnTo>
                <a:lnTo>
                  <a:pt x="8101664" y="1373589"/>
                </a:lnTo>
                <a:cubicBezTo>
                  <a:pt x="8101664" y="1359468"/>
                  <a:pt x="8098135" y="1362999"/>
                  <a:pt x="8091075" y="1384180"/>
                </a:cubicBezTo>
                <a:lnTo>
                  <a:pt x="8091075" y="1394770"/>
                </a:lnTo>
                <a:cubicBezTo>
                  <a:pt x="8084013" y="1394770"/>
                  <a:pt x="8071658" y="1389475"/>
                  <a:pt x="8054008" y="1378885"/>
                </a:cubicBezTo>
                <a:cubicBezTo>
                  <a:pt x="8036356" y="1368293"/>
                  <a:pt x="8025767" y="1364764"/>
                  <a:pt x="8022237" y="1368293"/>
                </a:cubicBezTo>
                <a:cubicBezTo>
                  <a:pt x="8018706" y="1371824"/>
                  <a:pt x="8011646" y="1373589"/>
                  <a:pt x="8001056" y="1373589"/>
                </a:cubicBezTo>
                <a:cubicBezTo>
                  <a:pt x="7990465" y="1373589"/>
                  <a:pt x="7985171" y="1370060"/>
                  <a:pt x="7985171" y="1362999"/>
                </a:cubicBezTo>
                <a:cubicBezTo>
                  <a:pt x="7985171" y="1362999"/>
                  <a:pt x="7981640" y="1362999"/>
                  <a:pt x="7974579" y="1362999"/>
                </a:cubicBezTo>
                <a:cubicBezTo>
                  <a:pt x="7967519" y="1362999"/>
                  <a:pt x="7963990" y="1362999"/>
                  <a:pt x="7963990" y="1362999"/>
                </a:cubicBezTo>
                <a:lnTo>
                  <a:pt x="7942808" y="1352408"/>
                </a:lnTo>
                <a:cubicBezTo>
                  <a:pt x="7942808" y="1352408"/>
                  <a:pt x="7939279" y="1352408"/>
                  <a:pt x="7932219" y="1352408"/>
                </a:cubicBezTo>
                <a:cubicBezTo>
                  <a:pt x="7925157" y="1352408"/>
                  <a:pt x="7925157" y="1355939"/>
                  <a:pt x="7932219" y="1362999"/>
                </a:cubicBezTo>
                <a:lnTo>
                  <a:pt x="7953398" y="1373589"/>
                </a:lnTo>
                <a:cubicBezTo>
                  <a:pt x="7960460" y="1373589"/>
                  <a:pt x="7963990" y="1375354"/>
                  <a:pt x="7963990" y="1378885"/>
                </a:cubicBezTo>
                <a:cubicBezTo>
                  <a:pt x="7963990" y="1382416"/>
                  <a:pt x="7974579" y="1384180"/>
                  <a:pt x="7995760" y="1384180"/>
                </a:cubicBezTo>
                <a:cubicBezTo>
                  <a:pt x="8002821" y="1384180"/>
                  <a:pt x="8009880" y="1385945"/>
                  <a:pt x="8016942" y="1389475"/>
                </a:cubicBezTo>
                <a:cubicBezTo>
                  <a:pt x="8024002" y="1393005"/>
                  <a:pt x="8029298" y="1396535"/>
                  <a:pt x="8032827" y="1400066"/>
                </a:cubicBezTo>
                <a:cubicBezTo>
                  <a:pt x="8036356" y="1403595"/>
                  <a:pt x="8043417" y="1407125"/>
                  <a:pt x="8054008" y="1410656"/>
                </a:cubicBezTo>
                <a:cubicBezTo>
                  <a:pt x="8064598" y="1414187"/>
                  <a:pt x="8073423" y="1415951"/>
                  <a:pt x="8080483" y="1415951"/>
                </a:cubicBezTo>
                <a:cubicBezTo>
                  <a:pt x="8108725" y="1423012"/>
                  <a:pt x="8129906" y="1430072"/>
                  <a:pt x="8144027" y="1437132"/>
                </a:cubicBezTo>
                <a:lnTo>
                  <a:pt x="8154617" y="1447722"/>
                </a:lnTo>
                <a:cubicBezTo>
                  <a:pt x="8140497" y="1440662"/>
                  <a:pt x="8133435" y="1438897"/>
                  <a:pt x="8133435" y="1442427"/>
                </a:cubicBezTo>
                <a:cubicBezTo>
                  <a:pt x="8133435" y="1445957"/>
                  <a:pt x="8129906" y="1447722"/>
                  <a:pt x="8122846" y="1447722"/>
                </a:cubicBezTo>
                <a:cubicBezTo>
                  <a:pt x="8115785" y="1447722"/>
                  <a:pt x="8112254" y="1447722"/>
                  <a:pt x="8112254" y="1447722"/>
                </a:cubicBezTo>
                <a:cubicBezTo>
                  <a:pt x="8112254" y="1447722"/>
                  <a:pt x="8112254" y="1451253"/>
                  <a:pt x="8112254" y="1458312"/>
                </a:cubicBezTo>
                <a:cubicBezTo>
                  <a:pt x="8112254" y="1465372"/>
                  <a:pt x="8108725" y="1465372"/>
                  <a:pt x="8101664" y="1458312"/>
                </a:cubicBezTo>
                <a:lnTo>
                  <a:pt x="8091075" y="1447722"/>
                </a:lnTo>
                <a:lnTo>
                  <a:pt x="8080483" y="1437132"/>
                </a:lnTo>
                <a:lnTo>
                  <a:pt x="8069894" y="1426541"/>
                </a:lnTo>
                <a:cubicBezTo>
                  <a:pt x="8055773" y="1426541"/>
                  <a:pt x="8045183" y="1430072"/>
                  <a:pt x="8038123" y="1437132"/>
                </a:cubicBezTo>
                <a:cubicBezTo>
                  <a:pt x="8031061" y="1437132"/>
                  <a:pt x="8027531" y="1435368"/>
                  <a:pt x="8027531" y="1431837"/>
                </a:cubicBezTo>
                <a:cubicBezTo>
                  <a:pt x="8027531" y="1428306"/>
                  <a:pt x="8024002" y="1426541"/>
                  <a:pt x="8016942" y="1426541"/>
                </a:cubicBezTo>
                <a:lnTo>
                  <a:pt x="8016942" y="1415951"/>
                </a:lnTo>
                <a:cubicBezTo>
                  <a:pt x="8009880" y="1415951"/>
                  <a:pt x="8006350" y="1417716"/>
                  <a:pt x="8006350" y="1421247"/>
                </a:cubicBezTo>
                <a:cubicBezTo>
                  <a:pt x="8006350" y="1424776"/>
                  <a:pt x="7995760" y="1426541"/>
                  <a:pt x="7974579" y="1426541"/>
                </a:cubicBezTo>
                <a:cubicBezTo>
                  <a:pt x="7960460" y="1419481"/>
                  <a:pt x="7953398" y="1419481"/>
                  <a:pt x="7953398" y="1426541"/>
                </a:cubicBezTo>
                <a:lnTo>
                  <a:pt x="7932219" y="1426541"/>
                </a:lnTo>
                <a:lnTo>
                  <a:pt x="7932219" y="1415951"/>
                </a:lnTo>
                <a:cubicBezTo>
                  <a:pt x="7925157" y="1408891"/>
                  <a:pt x="7907508" y="1405360"/>
                  <a:pt x="7879267" y="1405360"/>
                </a:cubicBezTo>
                <a:cubicBezTo>
                  <a:pt x="7872205" y="1405360"/>
                  <a:pt x="7868675" y="1403595"/>
                  <a:pt x="7868675" y="1400066"/>
                </a:cubicBezTo>
                <a:cubicBezTo>
                  <a:pt x="7868675" y="1396535"/>
                  <a:pt x="7861615" y="1394770"/>
                  <a:pt x="7847494" y="1394770"/>
                </a:cubicBezTo>
                <a:cubicBezTo>
                  <a:pt x="7826313" y="1394770"/>
                  <a:pt x="7822784" y="1398301"/>
                  <a:pt x="7836904" y="1405360"/>
                </a:cubicBezTo>
                <a:cubicBezTo>
                  <a:pt x="7843965" y="1412420"/>
                  <a:pt x="7889856" y="1426541"/>
                  <a:pt x="7974579" y="1447722"/>
                </a:cubicBezTo>
                <a:lnTo>
                  <a:pt x="8069894" y="1479493"/>
                </a:lnTo>
                <a:lnTo>
                  <a:pt x="8059302" y="1479493"/>
                </a:lnTo>
                <a:lnTo>
                  <a:pt x="8038123" y="1479493"/>
                </a:lnTo>
                <a:cubicBezTo>
                  <a:pt x="8045183" y="1486554"/>
                  <a:pt x="8059302" y="1493614"/>
                  <a:pt x="8080483" y="1500674"/>
                </a:cubicBezTo>
                <a:cubicBezTo>
                  <a:pt x="8087545" y="1507735"/>
                  <a:pt x="8094604" y="1513030"/>
                  <a:pt x="8101664" y="1516560"/>
                </a:cubicBezTo>
                <a:cubicBezTo>
                  <a:pt x="8108725" y="1520091"/>
                  <a:pt x="8112254" y="1521855"/>
                  <a:pt x="8112254" y="1521855"/>
                </a:cubicBezTo>
                <a:cubicBezTo>
                  <a:pt x="8119316" y="1521855"/>
                  <a:pt x="8126375" y="1521855"/>
                  <a:pt x="8133435" y="1521855"/>
                </a:cubicBezTo>
                <a:lnTo>
                  <a:pt x="8154617" y="1532445"/>
                </a:lnTo>
                <a:lnTo>
                  <a:pt x="8175798" y="1532445"/>
                </a:lnTo>
                <a:cubicBezTo>
                  <a:pt x="8225220" y="1539506"/>
                  <a:pt x="8264050" y="1550095"/>
                  <a:pt x="8292291" y="1564218"/>
                </a:cubicBezTo>
                <a:cubicBezTo>
                  <a:pt x="8292291" y="1571276"/>
                  <a:pt x="8295821" y="1574807"/>
                  <a:pt x="8302883" y="1574807"/>
                </a:cubicBezTo>
                <a:cubicBezTo>
                  <a:pt x="8309943" y="1574807"/>
                  <a:pt x="8317002" y="1574807"/>
                  <a:pt x="8324064" y="1574807"/>
                </a:cubicBezTo>
                <a:lnTo>
                  <a:pt x="8334654" y="1585397"/>
                </a:lnTo>
                <a:lnTo>
                  <a:pt x="8377016" y="1595988"/>
                </a:lnTo>
                <a:cubicBezTo>
                  <a:pt x="8398196" y="1603047"/>
                  <a:pt x="8412316" y="1606578"/>
                  <a:pt x="8419377" y="1606578"/>
                </a:cubicBezTo>
                <a:cubicBezTo>
                  <a:pt x="8412316" y="1606578"/>
                  <a:pt x="8405257" y="1606578"/>
                  <a:pt x="8398196" y="1606578"/>
                </a:cubicBezTo>
                <a:cubicBezTo>
                  <a:pt x="8391135" y="1606578"/>
                  <a:pt x="8384076" y="1606578"/>
                  <a:pt x="8377016" y="1606578"/>
                </a:cubicBezTo>
                <a:cubicBezTo>
                  <a:pt x="8362895" y="1599518"/>
                  <a:pt x="8341714" y="1592458"/>
                  <a:pt x="8313473" y="1585397"/>
                </a:cubicBezTo>
                <a:cubicBezTo>
                  <a:pt x="8256991" y="1571276"/>
                  <a:pt x="8211098" y="1557157"/>
                  <a:pt x="8175798" y="1543036"/>
                </a:cubicBezTo>
                <a:cubicBezTo>
                  <a:pt x="8168737" y="1543036"/>
                  <a:pt x="8161677" y="1543036"/>
                  <a:pt x="8154617" y="1543036"/>
                </a:cubicBezTo>
                <a:lnTo>
                  <a:pt x="8091075" y="1532445"/>
                </a:lnTo>
                <a:cubicBezTo>
                  <a:pt x="8084013" y="1525386"/>
                  <a:pt x="8073423" y="1521855"/>
                  <a:pt x="8059302" y="1521855"/>
                </a:cubicBezTo>
                <a:cubicBezTo>
                  <a:pt x="8045183" y="1521855"/>
                  <a:pt x="8038123" y="1520091"/>
                  <a:pt x="8038123" y="1516560"/>
                </a:cubicBezTo>
                <a:cubicBezTo>
                  <a:pt x="8038123" y="1513030"/>
                  <a:pt x="8034593" y="1511264"/>
                  <a:pt x="8027531" y="1511264"/>
                </a:cubicBezTo>
                <a:lnTo>
                  <a:pt x="7963990" y="1500674"/>
                </a:lnTo>
                <a:cubicBezTo>
                  <a:pt x="7949869" y="1493614"/>
                  <a:pt x="7942808" y="1493614"/>
                  <a:pt x="7942808" y="1500674"/>
                </a:cubicBezTo>
                <a:cubicBezTo>
                  <a:pt x="7935748" y="1500674"/>
                  <a:pt x="7932219" y="1500674"/>
                  <a:pt x="7932219" y="1500674"/>
                </a:cubicBezTo>
                <a:cubicBezTo>
                  <a:pt x="7925157" y="1493614"/>
                  <a:pt x="7918098" y="1490084"/>
                  <a:pt x="7911038" y="1490084"/>
                </a:cubicBezTo>
                <a:cubicBezTo>
                  <a:pt x="7903976" y="1490084"/>
                  <a:pt x="7903976" y="1493614"/>
                  <a:pt x="7911038" y="1500674"/>
                </a:cubicBezTo>
                <a:cubicBezTo>
                  <a:pt x="7903976" y="1500674"/>
                  <a:pt x="7898682" y="1500674"/>
                  <a:pt x="7895152" y="1500674"/>
                </a:cubicBezTo>
                <a:cubicBezTo>
                  <a:pt x="7891623" y="1500674"/>
                  <a:pt x="7889856" y="1502439"/>
                  <a:pt x="7889856" y="1505970"/>
                </a:cubicBezTo>
                <a:cubicBezTo>
                  <a:pt x="7889856" y="1509499"/>
                  <a:pt x="7886327" y="1511264"/>
                  <a:pt x="7879267" y="1511264"/>
                </a:cubicBezTo>
                <a:cubicBezTo>
                  <a:pt x="7872205" y="1511264"/>
                  <a:pt x="7858085" y="1507735"/>
                  <a:pt x="7836904" y="1500674"/>
                </a:cubicBezTo>
                <a:cubicBezTo>
                  <a:pt x="7808663" y="1486554"/>
                  <a:pt x="7791012" y="1479493"/>
                  <a:pt x="7783952" y="1479493"/>
                </a:cubicBezTo>
                <a:cubicBezTo>
                  <a:pt x="7776892" y="1479493"/>
                  <a:pt x="7771596" y="1477728"/>
                  <a:pt x="7768067" y="1474199"/>
                </a:cubicBezTo>
                <a:cubicBezTo>
                  <a:pt x="7764538" y="1470668"/>
                  <a:pt x="7759242" y="1468903"/>
                  <a:pt x="7752182" y="1468903"/>
                </a:cubicBezTo>
                <a:cubicBezTo>
                  <a:pt x="7738060" y="1468903"/>
                  <a:pt x="7725704" y="1465372"/>
                  <a:pt x="7715115" y="1458312"/>
                </a:cubicBezTo>
                <a:cubicBezTo>
                  <a:pt x="7704524" y="1451253"/>
                  <a:pt x="7697464" y="1449487"/>
                  <a:pt x="7693934" y="1453018"/>
                </a:cubicBezTo>
                <a:cubicBezTo>
                  <a:pt x="7690404" y="1456547"/>
                  <a:pt x="7685108" y="1454783"/>
                  <a:pt x="7678048" y="1447722"/>
                </a:cubicBezTo>
                <a:cubicBezTo>
                  <a:pt x="7670986" y="1440662"/>
                  <a:pt x="7660396" y="1437132"/>
                  <a:pt x="7646278" y="1437132"/>
                </a:cubicBezTo>
                <a:lnTo>
                  <a:pt x="7603915" y="1415951"/>
                </a:lnTo>
                <a:cubicBezTo>
                  <a:pt x="7589794" y="1415951"/>
                  <a:pt x="7579204" y="1415951"/>
                  <a:pt x="7572144" y="1415951"/>
                </a:cubicBezTo>
                <a:lnTo>
                  <a:pt x="7519192" y="1394770"/>
                </a:lnTo>
                <a:cubicBezTo>
                  <a:pt x="7512130" y="1387710"/>
                  <a:pt x="7501540" y="1384180"/>
                  <a:pt x="7487420" y="1384180"/>
                </a:cubicBezTo>
                <a:lnTo>
                  <a:pt x="7476830" y="1394770"/>
                </a:lnTo>
                <a:cubicBezTo>
                  <a:pt x="7476830" y="1401831"/>
                  <a:pt x="7483890" y="1405360"/>
                  <a:pt x="7498011" y="1405360"/>
                </a:cubicBezTo>
                <a:cubicBezTo>
                  <a:pt x="7512130" y="1405360"/>
                  <a:pt x="7519192" y="1407125"/>
                  <a:pt x="7519192" y="1410656"/>
                </a:cubicBezTo>
                <a:cubicBezTo>
                  <a:pt x="7519192" y="1414187"/>
                  <a:pt x="7522722" y="1417716"/>
                  <a:pt x="7529782" y="1421247"/>
                </a:cubicBezTo>
                <a:cubicBezTo>
                  <a:pt x="7536842" y="1424776"/>
                  <a:pt x="7543903" y="1424776"/>
                  <a:pt x="7550963" y="1421247"/>
                </a:cubicBezTo>
                <a:cubicBezTo>
                  <a:pt x="7558024" y="1417716"/>
                  <a:pt x="7568615" y="1419481"/>
                  <a:pt x="7582734" y="1426541"/>
                </a:cubicBezTo>
                <a:lnTo>
                  <a:pt x="7635686" y="1437132"/>
                </a:lnTo>
                <a:cubicBezTo>
                  <a:pt x="7635686" y="1444191"/>
                  <a:pt x="7635686" y="1447722"/>
                  <a:pt x="7635686" y="1447722"/>
                </a:cubicBezTo>
                <a:cubicBezTo>
                  <a:pt x="7635686" y="1447722"/>
                  <a:pt x="7637452" y="1449487"/>
                  <a:pt x="7640982" y="1453018"/>
                </a:cubicBezTo>
                <a:cubicBezTo>
                  <a:pt x="7644511" y="1456547"/>
                  <a:pt x="7649807" y="1458312"/>
                  <a:pt x="7656867" y="1458312"/>
                </a:cubicBezTo>
                <a:cubicBezTo>
                  <a:pt x="7663928" y="1458312"/>
                  <a:pt x="7676282" y="1463608"/>
                  <a:pt x="7693934" y="1474199"/>
                </a:cubicBezTo>
                <a:cubicBezTo>
                  <a:pt x="7711586" y="1484789"/>
                  <a:pt x="7722175" y="1486554"/>
                  <a:pt x="7725704" y="1479493"/>
                </a:cubicBezTo>
                <a:cubicBezTo>
                  <a:pt x="7729234" y="1472434"/>
                  <a:pt x="7732765" y="1468903"/>
                  <a:pt x="7736296" y="1468903"/>
                </a:cubicBezTo>
                <a:cubicBezTo>
                  <a:pt x="7739826" y="1468903"/>
                  <a:pt x="7741590" y="1472434"/>
                  <a:pt x="7741590" y="1479493"/>
                </a:cubicBezTo>
                <a:lnTo>
                  <a:pt x="7773361" y="1511264"/>
                </a:lnTo>
                <a:cubicBezTo>
                  <a:pt x="7801604" y="1518324"/>
                  <a:pt x="7815724" y="1523620"/>
                  <a:pt x="7815724" y="1527151"/>
                </a:cubicBezTo>
                <a:cubicBezTo>
                  <a:pt x="7815724" y="1530680"/>
                  <a:pt x="7819253" y="1532445"/>
                  <a:pt x="7826313" y="1532445"/>
                </a:cubicBezTo>
                <a:lnTo>
                  <a:pt x="7879267" y="1543036"/>
                </a:lnTo>
                <a:cubicBezTo>
                  <a:pt x="7886327" y="1550095"/>
                  <a:pt x="7907508" y="1560687"/>
                  <a:pt x="7942808" y="1574807"/>
                </a:cubicBezTo>
                <a:cubicBezTo>
                  <a:pt x="7978109" y="1588928"/>
                  <a:pt x="7999290" y="1595988"/>
                  <a:pt x="8006350" y="1595988"/>
                </a:cubicBezTo>
                <a:cubicBezTo>
                  <a:pt x="8013412" y="1595988"/>
                  <a:pt x="8016942" y="1595988"/>
                  <a:pt x="8016942" y="1595988"/>
                </a:cubicBezTo>
                <a:cubicBezTo>
                  <a:pt x="8016942" y="1603047"/>
                  <a:pt x="8018706" y="1606578"/>
                  <a:pt x="8022237" y="1606578"/>
                </a:cubicBezTo>
                <a:lnTo>
                  <a:pt x="7995760" y="1595988"/>
                </a:lnTo>
                <a:cubicBezTo>
                  <a:pt x="7981640" y="1595988"/>
                  <a:pt x="7960460" y="1590693"/>
                  <a:pt x="7932219" y="1580103"/>
                </a:cubicBezTo>
                <a:cubicBezTo>
                  <a:pt x="7903976" y="1569512"/>
                  <a:pt x="7888090" y="1567747"/>
                  <a:pt x="7884561" y="1574807"/>
                </a:cubicBezTo>
                <a:cubicBezTo>
                  <a:pt x="7881031" y="1581868"/>
                  <a:pt x="7877500" y="1581868"/>
                  <a:pt x="7873971" y="1574807"/>
                </a:cubicBezTo>
                <a:cubicBezTo>
                  <a:pt x="7870441" y="1567747"/>
                  <a:pt x="7861615" y="1560687"/>
                  <a:pt x="7847494" y="1553626"/>
                </a:cubicBezTo>
                <a:cubicBezTo>
                  <a:pt x="7833375" y="1546566"/>
                  <a:pt x="7822784" y="1543036"/>
                  <a:pt x="7815724" y="1543036"/>
                </a:cubicBezTo>
                <a:lnTo>
                  <a:pt x="7826313" y="1553626"/>
                </a:lnTo>
                <a:cubicBezTo>
                  <a:pt x="7833375" y="1553626"/>
                  <a:pt x="7833375" y="1557157"/>
                  <a:pt x="7826313" y="1564218"/>
                </a:cubicBezTo>
                <a:lnTo>
                  <a:pt x="7836904" y="1574807"/>
                </a:lnTo>
                <a:lnTo>
                  <a:pt x="7826313" y="1574807"/>
                </a:lnTo>
                <a:cubicBezTo>
                  <a:pt x="7812194" y="1567747"/>
                  <a:pt x="7805134" y="1562451"/>
                  <a:pt x="7805134" y="1558922"/>
                </a:cubicBezTo>
                <a:cubicBezTo>
                  <a:pt x="7805134" y="1555391"/>
                  <a:pt x="7801604" y="1553626"/>
                  <a:pt x="7794542" y="1553626"/>
                </a:cubicBezTo>
                <a:lnTo>
                  <a:pt x="7794542" y="1564218"/>
                </a:lnTo>
                <a:lnTo>
                  <a:pt x="7783952" y="1553626"/>
                </a:lnTo>
                <a:lnTo>
                  <a:pt x="7752182" y="1543036"/>
                </a:lnTo>
                <a:cubicBezTo>
                  <a:pt x="7752182" y="1543036"/>
                  <a:pt x="7748652" y="1541272"/>
                  <a:pt x="7741590" y="1537741"/>
                </a:cubicBezTo>
                <a:cubicBezTo>
                  <a:pt x="7734530" y="1534210"/>
                  <a:pt x="7731000" y="1532445"/>
                  <a:pt x="7731000" y="1532445"/>
                </a:cubicBezTo>
                <a:cubicBezTo>
                  <a:pt x="7716880" y="1532445"/>
                  <a:pt x="7713348" y="1535976"/>
                  <a:pt x="7720409" y="1543036"/>
                </a:cubicBezTo>
                <a:lnTo>
                  <a:pt x="7709820" y="1543036"/>
                </a:lnTo>
                <a:cubicBezTo>
                  <a:pt x="7709820" y="1535976"/>
                  <a:pt x="7704524" y="1532445"/>
                  <a:pt x="7693934" y="1532445"/>
                </a:cubicBezTo>
                <a:cubicBezTo>
                  <a:pt x="7683344" y="1532445"/>
                  <a:pt x="7678048" y="1525386"/>
                  <a:pt x="7678048" y="1511264"/>
                </a:cubicBezTo>
                <a:cubicBezTo>
                  <a:pt x="7678048" y="1497143"/>
                  <a:pt x="7674519" y="1490084"/>
                  <a:pt x="7667457" y="1490084"/>
                </a:cubicBezTo>
                <a:lnTo>
                  <a:pt x="7651572" y="1490084"/>
                </a:lnTo>
                <a:cubicBezTo>
                  <a:pt x="7655101" y="1490084"/>
                  <a:pt x="7660396" y="1493614"/>
                  <a:pt x="7667457" y="1500674"/>
                </a:cubicBezTo>
                <a:lnTo>
                  <a:pt x="7667457" y="1511264"/>
                </a:lnTo>
                <a:cubicBezTo>
                  <a:pt x="7667457" y="1511264"/>
                  <a:pt x="7663928" y="1516560"/>
                  <a:pt x="7656867" y="1527151"/>
                </a:cubicBezTo>
                <a:cubicBezTo>
                  <a:pt x="7649807" y="1537741"/>
                  <a:pt x="7640982" y="1543036"/>
                  <a:pt x="7630390" y="1543036"/>
                </a:cubicBezTo>
                <a:cubicBezTo>
                  <a:pt x="7619800" y="1543036"/>
                  <a:pt x="7614505" y="1544801"/>
                  <a:pt x="7614505" y="1548331"/>
                </a:cubicBezTo>
                <a:cubicBezTo>
                  <a:pt x="7614505" y="1551862"/>
                  <a:pt x="7618034" y="1555391"/>
                  <a:pt x="7625096" y="1558922"/>
                </a:cubicBezTo>
                <a:cubicBezTo>
                  <a:pt x="7632156" y="1562451"/>
                  <a:pt x="7639216" y="1564218"/>
                  <a:pt x="7646278" y="1564218"/>
                </a:cubicBezTo>
                <a:cubicBezTo>
                  <a:pt x="7639216" y="1571276"/>
                  <a:pt x="7642746" y="1574807"/>
                  <a:pt x="7656867" y="1574807"/>
                </a:cubicBezTo>
                <a:cubicBezTo>
                  <a:pt x="7678048" y="1574807"/>
                  <a:pt x="7688638" y="1578338"/>
                  <a:pt x="7688638" y="1585397"/>
                </a:cubicBezTo>
                <a:lnTo>
                  <a:pt x="7667457" y="1585397"/>
                </a:lnTo>
                <a:cubicBezTo>
                  <a:pt x="7667457" y="1592458"/>
                  <a:pt x="7667457" y="1595988"/>
                  <a:pt x="7667457" y="1595988"/>
                </a:cubicBezTo>
                <a:lnTo>
                  <a:pt x="7667457" y="1606578"/>
                </a:lnTo>
                <a:cubicBezTo>
                  <a:pt x="7667457" y="1606578"/>
                  <a:pt x="7665692" y="1604814"/>
                  <a:pt x="7662163" y="1601283"/>
                </a:cubicBezTo>
                <a:cubicBezTo>
                  <a:pt x="7658634" y="1597753"/>
                  <a:pt x="7649807" y="1592458"/>
                  <a:pt x="7635686" y="1585397"/>
                </a:cubicBezTo>
                <a:lnTo>
                  <a:pt x="7614505" y="1595988"/>
                </a:lnTo>
                <a:lnTo>
                  <a:pt x="7656867" y="1606578"/>
                </a:lnTo>
                <a:cubicBezTo>
                  <a:pt x="7663928" y="1613639"/>
                  <a:pt x="7670986" y="1620699"/>
                  <a:pt x="7678048" y="1627759"/>
                </a:cubicBezTo>
                <a:lnTo>
                  <a:pt x="7678048" y="1638349"/>
                </a:lnTo>
                <a:lnTo>
                  <a:pt x="7667457" y="1638349"/>
                </a:lnTo>
                <a:cubicBezTo>
                  <a:pt x="7667457" y="1645410"/>
                  <a:pt x="7663928" y="1648940"/>
                  <a:pt x="7656867" y="1648940"/>
                </a:cubicBezTo>
                <a:lnTo>
                  <a:pt x="7688638" y="1670122"/>
                </a:lnTo>
                <a:lnTo>
                  <a:pt x="7699230" y="1680711"/>
                </a:lnTo>
                <a:lnTo>
                  <a:pt x="7678048" y="1691301"/>
                </a:lnTo>
                <a:cubicBezTo>
                  <a:pt x="7670986" y="1691301"/>
                  <a:pt x="7665692" y="1691301"/>
                  <a:pt x="7662163" y="1691301"/>
                </a:cubicBezTo>
                <a:cubicBezTo>
                  <a:pt x="7658634" y="1691301"/>
                  <a:pt x="7656867" y="1694832"/>
                  <a:pt x="7656867" y="1701893"/>
                </a:cubicBezTo>
                <a:cubicBezTo>
                  <a:pt x="7656867" y="1701893"/>
                  <a:pt x="7660396" y="1701893"/>
                  <a:pt x="7667457" y="1701893"/>
                </a:cubicBezTo>
                <a:lnTo>
                  <a:pt x="7678048" y="1712482"/>
                </a:lnTo>
                <a:cubicBezTo>
                  <a:pt x="7678048" y="1712482"/>
                  <a:pt x="7678048" y="1716013"/>
                  <a:pt x="7678048" y="1723074"/>
                </a:cubicBezTo>
                <a:lnTo>
                  <a:pt x="7667457" y="1723074"/>
                </a:lnTo>
                <a:lnTo>
                  <a:pt x="7646278" y="1723074"/>
                </a:lnTo>
                <a:lnTo>
                  <a:pt x="7667457" y="1733663"/>
                </a:lnTo>
                <a:cubicBezTo>
                  <a:pt x="7674519" y="1733663"/>
                  <a:pt x="7679813" y="1733663"/>
                  <a:pt x="7683344" y="1733663"/>
                </a:cubicBezTo>
                <a:cubicBezTo>
                  <a:pt x="7686874" y="1733663"/>
                  <a:pt x="7692168" y="1733663"/>
                  <a:pt x="7699230" y="1733663"/>
                </a:cubicBezTo>
                <a:cubicBezTo>
                  <a:pt x="7706290" y="1733663"/>
                  <a:pt x="7709820" y="1733663"/>
                  <a:pt x="7709820" y="1733663"/>
                </a:cubicBezTo>
                <a:cubicBezTo>
                  <a:pt x="7716880" y="1733663"/>
                  <a:pt x="7720409" y="1735428"/>
                  <a:pt x="7720409" y="1738959"/>
                </a:cubicBezTo>
                <a:cubicBezTo>
                  <a:pt x="7720409" y="1742489"/>
                  <a:pt x="7720409" y="1744253"/>
                  <a:pt x="7720409" y="1744253"/>
                </a:cubicBezTo>
                <a:lnTo>
                  <a:pt x="7731000" y="1744253"/>
                </a:lnTo>
                <a:cubicBezTo>
                  <a:pt x="7731000" y="1737194"/>
                  <a:pt x="7727471" y="1733663"/>
                  <a:pt x="7720409" y="1733663"/>
                </a:cubicBezTo>
                <a:cubicBezTo>
                  <a:pt x="7720409" y="1726603"/>
                  <a:pt x="7720409" y="1723074"/>
                  <a:pt x="7720409" y="1723074"/>
                </a:cubicBezTo>
                <a:cubicBezTo>
                  <a:pt x="7720409" y="1723074"/>
                  <a:pt x="7725704" y="1724838"/>
                  <a:pt x="7736296" y="1728368"/>
                </a:cubicBezTo>
                <a:cubicBezTo>
                  <a:pt x="7746886" y="1731899"/>
                  <a:pt x="7759242" y="1737194"/>
                  <a:pt x="7773361" y="1744253"/>
                </a:cubicBezTo>
                <a:cubicBezTo>
                  <a:pt x="7787482" y="1751314"/>
                  <a:pt x="7798072" y="1754845"/>
                  <a:pt x="7805134" y="1754845"/>
                </a:cubicBezTo>
                <a:cubicBezTo>
                  <a:pt x="7812194" y="1761905"/>
                  <a:pt x="7819253" y="1765434"/>
                  <a:pt x="7826313" y="1765434"/>
                </a:cubicBezTo>
                <a:cubicBezTo>
                  <a:pt x="7833375" y="1765434"/>
                  <a:pt x="7838671" y="1767199"/>
                  <a:pt x="7842200" y="1770730"/>
                </a:cubicBezTo>
                <a:cubicBezTo>
                  <a:pt x="7845729" y="1774261"/>
                  <a:pt x="7854556" y="1777790"/>
                  <a:pt x="7868675" y="1781320"/>
                </a:cubicBezTo>
                <a:cubicBezTo>
                  <a:pt x="7882796" y="1784851"/>
                  <a:pt x="7893386" y="1786615"/>
                  <a:pt x="7900446" y="1786615"/>
                </a:cubicBezTo>
                <a:cubicBezTo>
                  <a:pt x="7907508" y="1786615"/>
                  <a:pt x="7909271" y="1790146"/>
                  <a:pt x="7905742" y="1797205"/>
                </a:cubicBezTo>
                <a:cubicBezTo>
                  <a:pt x="7902212" y="1804266"/>
                  <a:pt x="7896917" y="1807797"/>
                  <a:pt x="7889856" y="1807797"/>
                </a:cubicBezTo>
                <a:cubicBezTo>
                  <a:pt x="7889856" y="1814857"/>
                  <a:pt x="7886327" y="1818386"/>
                  <a:pt x="7879267" y="1818386"/>
                </a:cubicBezTo>
                <a:cubicBezTo>
                  <a:pt x="7872205" y="1818386"/>
                  <a:pt x="7868675" y="1818386"/>
                  <a:pt x="7868675" y="1818386"/>
                </a:cubicBezTo>
                <a:lnTo>
                  <a:pt x="7858085" y="1818386"/>
                </a:lnTo>
                <a:cubicBezTo>
                  <a:pt x="7858085" y="1811327"/>
                  <a:pt x="7854556" y="1807797"/>
                  <a:pt x="7847494" y="1807797"/>
                </a:cubicBezTo>
                <a:cubicBezTo>
                  <a:pt x="7840434" y="1807797"/>
                  <a:pt x="7838671" y="1806032"/>
                  <a:pt x="7842200" y="1802501"/>
                </a:cubicBezTo>
                <a:cubicBezTo>
                  <a:pt x="7845729" y="1798970"/>
                  <a:pt x="7843965" y="1795441"/>
                  <a:pt x="7836904" y="1791911"/>
                </a:cubicBezTo>
                <a:cubicBezTo>
                  <a:pt x="7829844" y="1788380"/>
                  <a:pt x="7822784" y="1784851"/>
                  <a:pt x="7815724" y="1781320"/>
                </a:cubicBezTo>
                <a:cubicBezTo>
                  <a:pt x="7808663" y="1777790"/>
                  <a:pt x="7801604" y="1779555"/>
                  <a:pt x="7794542" y="1786615"/>
                </a:cubicBezTo>
                <a:cubicBezTo>
                  <a:pt x="7794542" y="1793676"/>
                  <a:pt x="7792778" y="1797205"/>
                  <a:pt x="7789248" y="1797205"/>
                </a:cubicBezTo>
                <a:cubicBezTo>
                  <a:pt x="7785717" y="1797205"/>
                  <a:pt x="7780423" y="1795441"/>
                  <a:pt x="7773361" y="1791911"/>
                </a:cubicBezTo>
                <a:cubicBezTo>
                  <a:pt x="7766300" y="1788380"/>
                  <a:pt x="7761005" y="1786615"/>
                  <a:pt x="7757476" y="1786615"/>
                </a:cubicBezTo>
                <a:cubicBezTo>
                  <a:pt x="7753946" y="1786615"/>
                  <a:pt x="7752182" y="1790146"/>
                  <a:pt x="7752182" y="1797205"/>
                </a:cubicBezTo>
                <a:lnTo>
                  <a:pt x="7741590" y="1797205"/>
                </a:lnTo>
                <a:cubicBezTo>
                  <a:pt x="7734530" y="1790146"/>
                  <a:pt x="7731000" y="1786615"/>
                  <a:pt x="7731000" y="1786615"/>
                </a:cubicBezTo>
                <a:lnTo>
                  <a:pt x="7731000" y="1797205"/>
                </a:lnTo>
                <a:cubicBezTo>
                  <a:pt x="7731000" y="1804266"/>
                  <a:pt x="7731000" y="1811327"/>
                  <a:pt x="7731000" y="1818386"/>
                </a:cubicBezTo>
                <a:lnTo>
                  <a:pt x="7741590" y="1828978"/>
                </a:lnTo>
                <a:cubicBezTo>
                  <a:pt x="7741590" y="1828978"/>
                  <a:pt x="7738060" y="1828978"/>
                  <a:pt x="7731000" y="1828978"/>
                </a:cubicBezTo>
                <a:cubicBezTo>
                  <a:pt x="7731000" y="1836037"/>
                  <a:pt x="7731000" y="1839567"/>
                  <a:pt x="7731000" y="1839567"/>
                </a:cubicBezTo>
                <a:lnTo>
                  <a:pt x="7752182" y="1860749"/>
                </a:lnTo>
                <a:cubicBezTo>
                  <a:pt x="7759242" y="1867809"/>
                  <a:pt x="7761005" y="1873103"/>
                  <a:pt x="7757476" y="1876634"/>
                </a:cubicBezTo>
                <a:cubicBezTo>
                  <a:pt x="7753946" y="1880165"/>
                  <a:pt x="7755711" y="1885459"/>
                  <a:pt x="7762772" y="1892520"/>
                </a:cubicBezTo>
                <a:lnTo>
                  <a:pt x="7752182" y="1903111"/>
                </a:lnTo>
                <a:cubicBezTo>
                  <a:pt x="7745120" y="1896050"/>
                  <a:pt x="7739826" y="1894284"/>
                  <a:pt x="7736296" y="1897815"/>
                </a:cubicBezTo>
                <a:cubicBezTo>
                  <a:pt x="7732765" y="1901345"/>
                  <a:pt x="7732765" y="1906640"/>
                  <a:pt x="7736296" y="1913701"/>
                </a:cubicBezTo>
                <a:cubicBezTo>
                  <a:pt x="7739826" y="1920761"/>
                  <a:pt x="7741590" y="1924290"/>
                  <a:pt x="7741590" y="1924290"/>
                </a:cubicBezTo>
                <a:lnTo>
                  <a:pt x="7752182" y="1934882"/>
                </a:lnTo>
                <a:cubicBezTo>
                  <a:pt x="7759242" y="1934882"/>
                  <a:pt x="7764538" y="1931351"/>
                  <a:pt x="7768067" y="1924290"/>
                </a:cubicBezTo>
                <a:cubicBezTo>
                  <a:pt x="7771596" y="1917231"/>
                  <a:pt x="7773361" y="1910170"/>
                  <a:pt x="7773361" y="1903111"/>
                </a:cubicBezTo>
                <a:lnTo>
                  <a:pt x="7783952" y="1903111"/>
                </a:lnTo>
                <a:cubicBezTo>
                  <a:pt x="7783952" y="1910170"/>
                  <a:pt x="7787482" y="1913701"/>
                  <a:pt x="7794542" y="1913701"/>
                </a:cubicBezTo>
                <a:cubicBezTo>
                  <a:pt x="7794542" y="1913701"/>
                  <a:pt x="7798072" y="1913701"/>
                  <a:pt x="7805134" y="1913701"/>
                </a:cubicBezTo>
                <a:cubicBezTo>
                  <a:pt x="7805134" y="1920761"/>
                  <a:pt x="7808663" y="1924290"/>
                  <a:pt x="7815724" y="1924290"/>
                </a:cubicBezTo>
                <a:lnTo>
                  <a:pt x="7805134" y="1924290"/>
                </a:lnTo>
                <a:cubicBezTo>
                  <a:pt x="7791012" y="1917231"/>
                  <a:pt x="7782186" y="1917231"/>
                  <a:pt x="7778656" y="1924290"/>
                </a:cubicBezTo>
                <a:cubicBezTo>
                  <a:pt x="7775128" y="1931351"/>
                  <a:pt x="7775128" y="1936646"/>
                  <a:pt x="7778656" y="1940176"/>
                </a:cubicBezTo>
                <a:cubicBezTo>
                  <a:pt x="7782186" y="1943707"/>
                  <a:pt x="7780423" y="1945472"/>
                  <a:pt x="7773361" y="1945472"/>
                </a:cubicBezTo>
                <a:lnTo>
                  <a:pt x="7773361" y="1956063"/>
                </a:lnTo>
                <a:lnTo>
                  <a:pt x="7762772" y="1956063"/>
                </a:lnTo>
                <a:lnTo>
                  <a:pt x="7783952" y="1966653"/>
                </a:lnTo>
                <a:lnTo>
                  <a:pt x="7783952" y="1956063"/>
                </a:lnTo>
                <a:lnTo>
                  <a:pt x="7783952" y="1945472"/>
                </a:lnTo>
                <a:cubicBezTo>
                  <a:pt x="7791012" y="1945472"/>
                  <a:pt x="7796308" y="1947236"/>
                  <a:pt x="7799838" y="1950767"/>
                </a:cubicBezTo>
                <a:cubicBezTo>
                  <a:pt x="7803368" y="1954297"/>
                  <a:pt x="7801604" y="1956063"/>
                  <a:pt x="7794542" y="1956063"/>
                </a:cubicBezTo>
                <a:lnTo>
                  <a:pt x="7794542" y="1977242"/>
                </a:lnTo>
                <a:cubicBezTo>
                  <a:pt x="7780423" y="1977242"/>
                  <a:pt x="7775128" y="1980773"/>
                  <a:pt x="7778656" y="1987834"/>
                </a:cubicBezTo>
                <a:cubicBezTo>
                  <a:pt x="7782186" y="1994894"/>
                  <a:pt x="7776892" y="1998424"/>
                  <a:pt x="7762772" y="1998424"/>
                </a:cubicBezTo>
                <a:cubicBezTo>
                  <a:pt x="7748652" y="1998424"/>
                  <a:pt x="7741590" y="1994894"/>
                  <a:pt x="7741590" y="1987834"/>
                </a:cubicBezTo>
                <a:cubicBezTo>
                  <a:pt x="7734530" y="1987834"/>
                  <a:pt x="7729234" y="1987834"/>
                  <a:pt x="7725704" y="1987834"/>
                </a:cubicBezTo>
                <a:cubicBezTo>
                  <a:pt x="7722175" y="1987834"/>
                  <a:pt x="7716880" y="1987834"/>
                  <a:pt x="7709820" y="1987834"/>
                </a:cubicBezTo>
                <a:cubicBezTo>
                  <a:pt x="7716880" y="1994894"/>
                  <a:pt x="7713348" y="1998424"/>
                  <a:pt x="7699230" y="1998424"/>
                </a:cubicBezTo>
                <a:cubicBezTo>
                  <a:pt x="7692168" y="1991363"/>
                  <a:pt x="7681578" y="1987834"/>
                  <a:pt x="7667457" y="1987834"/>
                </a:cubicBezTo>
                <a:cubicBezTo>
                  <a:pt x="7653338" y="1980773"/>
                  <a:pt x="7642746" y="1977242"/>
                  <a:pt x="7635686" y="1977242"/>
                </a:cubicBezTo>
                <a:lnTo>
                  <a:pt x="7646278" y="1987834"/>
                </a:lnTo>
                <a:lnTo>
                  <a:pt x="7656867" y="1998424"/>
                </a:lnTo>
                <a:cubicBezTo>
                  <a:pt x="7663928" y="1998424"/>
                  <a:pt x="7670986" y="2001954"/>
                  <a:pt x="7678048" y="2009015"/>
                </a:cubicBezTo>
                <a:cubicBezTo>
                  <a:pt x="7685108" y="2016074"/>
                  <a:pt x="7692168" y="2019605"/>
                  <a:pt x="7699230" y="2019605"/>
                </a:cubicBezTo>
                <a:lnTo>
                  <a:pt x="7709820" y="2030194"/>
                </a:lnTo>
                <a:lnTo>
                  <a:pt x="7709820" y="2040786"/>
                </a:lnTo>
                <a:lnTo>
                  <a:pt x="7731000" y="2051376"/>
                </a:lnTo>
                <a:lnTo>
                  <a:pt x="7783952" y="2061967"/>
                </a:lnTo>
                <a:cubicBezTo>
                  <a:pt x="7783952" y="2061967"/>
                  <a:pt x="7785717" y="2063732"/>
                  <a:pt x="7789248" y="2067261"/>
                </a:cubicBezTo>
                <a:cubicBezTo>
                  <a:pt x="7792778" y="2070792"/>
                  <a:pt x="7798072" y="2076088"/>
                  <a:pt x="7805134" y="2083146"/>
                </a:cubicBezTo>
                <a:lnTo>
                  <a:pt x="7815724" y="2093738"/>
                </a:lnTo>
                <a:cubicBezTo>
                  <a:pt x="7822784" y="2093738"/>
                  <a:pt x="7828079" y="2095502"/>
                  <a:pt x="7831609" y="2099033"/>
                </a:cubicBezTo>
                <a:cubicBezTo>
                  <a:pt x="7835138" y="2102563"/>
                  <a:pt x="7838671" y="2102563"/>
                  <a:pt x="7842200" y="2099033"/>
                </a:cubicBezTo>
                <a:cubicBezTo>
                  <a:pt x="7845729" y="2095502"/>
                  <a:pt x="7849260" y="2097267"/>
                  <a:pt x="7852790" y="2104328"/>
                </a:cubicBezTo>
                <a:cubicBezTo>
                  <a:pt x="7856319" y="2111388"/>
                  <a:pt x="7859850" y="2113154"/>
                  <a:pt x="7863380" y="2109623"/>
                </a:cubicBezTo>
                <a:cubicBezTo>
                  <a:pt x="7866909" y="2106092"/>
                  <a:pt x="7872205" y="2107858"/>
                  <a:pt x="7879267" y="2114919"/>
                </a:cubicBezTo>
                <a:cubicBezTo>
                  <a:pt x="7893386" y="2129040"/>
                  <a:pt x="7905742" y="2137863"/>
                  <a:pt x="7916332" y="2141394"/>
                </a:cubicBezTo>
                <a:cubicBezTo>
                  <a:pt x="7926923" y="2144925"/>
                  <a:pt x="7949869" y="2157280"/>
                  <a:pt x="7985171" y="2178461"/>
                </a:cubicBezTo>
                <a:cubicBezTo>
                  <a:pt x="8013412" y="2185521"/>
                  <a:pt x="8039887" y="2197877"/>
                  <a:pt x="8064598" y="2215527"/>
                </a:cubicBezTo>
                <a:cubicBezTo>
                  <a:pt x="8089309" y="2233177"/>
                  <a:pt x="8101664" y="2249063"/>
                  <a:pt x="8101664" y="2263184"/>
                </a:cubicBezTo>
                <a:cubicBezTo>
                  <a:pt x="8101664" y="2270244"/>
                  <a:pt x="8103431" y="2275540"/>
                  <a:pt x="8106960" y="2279069"/>
                </a:cubicBezTo>
                <a:cubicBezTo>
                  <a:pt x="8110490" y="2282600"/>
                  <a:pt x="8110490" y="2284365"/>
                  <a:pt x="8106960" y="2284365"/>
                </a:cubicBezTo>
                <a:cubicBezTo>
                  <a:pt x="8103431" y="2284365"/>
                  <a:pt x="8101664" y="2280834"/>
                  <a:pt x="8101664" y="2273775"/>
                </a:cubicBezTo>
                <a:cubicBezTo>
                  <a:pt x="8101664" y="2266715"/>
                  <a:pt x="8091075" y="2263184"/>
                  <a:pt x="8069894" y="2263184"/>
                </a:cubicBezTo>
                <a:cubicBezTo>
                  <a:pt x="8062833" y="2263184"/>
                  <a:pt x="8059302" y="2263184"/>
                  <a:pt x="8059302" y="2263184"/>
                </a:cubicBezTo>
                <a:cubicBezTo>
                  <a:pt x="8052242" y="2263184"/>
                  <a:pt x="8045183" y="2259654"/>
                  <a:pt x="8038123" y="2252594"/>
                </a:cubicBezTo>
                <a:lnTo>
                  <a:pt x="8006350" y="2242004"/>
                </a:lnTo>
                <a:cubicBezTo>
                  <a:pt x="8006350" y="2242004"/>
                  <a:pt x="8002821" y="2242004"/>
                  <a:pt x="7995760" y="2242004"/>
                </a:cubicBezTo>
                <a:lnTo>
                  <a:pt x="7953398" y="2220823"/>
                </a:lnTo>
                <a:cubicBezTo>
                  <a:pt x="7946338" y="2227882"/>
                  <a:pt x="7941042" y="2231413"/>
                  <a:pt x="7937513" y="2231413"/>
                </a:cubicBezTo>
                <a:cubicBezTo>
                  <a:pt x="7933983" y="2231413"/>
                  <a:pt x="7928688" y="2227882"/>
                  <a:pt x="7921627" y="2220823"/>
                </a:cubicBezTo>
                <a:lnTo>
                  <a:pt x="7911038" y="2220823"/>
                </a:lnTo>
                <a:cubicBezTo>
                  <a:pt x="7918098" y="2227882"/>
                  <a:pt x="7960460" y="2249063"/>
                  <a:pt x="8038123" y="2284365"/>
                </a:cubicBezTo>
                <a:lnTo>
                  <a:pt x="8080483" y="2316136"/>
                </a:lnTo>
                <a:lnTo>
                  <a:pt x="8101664" y="2337317"/>
                </a:lnTo>
                <a:lnTo>
                  <a:pt x="8112254" y="2358498"/>
                </a:lnTo>
                <a:cubicBezTo>
                  <a:pt x="8105194" y="2358498"/>
                  <a:pt x="8098135" y="2354967"/>
                  <a:pt x="8091075" y="2347908"/>
                </a:cubicBezTo>
                <a:lnTo>
                  <a:pt x="8080483" y="2347908"/>
                </a:lnTo>
                <a:cubicBezTo>
                  <a:pt x="8080483" y="2347908"/>
                  <a:pt x="8076954" y="2347908"/>
                  <a:pt x="8069894" y="2347908"/>
                </a:cubicBezTo>
                <a:cubicBezTo>
                  <a:pt x="8062833" y="2340848"/>
                  <a:pt x="8059302" y="2337317"/>
                  <a:pt x="8059302" y="2337317"/>
                </a:cubicBezTo>
                <a:lnTo>
                  <a:pt x="8006350" y="2305546"/>
                </a:lnTo>
                <a:cubicBezTo>
                  <a:pt x="8006350" y="2305546"/>
                  <a:pt x="8008116" y="2307311"/>
                  <a:pt x="8011646" y="2310841"/>
                </a:cubicBezTo>
                <a:cubicBezTo>
                  <a:pt x="8015175" y="2314371"/>
                  <a:pt x="8016942" y="2316136"/>
                  <a:pt x="8016942" y="2316136"/>
                </a:cubicBezTo>
                <a:lnTo>
                  <a:pt x="7995760" y="2316136"/>
                </a:lnTo>
                <a:cubicBezTo>
                  <a:pt x="7995760" y="2316136"/>
                  <a:pt x="7995760" y="2314371"/>
                  <a:pt x="7995760" y="2310841"/>
                </a:cubicBezTo>
                <a:cubicBezTo>
                  <a:pt x="7995760" y="2307311"/>
                  <a:pt x="7992231" y="2303781"/>
                  <a:pt x="7985171" y="2300250"/>
                </a:cubicBezTo>
                <a:cubicBezTo>
                  <a:pt x="7978109" y="2296721"/>
                  <a:pt x="7972815" y="2293190"/>
                  <a:pt x="7969284" y="2289660"/>
                </a:cubicBezTo>
                <a:cubicBezTo>
                  <a:pt x="7965754" y="2286129"/>
                  <a:pt x="7963990" y="2280834"/>
                  <a:pt x="7963990" y="2273775"/>
                </a:cubicBezTo>
                <a:cubicBezTo>
                  <a:pt x="7963990" y="2266715"/>
                  <a:pt x="7946338" y="2259654"/>
                  <a:pt x="7911038" y="2252594"/>
                </a:cubicBezTo>
                <a:cubicBezTo>
                  <a:pt x="7889856" y="2245533"/>
                  <a:pt x="7875736" y="2238473"/>
                  <a:pt x="7868675" y="2231413"/>
                </a:cubicBezTo>
                <a:cubicBezTo>
                  <a:pt x="7868675" y="2231413"/>
                  <a:pt x="7866909" y="2229648"/>
                  <a:pt x="7863380" y="2226117"/>
                </a:cubicBezTo>
                <a:cubicBezTo>
                  <a:pt x="7859850" y="2222588"/>
                  <a:pt x="7854556" y="2220823"/>
                  <a:pt x="7847494" y="2220823"/>
                </a:cubicBezTo>
                <a:cubicBezTo>
                  <a:pt x="7833375" y="2220823"/>
                  <a:pt x="7826313" y="2219058"/>
                  <a:pt x="7826313" y="2215527"/>
                </a:cubicBezTo>
                <a:cubicBezTo>
                  <a:pt x="7826313" y="2211996"/>
                  <a:pt x="7824548" y="2210232"/>
                  <a:pt x="7821019" y="2210232"/>
                </a:cubicBezTo>
                <a:cubicBezTo>
                  <a:pt x="7817490" y="2210232"/>
                  <a:pt x="7815724" y="2213763"/>
                  <a:pt x="7815724" y="2220823"/>
                </a:cubicBezTo>
                <a:lnTo>
                  <a:pt x="7783952" y="2199642"/>
                </a:lnTo>
                <a:lnTo>
                  <a:pt x="7762772" y="2189051"/>
                </a:lnTo>
                <a:cubicBezTo>
                  <a:pt x="7748652" y="2181992"/>
                  <a:pt x="7739826" y="2176696"/>
                  <a:pt x="7736296" y="2173165"/>
                </a:cubicBezTo>
                <a:cubicBezTo>
                  <a:pt x="7732765" y="2169636"/>
                  <a:pt x="7734530" y="2167871"/>
                  <a:pt x="7741590" y="2167871"/>
                </a:cubicBezTo>
                <a:cubicBezTo>
                  <a:pt x="7741590" y="2160811"/>
                  <a:pt x="7741590" y="2157280"/>
                  <a:pt x="7741590" y="2157280"/>
                </a:cubicBezTo>
                <a:cubicBezTo>
                  <a:pt x="7741590" y="2157280"/>
                  <a:pt x="7738060" y="2157280"/>
                  <a:pt x="7731000" y="2157280"/>
                </a:cubicBezTo>
                <a:lnTo>
                  <a:pt x="7752182" y="2146690"/>
                </a:lnTo>
                <a:cubicBezTo>
                  <a:pt x="7766300" y="2146690"/>
                  <a:pt x="7769832" y="2143159"/>
                  <a:pt x="7762772" y="2136099"/>
                </a:cubicBezTo>
                <a:lnTo>
                  <a:pt x="7773361" y="2125509"/>
                </a:lnTo>
                <a:lnTo>
                  <a:pt x="7773361" y="2114919"/>
                </a:lnTo>
                <a:lnTo>
                  <a:pt x="7752182" y="2114919"/>
                </a:lnTo>
                <a:cubicBezTo>
                  <a:pt x="7752182" y="2114919"/>
                  <a:pt x="7748652" y="2118448"/>
                  <a:pt x="7741590" y="2125509"/>
                </a:cubicBezTo>
                <a:lnTo>
                  <a:pt x="7731000" y="2125509"/>
                </a:lnTo>
                <a:cubicBezTo>
                  <a:pt x="7731000" y="2118448"/>
                  <a:pt x="7734530" y="2114919"/>
                  <a:pt x="7741590" y="2114919"/>
                </a:cubicBezTo>
                <a:lnTo>
                  <a:pt x="7741590" y="2104328"/>
                </a:lnTo>
                <a:lnTo>
                  <a:pt x="7752182" y="2093738"/>
                </a:lnTo>
                <a:cubicBezTo>
                  <a:pt x="7731000" y="2079617"/>
                  <a:pt x="7713348" y="2072557"/>
                  <a:pt x="7699230" y="2072557"/>
                </a:cubicBezTo>
                <a:lnTo>
                  <a:pt x="7678048" y="2061967"/>
                </a:lnTo>
                <a:cubicBezTo>
                  <a:pt x="7670986" y="2054906"/>
                  <a:pt x="7663928" y="2049611"/>
                  <a:pt x="7656867" y="2046080"/>
                </a:cubicBezTo>
                <a:cubicBezTo>
                  <a:pt x="7649807" y="2042550"/>
                  <a:pt x="7640982" y="2037255"/>
                  <a:pt x="7630390" y="2030194"/>
                </a:cubicBezTo>
                <a:cubicBezTo>
                  <a:pt x="7619800" y="2023136"/>
                  <a:pt x="7605682" y="2016074"/>
                  <a:pt x="7588030" y="2009015"/>
                </a:cubicBezTo>
                <a:cubicBezTo>
                  <a:pt x="7570378" y="2001954"/>
                  <a:pt x="7561553" y="1994894"/>
                  <a:pt x="7561553" y="1987834"/>
                </a:cubicBezTo>
                <a:lnTo>
                  <a:pt x="7550963" y="1977242"/>
                </a:lnTo>
                <a:cubicBezTo>
                  <a:pt x="7550963" y="1984303"/>
                  <a:pt x="7547434" y="1987834"/>
                  <a:pt x="7540374" y="1987834"/>
                </a:cubicBezTo>
                <a:lnTo>
                  <a:pt x="7529782" y="1987834"/>
                </a:lnTo>
                <a:cubicBezTo>
                  <a:pt x="7536842" y="1987834"/>
                  <a:pt x="7538607" y="1989598"/>
                  <a:pt x="7535078" y="1993128"/>
                </a:cubicBezTo>
                <a:cubicBezTo>
                  <a:pt x="7531548" y="1996659"/>
                  <a:pt x="7529782" y="1998424"/>
                  <a:pt x="7529782" y="1998424"/>
                </a:cubicBezTo>
                <a:cubicBezTo>
                  <a:pt x="7529782" y="2005484"/>
                  <a:pt x="7526252" y="2005484"/>
                  <a:pt x="7519192" y="1998424"/>
                </a:cubicBezTo>
                <a:cubicBezTo>
                  <a:pt x="7512130" y="1991363"/>
                  <a:pt x="7508601" y="1987834"/>
                  <a:pt x="7508601" y="1987834"/>
                </a:cubicBezTo>
                <a:lnTo>
                  <a:pt x="7508601" y="1998424"/>
                </a:lnTo>
                <a:cubicBezTo>
                  <a:pt x="7508601" y="1998424"/>
                  <a:pt x="7508601" y="2001954"/>
                  <a:pt x="7508601" y="2009015"/>
                </a:cubicBezTo>
                <a:lnTo>
                  <a:pt x="7498011" y="1998424"/>
                </a:lnTo>
                <a:cubicBezTo>
                  <a:pt x="7490951" y="1991363"/>
                  <a:pt x="7487420" y="1987834"/>
                  <a:pt x="7487420" y="1987834"/>
                </a:cubicBezTo>
                <a:cubicBezTo>
                  <a:pt x="7487420" y="1987834"/>
                  <a:pt x="7489186" y="1986069"/>
                  <a:pt x="7492716" y="1982538"/>
                </a:cubicBezTo>
                <a:cubicBezTo>
                  <a:pt x="7496245" y="1979007"/>
                  <a:pt x="7496245" y="1977242"/>
                  <a:pt x="7492716" y="1977242"/>
                </a:cubicBezTo>
                <a:cubicBezTo>
                  <a:pt x="7489186" y="1977242"/>
                  <a:pt x="7487420" y="1977242"/>
                  <a:pt x="7487420" y="1977242"/>
                </a:cubicBezTo>
                <a:cubicBezTo>
                  <a:pt x="7480360" y="1970184"/>
                  <a:pt x="7480360" y="1966653"/>
                  <a:pt x="7487420" y="1966653"/>
                </a:cubicBezTo>
                <a:lnTo>
                  <a:pt x="7476830" y="1966653"/>
                </a:lnTo>
                <a:lnTo>
                  <a:pt x="7466240" y="1945472"/>
                </a:lnTo>
                <a:cubicBezTo>
                  <a:pt x="7473300" y="1945472"/>
                  <a:pt x="7480360" y="1949002"/>
                  <a:pt x="7487420" y="1956063"/>
                </a:cubicBezTo>
                <a:cubicBezTo>
                  <a:pt x="7494482" y="1963122"/>
                  <a:pt x="7501540" y="1964888"/>
                  <a:pt x="7508601" y="1961357"/>
                </a:cubicBezTo>
                <a:cubicBezTo>
                  <a:pt x="7515663" y="1957828"/>
                  <a:pt x="7515663" y="1952532"/>
                  <a:pt x="7508601" y="1945472"/>
                </a:cubicBezTo>
                <a:lnTo>
                  <a:pt x="7487420" y="1924290"/>
                </a:lnTo>
                <a:cubicBezTo>
                  <a:pt x="7487420" y="1924290"/>
                  <a:pt x="7483890" y="1924290"/>
                  <a:pt x="7476830" y="1924290"/>
                </a:cubicBezTo>
                <a:lnTo>
                  <a:pt x="7466240" y="1924290"/>
                </a:lnTo>
                <a:cubicBezTo>
                  <a:pt x="7459178" y="1924290"/>
                  <a:pt x="7452120" y="1924290"/>
                  <a:pt x="7445059" y="1924290"/>
                </a:cubicBezTo>
                <a:cubicBezTo>
                  <a:pt x="7445059" y="1924290"/>
                  <a:pt x="7441530" y="1926055"/>
                  <a:pt x="7434468" y="1929586"/>
                </a:cubicBezTo>
                <a:cubicBezTo>
                  <a:pt x="7427408" y="1933117"/>
                  <a:pt x="7423878" y="1938411"/>
                  <a:pt x="7423878" y="1945472"/>
                </a:cubicBezTo>
                <a:lnTo>
                  <a:pt x="7413288" y="1956063"/>
                </a:lnTo>
                <a:cubicBezTo>
                  <a:pt x="7420348" y="1956063"/>
                  <a:pt x="7423878" y="1959592"/>
                  <a:pt x="7423878" y="1966653"/>
                </a:cubicBezTo>
                <a:cubicBezTo>
                  <a:pt x="7423878" y="1973713"/>
                  <a:pt x="7415053" y="1977242"/>
                  <a:pt x="7397403" y="1977242"/>
                </a:cubicBezTo>
                <a:cubicBezTo>
                  <a:pt x="7379751" y="1977242"/>
                  <a:pt x="7360336" y="1975478"/>
                  <a:pt x="7339155" y="1971948"/>
                </a:cubicBezTo>
                <a:cubicBezTo>
                  <a:pt x="7317974" y="1968417"/>
                  <a:pt x="7303854" y="1964888"/>
                  <a:pt x="7296793" y="1961357"/>
                </a:cubicBezTo>
                <a:cubicBezTo>
                  <a:pt x="7289732" y="1957828"/>
                  <a:pt x="7284437" y="1956063"/>
                  <a:pt x="7280908" y="1956063"/>
                </a:cubicBezTo>
                <a:cubicBezTo>
                  <a:pt x="7277378" y="1956063"/>
                  <a:pt x="7272082" y="1956063"/>
                  <a:pt x="7265022" y="1956063"/>
                </a:cubicBezTo>
                <a:lnTo>
                  <a:pt x="7265022" y="1966653"/>
                </a:lnTo>
                <a:cubicBezTo>
                  <a:pt x="7279142" y="1966653"/>
                  <a:pt x="7289732" y="1973713"/>
                  <a:pt x="7296793" y="1987834"/>
                </a:cubicBezTo>
                <a:lnTo>
                  <a:pt x="7317974" y="1998424"/>
                </a:lnTo>
                <a:lnTo>
                  <a:pt x="7286203" y="1998424"/>
                </a:lnTo>
                <a:cubicBezTo>
                  <a:pt x="7265022" y="1998424"/>
                  <a:pt x="7254432" y="1994894"/>
                  <a:pt x="7254432" y="1987834"/>
                </a:cubicBezTo>
                <a:cubicBezTo>
                  <a:pt x="7247370" y="1987834"/>
                  <a:pt x="7243841" y="1987834"/>
                  <a:pt x="7243841" y="1987834"/>
                </a:cubicBezTo>
                <a:cubicBezTo>
                  <a:pt x="7243841" y="1987834"/>
                  <a:pt x="7243841" y="1991363"/>
                  <a:pt x="7243841" y="1998424"/>
                </a:cubicBezTo>
                <a:lnTo>
                  <a:pt x="7201480" y="2009015"/>
                </a:lnTo>
                <a:lnTo>
                  <a:pt x="7201480" y="1987834"/>
                </a:lnTo>
                <a:cubicBezTo>
                  <a:pt x="7194418" y="1987834"/>
                  <a:pt x="7187360" y="1986069"/>
                  <a:pt x="7180299" y="1982538"/>
                </a:cubicBezTo>
                <a:cubicBezTo>
                  <a:pt x="7173238" y="1979007"/>
                  <a:pt x="7169708" y="1977242"/>
                  <a:pt x="7169708" y="1977242"/>
                </a:cubicBezTo>
                <a:cubicBezTo>
                  <a:pt x="7169708" y="1977242"/>
                  <a:pt x="7169708" y="1980773"/>
                  <a:pt x="7169708" y="1987834"/>
                </a:cubicBezTo>
                <a:lnTo>
                  <a:pt x="7159118" y="1998424"/>
                </a:lnTo>
                <a:cubicBezTo>
                  <a:pt x="7159118" y="1998424"/>
                  <a:pt x="7157352" y="2000188"/>
                  <a:pt x="7153822" y="2003719"/>
                </a:cubicBezTo>
                <a:cubicBezTo>
                  <a:pt x="7150293" y="2007250"/>
                  <a:pt x="7148526" y="2012544"/>
                  <a:pt x="7148526" y="2019605"/>
                </a:cubicBezTo>
                <a:cubicBezTo>
                  <a:pt x="7148526" y="2033725"/>
                  <a:pt x="7155588" y="2033725"/>
                  <a:pt x="7169708" y="2019605"/>
                </a:cubicBezTo>
                <a:cubicBezTo>
                  <a:pt x="7169708" y="2012544"/>
                  <a:pt x="7173238" y="2012544"/>
                  <a:pt x="7180299" y="2019605"/>
                </a:cubicBezTo>
                <a:cubicBezTo>
                  <a:pt x="7187360" y="2026665"/>
                  <a:pt x="7190889" y="2026665"/>
                  <a:pt x="7190889" y="2019605"/>
                </a:cubicBezTo>
                <a:cubicBezTo>
                  <a:pt x="7197949" y="2019605"/>
                  <a:pt x="7201480" y="2021369"/>
                  <a:pt x="7201480" y="2024900"/>
                </a:cubicBezTo>
                <a:cubicBezTo>
                  <a:pt x="7201480" y="2028430"/>
                  <a:pt x="7205010" y="2030194"/>
                  <a:pt x="7212070" y="2030194"/>
                </a:cubicBezTo>
                <a:cubicBezTo>
                  <a:pt x="7212070" y="2044315"/>
                  <a:pt x="7226190" y="2044315"/>
                  <a:pt x="7254432" y="2030194"/>
                </a:cubicBezTo>
                <a:lnTo>
                  <a:pt x="7265022" y="2030194"/>
                </a:lnTo>
                <a:lnTo>
                  <a:pt x="7265022" y="2040786"/>
                </a:lnTo>
                <a:lnTo>
                  <a:pt x="7286203" y="2030194"/>
                </a:lnTo>
                <a:lnTo>
                  <a:pt x="7292822" y="2030194"/>
                </a:lnTo>
                <a:cubicBezTo>
                  <a:pt x="7295470" y="2030194"/>
                  <a:pt x="7296793" y="2030194"/>
                  <a:pt x="7296793" y="2030194"/>
                </a:cubicBezTo>
                <a:lnTo>
                  <a:pt x="7265022" y="2051376"/>
                </a:lnTo>
                <a:cubicBezTo>
                  <a:pt x="7250902" y="2051376"/>
                  <a:pt x="7243841" y="2054906"/>
                  <a:pt x="7243841" y="2061967"/>
                </a:cubicBezTo>
                <a:lnTo>
                  <a:pt x="7243841" y="2072557"/>
                </a:lnTo>
                <a:lnTo>
                  <a:pt x="7275612" y="2093738"/>
                </a:lnTo>
                <a:cubicBezTo>
                  <a:pt x="7289732" y="2093738"/>
                  <a:pt x="7300322" y="2097267"/>
                  <a:pt x="7307384" y="2104328"/>
                </a:cubicBezTo>
                <a:cubicBezTo>
                  <a:pt x="7314444" y="2104328"/>
                  <a:pt x="7317974" y="2104328"/>
                  <a:pt x="7317974" y="2104328"/>
                </a:cubicBezTo>
                <a:cubicBezTo>
                  <a:pt x="7317974" y="2104328"/>
                  <a:pt x="7321504" y="2104328"/>
                  <a:pt x="7328564" y="2104328"/>
                </a:cubicBezTo>
                <a:cubicBezTo>
                  <a:pt x="7328564" y="2104328"/>
                  <a:pt x="7330330" y="2107858"/>
                  <a:pt x="7333860" y="2114919"/>
                </a:cubicBezTo>
                <a:cubicBezTo>
                  <a:pt x="7337389" y="2121978"/>
                  <a:pt x="7335626" y="2125509"/>
                  <a:pt x="7328564" y="2125509"/>
                </a:cubicBezTo>
                <a:lnTo>
                  <a:pt x="7307384" y="2125509"/>
                </a:lnTo>
                <a:cubicBezTo>
                  <a:pt x="7300322" y="2132569"/>
                  <a:pt x="7293264" y="2136099"/>
                  <a:pt x="7286203" y="2136099"/>
                </a:cubicBezTo>
                <a:lnTo>
                  <a:pt x="7286203" y="2125509"/>
                </a:lnTo>
                <a:lnTo>
                  <a:pt x="7275612" y="2114919"/>
                </a:lnTo>
                <a:cubicBezTo>
                  <a:pt x="7268552" y="2114919"/>
                  <a:pt x="7266788" y="2118448"/>
                  <a:pt x="7270318" y="2125509"/>
                </a:cubicBezTo>
                <a:cubicBezTo>
                  <a:pt x="7273847" y="2132569"/>
                  <a:pt x="7272082" y="2136099"/>
                  <a:pt x="7265022" y="2136099"/>
                </a:cubicBezTo>
                <a:cubicBezTo>
                  <a:pt x="7265022" y="2129040"/>
                  <a:pt x="7259726" y="2123744"/>
                  <a:pt x="7249136" y="2120213"/>
                </a:cubicBezTo>
                <a:cubicBezTo>
                  <a:pt x="7238546" y="2116684"/>
                  <a:pt x="7231485" y="2113154"/>
                  <a:pt x="7227956" y="2109623"/>
                </a:cubicBezTo>
                <a:cubicBezTo>
                  <a:pt x="7224426" y="2106092"/>
                  <a:pt x="7222660" y="2104328"/>
                  <a:pt x="7222660" y="2104328"/>
                </a:cubicBezTo>
                <a:lnTo>
                  <a:pt x="7201480" y="2104328"/>
                </a:lnTo>
                <a:lnTo>
                  <a:pt x="7148526" y="2093738"/>
                </a:lnTo>
                <a:lnTo>
                  <a:pt x="7132641" y="2093738"/>
                </a:lnTo>
                <a:cubicBezTo>
                  <a:pt x="7136170" y="2093738"/>
                  <a:pt x="7137937" y="2091973"/>
                  <a:pt x="7137937" y="2088442"/>
                </a:cubicBezTo>
                <a:cubicBezTo>
                  <a:pt x="7137937" y="2084911"/>
                  <a:pt x="7136170" y="2081382"/>
                  <a:pt x="7132641" y="2077852"/>
                </a:cubicBezTo>
                <a:cubicBezTo>
                  <a:pt x="7129112" y="2074321"/>
                  <a:pt x="7125581" y="2074321"/>
                  <a:pt x="7122052" y="2077852"/>
                </a:cubicBezTo>
                <a:cubicBezTo>
                  <a:pt x="7118522" y="2081382"/>
                  <a:pt x="7118522" y="2084911"/>
                  <a:pt x="7122052" y="2088442"/>
                </a:cubicBezTo>
                <a:cubicBezTo>
                  <a:pt x="7125581" y="2091973"/>
                  <a:pt x="7129112" y="2093738"/>
                  <a:pt x="7132641" y="2093738"/>
                </a:cubicBezTo>
                <a:lnTo>
                  <a:pt x="7111462" y="2093738"/>
                </a:lnTo>
                <a:cubicBezTo>
                  <a:pt x="7100870" y="2093738"/>
                  <a:pt x="7095574" y="2095502"/>
                  <a:pt x="7095574" y="2099033"/>
                </a:cubicBezTo>
                <a:cubicBezTo>
                  <a:pt x="7095574" y="2102563"/>
                  <a:pt x="7093810" y="2104328"/>
                  <a:pt x="7090280" y="2104328"/>
                </a:cubicBezTo>
                <a:cubicBezTo>
                  <a:pt x="7086751" y="2104328"/>
                  <a:pt x="7081456" y="2104328"/>
                  <a:pt x="7074395" y="2104328"/>
                </a:cubicBezTo>
                <a:lnTo>
                  <a:pt x="7063804" y="2104328"/>
                </a:lnTo>
                <a:lnTo>
                  <a:pt x="7063804" y="2114919"/>
                </a:lnTo>
                <a:cubicBezTo>
                  <a:pt x="7056744" y="2114919"/>
                  <a:pt x="7053214" y="2111388"/>
                  <a:pt x="7053214" y="2104328"/>
                </a:cubicBezTo>
                <a:cubicBezTo>
                  <a:pt x="7053214" y="2090207"/>
                  <a:pt x="7056744" y="2086677"/>
                  <a:pt x="7063804" y="2093738"/>
                </a:cubicBezTo>
                <a:cubicBezTo>
                  <a:pt x="7070866" y="2093738"/>
                  <a:pt x="7076160" y="2091973"/>
                  <a:pt x="7079689" y="2088442"/>
                </a:cubicBezTo>
                <a:cubicBezTo>
                  <a:pt x="7083218" y="2084911"/>
                  <a:pt x="7081456" y="2083146"/>
                  <a:pt x="7074395" y="2083146"/>
                </a:cubicBezTo>
                <a:cubicBezTo>
                  <a:pt x="7067333" y="2083146"/>
                  <a:pt x="7063804" y="2083146"/>
                  <a:pt x="7063804" y="2083146"/>
                </a:cubicBezTo>
                <a:cubicBezTo>
                  <a:pt x="7063804" y="2076088"/>
                  <a:pt x="7062039" y="2072557"/>
                  <a:pt x="7058510" y="2072557"/>
                </a:cubicBezTo>
                <a:cubicBezTo>
                  <a:pt x="7054978" y="2072557"/>
                  <a:pt x="7051448" y="2072557"/>
                  <a:pt x="7047918" y="2072557"/>
                </a:cubicBezTo>
                <a:cubicBezTo>
                  <a:pt x="7044389" y="2072557"/>
                  <a:pt x="7040858" y="2074321"/>
                  <a:pt x="7037328" y="2077852"/>
                </a:cubicBezTo>
                <a:cubicBezTo>
                  <a:pt x="7033799" y="2081382"/>
                  <a:pt x="7028504" y="2083146"/>
                  <a:pt x="7021443" y="2083146"/>
                </a:cubicBezTo>
                <a:cubicBezTo>
                  <a:pt x="7014381" y="2083146"/>
                  <a:pt x="7010852" y="2083146"/>
                  <a:pt x="7010852" y="2083146"/>
                </a:cubicBezTo>
                <a:cubicBezTo>
                  <a:pt x="7010852" y="2090207"/>
                  <a:pt x="7000262" y="2093738"/>
                  <a:pt x="6979081" y="2093738"/>
                </a:cubicBezTo>
                <a:lnTo>
                  <a:pt x="6968491" y="2093738"/>
                </a:lnTo>
                <a:cubicBezTo>
                  <a:pt x="6968491" y="2086677"/>
                  <a:pt x="6966725" y="2083146"/>
                  <a:pt x="6963196" y="2083146"/>
                </a:cubicBezTo>
                <a:cubicBezTo>
                  <a:pt x="6959666" y="2083146"/>
                  <a:pt x="6957900" y="2083146"/>
                  <a:pt x="6957900" y="2083146"/>
                </a:cubicBezTo>
                <a:cubicBezTo>
                  <a:pt x="6943780" y="2083146"/>
                  <a:pt x="6936718" y="2083146"/>
                  <a:pt x="6936718" y="2083146"/>
                </a:cubicBezTo>
                <a:cubicBezTo>
                  <a:pt x="6936718" y="2076088"/>
                  <a:pt x="6934954" y="2072557"/>
                  <a:pt x="6931424" y="2072557"/>
                </a:cubicBezTo>
                <a:cubicBezTo>
                  <a:pt x="6927895" y="2072557"/>
                  <a:pt x="6926129" y="2072557"/>
                  <a:pt x="6926129" y="2072557"/>
                </a:cubicBezTo>
                <a:lnTo>
                  <a:pt x="6894358" y="2072557"/>
                </a:lnTo>
                <a:cubicBezTo>
                  <a:pt x="6894358" y="2065496"/>
                  <a:pt x="6890828" y="2061967"/>
                  <a:pt x="6883766" y="2061967"/>
                </a:cubicBezTo>
                <a:cubicBezTo>
                  <a:pt x="6876706" y="2061967"/>
                  <a:pt x="6873177" y="2058436"/>
                  <a:pt x="6873177" y="2051376"/>
                </a:cubicBezTo>
                <a:cubicBezTo>
                  <a:pt x="6873177" y="2051376"/>
                  <a:pt x="6871410" y="2051376"/>
                  <a:pt x="6867881" y="2051376"/>
                </a:cubicBezTo>
                <a:cubicBezTo>
                  <a:pt x="6864352" y="2051376"/>
                  <a:pt x="6859056" y="2051376"/>
                  <a:pt x="6851996" y="2051376"/>
                </a:cubicBezTo>
                <a:lnTo>
                  <a:pt x="6820224" y="2051376"/>
                </a:lnTo>
                <a:cubicBezTo>
                  <a:pt x="6813164" y="2044315"/>
                  <a:pt x="6799044" y="2037255"/>
                  <a:pt x="6777862" y="2030194"/>
                </a:cubicBezTo>
                <a:cubicBezTo>
                  <a:pt x="6770802" y="2030194"/>
                  <a:pt x="6761977" y="2030194"/>
                  <a:pt x="6751387" y="2030194"/>
                </a:cubicBezTo>
                <a:cubicBezTo>
                  <a:pt x="6740796" y="2030194"/>
                  <a:pt x="6730206" y="2028430"/>
                  <a:pt x="6719616" y="2024900"/>
                </a:cubicBezTo>
                <a:cubicBezTo>
                  <a:pt x="6709025" y="2021369"/>
                  <a:pt x="6700200" y="2019605"/>
                  <a:pt x="6693140" y="2019605"/>
                </a:cubicBezTo>
                <a:lnTo>
                  <a:pt x="6693140" y="2030194"/>
                </a:lnTo>
                <a:cubicBezTo>
                  <a:pt x="6714320" y="2044315"/>
                  <a:pt x="6728440" y="2047846"/>
                  <a:pt x="6735502" y="2040786"/>
                </a:cubicBezTo>
                <a:lnTo>
                  <a:pt x="6746092" y="2040786"/>
                </a:lnTo>
                <a:cubicBezTo>
                  <a:pt x="6753152" y="2047846"/>
                  <a:pt x="6754916" y="2051376"/>
                  <a:pt x="6751387" y="2051376"/>
                </a:cubicBezTo>
                <a:cubicBezTo>
                  <a:pt x="6747858" y="2051376"/>
                  <a:pt x="6739032" y="2051376"/>
                  <a:pt x="6724910" y="2051376"/>
                </a:cubicBezTo>
                <a:cubicBezTo>
                  <a:pt x="6703730" y="2051376"/>
                  <a:pt x="6686079" y="2051376"/>
                  <a:pt x="6671958" y="2051376"/>
                </a:cubicBezTo>
                <a:lnTo>
                  <a:pt x="6661368" y="2030194"/>
                </a:lnTo>
                <a:lnTo>
                  <a:pt x="6650778" y="2030194"/>
                </a:lnTo>
                <a:cubicBezTo>
                  <a:pt x="6643717" y="2030194"/>
                  <a:pt x="6640188" y="2033725"/>
                  <a:pt x="6640188" y="2040786"/>
                </a:cubicBezTo>
                <a:lnTo>
                  <a:pt x="6640188" y="2035490"/>
                </a:lnTo>
                <a:cubicBezTo>
                  <a:pt x="6640188" y="2031959"/>
                  <a:pt x="6640188" y="2030194"/>
                  <a:pt x="6640188" y="2030194"/>
                </a:cubicBezTo>
                <a:cubicBezTo>
                  <a:pt x="6640188" y="2009015"/>
                  <a:pt x="6633127" y="1998424"/>
                  <a:pt x="6619006" y="1998424"/>
                </a:cubicBezTo>
                <a:lnTo>
                  <a:pt x="6576646" y="1987834"/>
                </a:lnTo>
                <a:cubicBezTo>
                  <a:pt x="6583706" y="1987834"/>
                  <a:pt x="6589002" y="1984303"/>
                  <a:pt x="6592531" y="1977242"/>
                </a:cubicBezTo>
                <a:cubicBezTo>
                  <a:pt x="6596060" y="1970184"/>
                  <a:pt x="6594296" y="1966653"/>
                  <a:pt x="6587236" y="1966653"/>
                </a:cubicBezTo>
                <a:lnTo>
                  <a:pt x="6576646" y="1966653"/>
                </a:lnTo>
                <a:lnTo>
                  <a:pt x="6513102" y="1956063"/>
                </a:lnTo>
                <a:lnTo>
                  <a:pt x="6502512" y="1956063"/>
                </a:lnTo>
                <a:cubicBezTo>
                  <a:pt x="6502512" y="1963122"/>
                  <a:pt x="6498983" y="1966653"/>
                  <a:pt x="6491922" y="1966653"/>
                </a:cubicBezTo>
                <a:cubicBezTo>
                  <a:pt x="6484861" y="1966653"/>
                  <a:pt x="6484861" y="1963122"/>
                  <a:pt x="6491922" y="1956063"/>
                </a:cubicBezTo>
                <a:lnTo>
                  <a:pt x="6481332" y="1945472"/>
                </a:lnTo>
                <a:cubicBezTo>
                  <a:pt x="6474271" y="1945472"/>
                  <a:pt x="6470740" y="1945472"/>
                  <a:pt x="6470740" y="1945472"/>
                </a:cubicBezTo>
                <a:cubicBezTo>
                  <a:pt x="6470740" y="1945472"/>
                  <a:pt x="6470740" y="1943707"/>
                  <a:pt x="6470740" y="1940176"/>
                </a:cubicBezTo>
                <a:cubicBezTo>
                  <a:pt x="6470740" y="1936646"/>
                  <a:pt x="6467211" y="1938411"/>
                  <a:pt x="6460150" y="1945472"/>
                </a:cubicBezTo>
                <a:cubicBezTo>
                  <a:pt x="6460150" y="1945472"/>
                  <a:pt x="6463680" y="1947236"/>
                  <a:pt x="6470740" y="1950767"/>
                </a:cubicBezTo>
                <a:cubicBezTo>
                  <a:pt x="6477802" y="1954297"/>
                  <a:pt x="6477802" y="1959592"/>
                  <a:pt x="6470740" y="1966653"/>
                </a:cubicBezTo>
                <a:cubicBezTo>
                  <a:pt x="6470740" y="1959592"/>
                  <a:pt x="6463680" y="1956063"/>
                  <a:pt x="6449560" y="1956063"/>
                </a:cubicBezTo>
                <a:lnTo>
                  <a:pt x="6438970" y="1945472"/>
                </a:lnTo>
                <a:cubicBezTo>
                  <a:pt x="6446031" y="1945472"/>
                  <a:pt x="6446031" y="1941941"/>
                  <a:pt x="6438970" y="1934882"/>
                </a:cubicBezTo>
                <a:cubicBezTo>
                  <a:pt x="6424850" y="1927821"/>
                  <a:pt x="6414259" y="1931351"/>
                  <a:pt x="6407198" y="1945472"/>
                </a:cubicBezTo>
                <a:cubicBezTo>
                  <a:pt x="6407198" y="1952532"/>
                  <a:pt x="6401903" y="1952532"/>
                  <a:pt x="6391313" y="1945472"/>
                </a:cubicBezTo>
                <a:cubicBezTo>
                  <a:pt x="6380723" y="1938411"/>
                  <a:pt x="6375428" y="1931351"/>
                  <a:pt x="6375428" y="1924290"/>
                </a:cubicBezTo>
                <a:lnTo>
                  <a:pt x="6333066" y="1934882"/>
                </a:lnTo>
                <a:lnTo>
                  <a:pt x="6343656" y="1945472"/>
                </a:lnTo>
                <a:lnTo>
                  <a:pt x="6354246" y="1934882"/>
                </a:lnTo>
                <a:cubicBezTo>
                  <a:pt x="6361306" y="1934882"/>
                  <a:pt x="6368367" y="1934882"/>
                  <a:pt x="6375428" y="1934882"/>
                </a:cubicBezTo>
                <a:lnTo>
                  <a:pt x="6375428" y="1945472"/>
                </a:lnTo>
                <a:cubicBezTo>
                  <a:pt x="6375428" y="1952532"/>
                  <a:pt x="6378957" y="1956063"/>
                  <a:pt x="6386018" y="1956063"/>
                </a:cubicBezTo>
                <a:cubicBezTo>
                  <a:pt x="6400138" y="1963122"/>
                  <a:pt x="6403669" y="1970184"/>
                  <a:pt x="6396608" y="1977242"/>
                </a:cubicBezTo>
                <a:lnTo>
                  <a:pt x="6364836" y="1977242"/>
                </a:lnTo>
                <a:lnTo>
                  <a:pt x="6311884" y="1966653"/>
                </a:lnTo>
                <a:cubicBezTo>
                  <a:pt x="6311884" y="1959592"/>
                  <a:pt x="6306590" y="1954297"/>
                  <a:pt x="6295998" y="1950767"/>
                </a:cubicBezTo>
                <a:cubicBezTo>
                  <a:pt x="6285409" y="1947236"/>
                  <a:pt x="6276584" y="1949002"/>
                  <a:pt x="6269524" y="1956063"/>
                </a:cubicBezTo>
                <a:lnTo>
                  <a:pt x="6311884" y="1977242"/>
                </a:lnTo>
                <a:cubicBezTo>
                  <a:pt x="6318946" y="1977242"/>
                  <a:pt x="6322476" y="1977242"/>
                  <a:pt x="6322476" y="1977242"/>
                </a:cubicBezTo>
                <a:cubicBezTo>
                  <a:pt x="6322476" y="1977242"/>
                  <a:pt x="6326005" y="1977242"/>
                  <a:pt x="6333066" y="1977242"/>
                </a:cubicBezTo>
                <a:cubicBezTo>
                  <a:pt x="6347186" y="1991363"/>
                  <a:pt x="6357776" y="1998424"/>
                  <a:pt x="6364836" y="1998424"/>
                </a:cubicBezTo>
                <a:lnTo>
                  <a:pt x="6375428" y="1998424"/>
                </a:lnTo>
                <a:lnTo>
                  <a:pt x="6386018" y="2009015"/>
                </a:lnTo>
                <a:cubicBezTo>
                  <a:pt x="6393079" y="2009015"/>
                  <a:pt x="6400138" y="2009015"/>
                  <a:pt x="6407198" y="2009015"/>
                </a:cubicBezTo>
                <a:cubicBezTo>
                  <a:pt x="6414259" y="2009015"/>
                  <a:pt x="6417788" y="2012544"/>
                  <a:pt x="6417788" y="2019605"/>
                </a:cubicBezTo>
                <a:lnTo>
                  <a:pt x="6446030" y="2026665"/>
                </a:lnTo>
                <a:lnTo>
                  <a:pt x="6438970" y="2019605"/>
                </a:lnTo>
                <a:cubicBezTo>
                  <a:pt x="6438970" y="2019605"/>
                  <a:pt x="6444265" y="2019605"/>
                  <a:pt x="6454855" y="2019605"/>
                </a:cubicBezTo>
                <a:cubicBezTo>
                  <a:pt x="6465446" y="2019605"/>
                  <a:pt x="6470740" y="2023136"/>
                  <a:pt x="6470740" y="2030194"/>
                </a:cubicBezTo>
                <a:lnTo>
                  <a:pt x="6460150" y="2030194"/>
                </a:lnTo>
                <a:cubicBezTo>
                  <a:pt x="6474271" y="2030194"/>
                  <a:pt x="6483098" y="2033725"/>
                  <a:pt x="6486627" y="2040786"/>
                </a:cubicBezTo>
                <a:cubicBezTo>
                  <a:pt x="6490156" y="2047846"/>
                  <a:pt x="6491922" y="2051376"/>
                  <a:pt x="6491922" y="2051376"/>
                </a:cubicBezTo>
                <a:lnTo>
                  <a:pt x="6491922" y="2040786"/>
                </a:lnTo>
                <a:lnTo>
                  <a:pt x="6513102" y="2040786"/>
                </a:lnTo>
                <a:lnTo>
                  <a:pt x="6513102" y="2051376"/>
                </a:lnTo>
                <a:lnTo>
                  <a:pt x="6513102" y="2061967"/>
                </a:lnTo>
                <a:cubicBezTo>
                  <a:pt x="6513102" y="2061967"/>
                  <a:pt x="6527223" y="2065496"/>
                  <a:pt x="6555464" y="2072557"/>
                </a:cubicBezTo>
                <a:lnTo>
                  <a:pt x="6608416" y="2083146"/>
                </a:lnTo>
                <a:lnTo>
                  <a:pt x="6597826" y="2072557"/>
                </a:lnTo>
                <a:lnTo>
                  <a:pt x="6597826" y="2061967"/>
                </a:lnTo>
                <a:cubicBezTo>
                  <a:pt x="6597826" y="2069026"/>
                  <a:pt x="6604887" y="2072557"/>
                  <a:pt x="6619006" y="2072557"/>
                </a:cubicBezTo>
                <a:lnTo>
                  <a:pt x="6640188" y="2093738"/>
                </a:lnTo>
                <a:lnTo>
                  <a:pt x="6650778" y="2093738"/>
                </a:lnTo>
                <a:cubicBezTo>
                  <a:pt x="6650778" y="2093738"/>
                  <a:pt x="6656073" y="2095502"/>
                  <a:pt x="6666664" y="2099033"/>
                </a:cubicBezTo>
                <a:cubicBezTo>
                  <a:pt x="6677254" y="2102563"/>
                  <a:pt x="6686079" y="2106092"/>
                  <a:pt x="6693140" y="2109623"/>
                </a:cubicBezTo>
                <a:cubicBezTo>
                  <a:pt x="6700200" y="2113154"/>
                  <a:pt x="6709025" y="2116684"/>
                  <a:pt x="6719616" y="2120213"/>
                </a:cubicBezTo>
                <a:cubicBezTo>
                  <a:pt x="6730206" y="2123744"/>
                  <a:pt x="6735502" y="2125509"/>
                  <a:pt x="6735502" y="2125509"/>
                </a:cubicBezTo>
                <a:cubicBezTo>
                  <a:pt x="6749621" y="2125509"/>
                  <a:pt x="6760212" y="2125509"/>
                  <a:pt x="6767272" y="2125509"/>
                </a:cubicBezTo>
                <a:lnTo>
                  <a:pt x="6777862" y="2136099"/>
                </a:lnTo>
                <a:lnTo>
                  <a:pt x="6756682" y="2136099"/>
                </a:lnTo>
                <a:lnTo>
                  <a:pt x="6767272" y="2146690"/>
                </a:lnTo>
                <a:cubicBezTo>
                  <a:pt x="6781392" y="2153750"/>
                  <a:pt x="6791984" y="2157280"/>
                  <a:pt x="6799044" y="2157280"/>
                </a:cubicBezTo>
                <a:lnTo>
                  <a:pt x="6799044" y="2146690"/>
                </a:lnTo>
                <a:lnTo>
                  <a:pt x="6809634" y="2136099"/>
                </a:lnTo>
                <a:cubicBezTo>
                  <a:pt x="6816696" y="2136099"/>
                  <a:pt x="6820224" y="2136099"/>
                  <a:pt x="6820224" y="2136099"/>
                </a:cubicBezTo>
                <a:lnTo>
                  <a:pt x="6830814" y="2136099"/>
                </a:lnTo>
                <a:cubicBezTo>
                  <a:pt x="6830814" y="2143159"/>
                  <a:pt x="6830814" y="2146690"/>
                  <a:pt x="6830814" y="2146690"/>
                </a:cubicBezTo>
                <a:cubicBezTo>
                  <a:pt x="6837876" y="2146690"/>
                  <a:pt x="6837876" y="2150221"/>
                  <a:pt x="6830814" y="2157280"/>
                </a:cubicBezTo>
                <a:cubicBezTo>
                  <a:pt x="6830814" y="2164340"/>
                  <a:pt x="6844936" y="2171400"/>
                  <a:pt x="6873177" y="2178461"/>
                </a:cubicBezTo>
                <a:cubicBezTo>
                  <a:pt x="6880237" y="2178461"/>
                  <a:pt x="6885532" y="2178461"/>
                  <a:pt x="6889062" y="2178461"/>
                </a:cubicBezTo>
                <a:cubicBezTo>
                  <a:pt x="6892592" y="2178461"/>
                  <a:pt x="6894358" y="2174930"/>
                  <a:pt x="6894358" y="2167871"/>
                </a:cubicBezTo>
                <a:lnTo>
                  <a:pt x="6915539" y="2167871"/>
                </a:lnTo>
                <a:cubicBezTo>
                  <a:pt x="6936718" y="2174930"/>
                  <a:pt x="6950840" y="2178461"/>
                  <a:pt x="6957900" y="2178461"/>
                </a:cubicBezTo>
                <a:lnTo>
                  <a:pt x="6968491" y="2178461"/>
                </a:lnTo>
                <a:lnTo>
                  <a:pt x="6968491" y="2189051"/>
                </a:lnTo>
                <a:cubicBezTo>
                  <a:pt x="6975552" y="2196111"/>
                  <a:pt x="6980847" y="2197877"/>
                  <a:pt x="6984376" y="2194346"/>
                </a:cubicBezTo>
                <a:cubicBezTo>
                  <a:pt x="6987906" y="2190817"/>
                  <a:pt x="6991437" y="2189051"/>
                  <a:pt x="6994966" y="2189051"/>
                </a:cubicBezTo>
                <a:cubicBezTo>
                  <a:pt x="6998496" y="2189051"/>
                  <a:pt x="7000262" y="2190817"/>
                  <a:pt x="7000262" y="2194346"/>
                </a:cubicBezTo>
                <a:cubicBezTo>
                  <a:pt x="7000262" y="2197877"/>
                  <a:pt x="7000262" y="2199642"/>
                  <a:pt x="7000262" y="2199642"/>
                </a:cubicBezTo>
                <a:cubicBezTo>
                  <a:pt x="6993200" y="2199642"/>
                  <a:pt x="6989670" y="2199642"/>
                  <a:pt x="6989670" y="2199642"/>
                </a:cubicBezTo>
                <a:cubicBezTo>
                  <a:pt x="6989670" y="2199642"/>
                  <a:pt x="6989670" y="2203173"/>
                  <a:pt x="6989670" y="2210232"/>
                </a:cubicBezTo>
                <a:cubicBezTo>
                  <a:pt x="6996732" y="2210232"/>
                  <a:pt x="7002026" y="2208467"/>
                  <a:pt x="7005558" y="2204937"/>
                </a:cubicBezTo>
                <a:cubicBezTo>
                  <a:pt x="7009087" y="2201407"/>
                  <a:pt x="7017914" y="2199642"/>
                  <a:pt x="7032033" y="2199642"/>
                </a:cubicBezTo>
                <a:cubicBezTo>
                  <a:pt x="7039093" y="2199642"/>
                  <a:pt x="7046154" y="2201407"/>
                  <a:pt x="7053214" y="2204937"/>
                </a:cubicBezTo>
                <a:cubicBezTo>
                  <a:pt x="7060274" y="2208467"/>
                  <a:pt x="7067333" y="2210232"/>
                  <a:pt x="7074395" y="2210232"/>
                </a:cubicBezTo>
                <a:lnTo>
                  <a:pt x="7084985" y="2220823"/>
                </a:lnTo>
                <a:cubicBezTo>
                  <a:pt x="7092045" y="2220823"/>
                  <a:pt x="7097341" y="2219058"/>
                  <a:pt x="7100870" y="2215527"/>
                </a:cubicBezTo>
                <a:cubicBezTo>
                  <a:pt x="7104400" y="2211996"/>
                  <a:pt x="7109696" y="2213763"/>
                  <a:pt x="7116756" y="2220823"/>
                </a:cubicBezTo>
                <a:cubicBezTo>
                  <a:pt x="7130876" y="2220823"/>
                  <a:pt x="7141466" y="2220823"/>
                  <a:pt x="7148526" y="2220823"/>
                </a:cubicBezTo>
                <a:cubicBezTo>
                  <a:pt x="7155588" y="2220823"/>
                  <a:pt x="7162648" y="2224352"/>
                  <a:pt x="7169708" y="2231413"/>
                </a:cubicBezTo>
                <a:cubicBezTo>
                  <a:pt x="7183828" y="2231413"/>
                  <a:pt x="7190889" y="2231413"/>
                  <a:pt x="7190889" y="2231413"/>
                </a:cubicBezTo>
                <a:lnTo>
                  <a:pt x="7201480" y="2242004"/>
                </a:lnTo>
                <a:cubicBezTo>
                  <a:pt x="7215600" y="2242004"/>
                  <a:pt x="7224426" y="2243769"/>
                  <a:pt x="7227956" y="2247298"/>
                </a:cubicBezTo>
                <a:cubicBezTo>
                  <a:pt x="7231485" y="2250829"/>
                  <a:pt x="7240312" y="2252594"/>
                  <a:pt x="7254432" y="2252594"/>
                </a:cubicBezTo>
                <a:lnTo>
                  <a:pt x="7254432" y="2263184"/>
                </a:lnTo>
                <a:cubicBezTo>
                  <a:pt x="7261492" y="2263184"/>
                  <a:pt x="7265022" y="2266715"/>
                  <a:pt x="7265022" y="2273775"/>
                </a:cubicBezTo>
                <a:cubicBezTo>
                  <a:pt x="7265022" y="2280834"/>
                  <a:pt x="7252666" y="2284365"/>
                  <a:pt x="7227956" y="2284365"/>
                </a:cubicBezTo>
                <a:cubicBezTo>
                  <a:pt x="7203245" y="2284365"/>
                  <a:pt x="7187360" y="2284365"/>
                  <a:pt x="7180299" y="2284365"/>
                </a:cubicBezTo>
                <a:cubicBezTo>
                  <a:pt x="7173238" y="2284365"/>
                  <a:pt x="7166178" y="2284365"/>
                  <a:pt x="7159118" y="2284365"/>
                </a:cubicBezTo>
                <a:cubicBezTo>
                  <a:pt x="7152058" y="2284365"/>
                  <a:pt x="7144997" y="2284365"/>
                  <a:pt x="7137937" y="2284365"/>
                </a:cubicBezTo>
                <a:lnTo>
                  <a:pt x="7169708" y="2294956"/>
                </a:lnTo>
                <a:cubicBezTo>
                  <a:pt x="7205010" y="2294956"/>
                  <a:pt x="7222660" y="2294956"/>
                  <a:pt x="7222660" y="2294956"/>
                </a:cubicBezTo>
                <a:lnTo>
                  <a:pt x="7222660" y="2305546"/>
                </a:lnTo>
                <a:lnTo>
                  <a:pt x="7233251" y="2316136"/>
                </a:lnTo>
                <a:lnTo>
                  <a:pt x="7254432" y="2326727"/>
                </a:lnTo>
                <a:lnTo>
                  <a:pt x="7243841" y="2326727"/>
                </a:lnTo>
                <a:lnTo>
                  <a:pt x="7233251" y="2326727"/>
                </a:lnTo>
                <a:cubicBezTo>
                  <a:pt x="7240312" y="2326727"/>
                  <a:pt x="7240312" y="2330256"/>
                  <a:pt x="7233251" y="2337317"/>
                </a:cubicBezTo>
                <a:lnTo>
                  <a:pt x="7212070" y="2326727"/>
                </a:lnTo>
                <a:lnTo>
                  <a:pt x="7212070" y="2321431"/>
                </a:lnTo>
                <a:cubicBezTo>
                  <a:pt x="7212070" y="2324962"/>
                  <a:pt x="7208540" y="2326727"/>
                  <a:pt x="7201480" y="2326727"/>
                </a:cubicBezTo>
                <a:lnTo>
                  <a:pt x="7190889" y="2326727"/>
                </a:lnTo>
                <a:lnTo>
                  <a:pt x="7159118" y="2316136"/>
                </a:lnTo>
                <a:lnTo>
                  <a:pt x="7084985" y="2294956"/>
                </a:lnTo>
                <a:cubicBezTo>
                  <a:pt x="7070866" y="2294956"/>
                  <a:pt x="7060274" y="2291425"/>
                  <a:pt x="7053214" y="2284365"/>
                </a:cubicBezTo>
                <a:cubicBezTo>
                  <a:pt x="7046154" y="2277304"/>
                  <a:pt x="7042622" y="2273775"/>
                  <a:pt x="7042622" y="2273775"/>
                </a:cubicBezTo>
                <a:cubicBezTo>
                  <a:pt x="7042622" y="2273775"/>
                  <a:pt x="7046154" y="2270244"/>
                  <a:pt x="7053214" y="2263184"/>
                </a:cubicBezTo>
                <a:lnTo>
                  <a:pt x="7063804" y="2252594"/>
                </a:lnTo>
                <a:cubicBezTo>
                  <a:pt x="7063804" y="2252594"/>
                  <a:pt x="7063804" y="2256125"/>
                  <a:pt x="7063804" y="2263184"/>
                </a:cubicBezTo>
                <a:cubicBezTo>
                  <a:pt x="7063804" y="2270244"/>
                  <a:pt x="7067333" y="2273775"/>
                  <a:pt x="7074395" y="2273775"/>
                </a:cubicBezTo>
                <a:cubicBezTo>
                  <a:pt x="7081456" y="2280834"/>
                  <a:pt x="7088514" y="2284365"/>
                  <a:pt x="7095574" y="2284365"/>
                </a:cubicBezTo>
                <a:cubicBezTo>
                  <a:pt x="7102636" y="2284365"/>
                  <a:pt x="7109696" y="2280834"/>
                  <a:pt x="7116756" y="2273775"/>
                </a:cubicBezTo>
                <a:lnTo>
                  <a:pt x="7127347" y="2263184"/>
                </a:lnTo>
                <a:cubicBezTo>
                  <a:pt x="7120285" y="2263184"/>
                  <a:pt x="7113226" y="2263184"/>
                  <a:pt x="7106166" y="2263184"/>
                </a:cubicBezTo>
                <a:cubicBezTo>
                  <a:pt x="7077924" y="2256125"/>
                  <a:pt x="7063804" y="2249063"/>
                  <a:pt x="7063804" y="2242004"/>
                </a:cubicBezTo>
                <a:lnTo>
                  <a:pt x="7042622" y="2231413"/>
                </a:lnTo>
                <a:lnTo>
                  <a:pt x="7042622" y="2242004"/>
                </a:lnTo>
                <a:lnTo>
                  <a:pt x="7021443" y="2242004"/>
                </a:lnTo>
                <a:cubicBezTo>
                  <a:pt x="7014381" y="2242004"/>
                  <a:pt x="7007322" y="2242004"/>
                  <a:pt x="7000262" y="2242004"/>
                </a:cubicBezTo>
                <a:cubicBezTo>
                  <a:pt x="7000262" y="2249063"/>
                  <a:pt x="7007322" y="2256125"/>
                  <a:pt x="7021443" y="2263184"/>
                </a:cubicBezTo>
                <a:lnTo>
                  <a:pt x="7010852" y="2263184"/>
                </a:lnTo>
                <a:cubicBezTo>
                  <a:pt x="7010852" y="2263184"/>
                  <a:pt x="7007322" y="2263184"/>
                  <a:pt x="7000262" y="2263184"/>
                </a:cubicBezTo>
                <a:cubicBezTo>
                  <a:pt x="7000262" y="2270244"/>
                  <a:pt x="6994966" y="2272010"/>
                  <a:pt x="6984376" y="2268479"/>
                </a:cubicBezTo>
                <a:cubicBezTo>
                  <a:pt x="6973785" y="2264948"/>
                  <a:pt x="6968491" y="2266715"/>
                  <a:pt x="6968491" y="2273775"/>
                </a:cubicBezTo>
                <a:lnTo>
                  <a:pt x="6957900" y="2284365"/>
                </a:lnTo>
                <a:cubicBezTo>
                  <a:pt x="6964960" y="2291425"/>
                  <a:pt x="6968491" y="2294956"/>
                  <a:pt x="6968491" y="2294956"/>
                </a:cubicBezTo>
                <a:cubicBezTo>
                  <a:pt x="6968491" y="2294956"/>
                  <a:pt x="6964960" y="2294956"/>
                  <a:pt x="6957900" y="2294956"/>
                </a:cubicBezTo>
                <a:lnTo>
                  <a:pt x="6957900" y="2305546"/>
                </a:lnTo>
                <a:cubicBezTo>
                  <a:pt x="6964960" y="2305546"/>
                  <a:pt x="6966725" y="2309077"/>
                  <a:pt x="6963196" y="2316136"/>
                </a:cubicBezTo>
                <a:cubicBezTo>
                  <a:pt x="6959666" y="2323196"/>
                  <a:pt x="6961429" y="2326727"/>
                  <a:pt x="6968491" y="2326727"/>
                </a:cubicBezTo>
                <a:cubicBezTo>
                  <a:pt x="6975552" y="2326727"/>
                  <a:pt x="6975552" y="2330256"/>
                  <a:pt x="6968491" y="2337317"/>
                </a:cubicBezTo>
                <a:cubicBezTo>
                  <a:pt x="6961429" y="2337317"/>
                  <a:pt x="6957900" y="2333787"/>
                  <a:pt x="6957900" y="2326727"/>
                </a:cubicBezTo>
                <a:lnTo>
                  <a:pt x="6873177" y="2305546"/>
                </a:lnTo>
                <a:cubicBezTo>
                  <a:pt x="6851996" y="2305546"/>
                  <a:pt x="6841406" y="2302015"/>
                  <a:pt x="6841406" y="2294956"/>
                </a:cubicBezTo>
                <a:cubicBezTo>
                  <a:pt x="6834344" y="2294956"/>
                  <a:pt x="6830814" y="2294956"/>
                  <a:pt x="6830814" y="2294956"/>
                </a:cubicBezTo>
                <a:cubicBezTo>
                  <a:pt x="6830814" y="2294956"/>
                  <a:pt x="6827285" y="2298485"/>
                  <a:pt x="6820224" y="2305546"/>
                </a:cubicBezTo>
                <a:cubicBezTo>
                  <a:pt x="6820224" y="2305546"/>
                  <a:pt x="6818458" y="2303781"/>
                  <a:pt x="6814929" y="2300250"/>
                </a:cubicBezTo>
                <a:cubicBezTo>
                  <a:pt x="6811400" y="2296721"/>
                  <a:pt x="6802573" y="2294956"/>
                  <a:pt x="6788454" y="2294956"/>
                </a:cubicBezTo>
                <a:cubicBezTo>
                  <a:pt x="6795514" y="2287896"/>
                  <a:pt x="6795514" y="2284365"/>
                  <a:pt x="6788454" y="2284365"/>
                </a:cubicBezTo>
                <a:lnTo>
                  <a:pt x="6799044" y="2252594"/>
                </a:lnTo>
                <a:cubicBezTo>
                  <a:pt x="6813164" y="2259654"/>
                  <a:pt x="6830814" y="2266715"/>
                  <a:pt x="6851996" y="2273775"/>
                </a:cubicBezTo>
                <a:cubicBezTo>
                  <a:pt x="6859056" y="2273775"/>
                  <a:pt x="6864352" y="2275540"/>
                  <a:pt x="6867881" y="2279069"/>
                </a:cubicBezTo>
                <a:cubicBezTo>
                  <a:pt x="6871410" y="2282600"/>
                  <a:pt x="6876706" y="2284365"/>
                  <a:pt x="6883766" y="2284365"/>
                </a:cubicBezTo>
                <a:lnTo>
                  <a:pt x="6894358" y="2284365"/>
                </a:lnTo>
                <a:cubicBezTo>
                  <a:pt x="6880237" y="2270244"/>
                  <a:pt x="6859056" y="2263184"/>
                  <a:pt x="6830814" y="2263184"/>
                </a:cubicBezTo>
                <a:cubicBezTo>
                  <a:pt x="6816696" y="2256125"/>
                  <a:pt x="6809634" y="2249063"/>
                  <a:pt x="6809634" y="2242004"/>
                </a:cubicBezTo>
                <a:cubicBezTo>
                  <a:pt x="6809634" y="2242004"/>
                  <a:pt x="6806104" y="2242004"/>
                  <a:pt x="6799044" y="2242004"/>
                </a:cubicBezTo>
                <a:cubicBezTo>
                  <a:pt x="6791984" y="2242004"/>
                  <a:pt x="6788454" y="2234944"/>
                  <a:pt x="6788454" y="2220823"/>
                </a:cubicBezTo>
                <a:cubicBezTo>
                  <a:pt x="6788454" y="2213763"/>
                  <a:pt x="6791984" y="2210232"/>
                  <a:pt x="6799044" y="2210232"/>
                </a:cubicBezTo>
                <a:cubicBezTo>
                  <a:pt x="6806104" y="2210232"/>
                  <a:pt x="6809634" y="2210232"/>
                  <a:pt x="6809634" y="2210232"/>
                </a:cubicBezTo>
                <a:lnTo>
                  <a:pt x="6777862" y="2199642"/>
                </a:lnTo>
                <a:cubicBezTo>
                  <a:pt x="6777862" y="2199642"/>
                  <a:pt x="6777862" y="2203173"/>
                  <a:pt x="6777862" y="2210232"/>
                </a:cubicBezTo>
                <a:cubicBezTo>
                  <a:pt x="6770802" y="2210232"/>
                  <a:pt x="6765506" y="2210232"/>
                  <a:pt x="6761977" y="2210232"/>
                </a:cubicBezTo>
                <a:cubicBezTo>
                  <a:pt x="6758448" y="2210232"/>
                  <a:pt x="6760212" y="2213763"/>
                  <a:pt x="6767272" y="2220823"/>
                </a:cubicBezTo>
                <a:cubicBezTo>
                  <a:pt x="6767272" y="2227882"/>
                  <a:pt x="6767272" y="2231413"/>
                  <a:pt x="6767272" y="2231413"/>
                </a:cubicBezTo>
                <a:lnTo>
                  <a:pt x="6735502" y="2231413"/>
                </a:lnTo>
                <a:lnTo>
                  <a:pt x="6724910" y="2231413"/>
                </a:lnTo>
                <a:cubicBezTo>
                  <a:pt x="6724910" y="2231413"/>
                  <a:pt x="6723146" y="2231413"/>
                  <a:pt x="6719616" y="2231413"/>
                </a:cubicBezTo>
                <a:cubicBezTo>
                  <a:pt x="6716086" y="2231413"/>
                  <a:pt x="6710791" y="2231413"/>
                  <a:pt x="6703730" y="2231413"/>
                </a:cubicBezTo>
                <a:cubicBezTo>
                  <a:pt x="6703730" y="2231413"/>
                  <a:pt x="6701964" y="2233177"/>
                  <a:pt x="6698435" y="2236708"/>
                </a:cubicBezTo>
                <a:cubicBezTo>
                  <a:pt x="6694906" y="2240238"/>
                  <a:pt x="6693140" y="2242004"/>
                  <a:pt x="6693140" y="2242004"/>
                </a:cubicBezTo>
                <a:lnTo>
                  <a:pt x="6693140" y="2252594"/>
                </a:lnTo>
                <a:cubicBezTo>
                  <a:pt x="6686079" y="2245533"/>
                  <a:pt x="6682550" y="2238473"/>
                  <a:pt x="6682550" y="2231413"/>
                </a:cubicBezTo>
                <a:lnTo>
                  <a:pt x="6680785" y="2228766"/>
                </a:lnTo>
                <a:lnTo>
                  <a:pt x="6679901" y="2230089"/>
                </a:lnTo>
                <a:cubicBezTo>
                  <a:pt x="6678136" y="2230972"/>
                  <a:pt x="6675490" y="2231413"/>
                  <a:pt x="6671958" y="2231413"/>
                </a:cubicBezTo>
                <a:cubicBezTo>
                  <a:pt x="6671958" y="2227882"/>
                  <a:pt x="6672401" y="2225235"/>
                  <a:pt x="6673282" y="2223470"/>
                </a:cubicBezTo>
                <a:lnTo>
                  <a:pt x="6674076" y="2222941"/>
                </a:lnTo>
                <a:lnTo>
                  <a:pt x="6661368" y="2220823"/>
                </a:lnTo>
                <a:lnTo>
                  <a:pt x="6629598" y="2220823"/>
                </a:lnTo>
                <a:cubicBezTo>
                  <a:pt x="6629598" y="2206702"/>
                  <a:pt x="6636658" y="2203173"/>
                  <a:pt x="6650778" y="2210232"/>
                </a:cubicBezTo>
                <a:cubicBezTo>
                  <a:pt x="6657839" y="2210232"/>
                  <a:pt x="6664898" y="2210232"/>
                  <a:pt x="6671958" y="2210232"/>
                </a:cubicBezTo>
                <a:cubicBezTo>
                  <a:pt x="6671958" y="2210232"/>
                  <a:pt x="6675488" y="2210232"/>
                  <a:pt x="6682550" y="2210232"/>
                </a:cubicBezTo>
                <a:lnTo>
                  <a:pt x="6724910" y="2210232"/>
                </a:lnTo>
                <a:cubicBezTo>
                  <a:pt x="6731972" y="2210232"/>
                  <a:pt x="6737266" y="2208467"/>
                  <a:pt x="6740796" y="2204937"/>
                </a:cubicBezTo>
                <a:cubicBezTo>
                  <a:pt x="6744326" y="2201407"/>
                  <a:pt x="6742562" y="2199642"/>
                  <a:pt x="6735502" y="2199642"/>
                </a:cubicBezTo>
                <a:lnTo>
                  <a:pt x="6735502" y="2189051"/>
                </a:lnTo>
                <a:cubicBezTo>
                  <a:pt x="6742562" y="2189051"/>
                  <a:pt x="6746092" y="2185521"/>
                  <a:pt x="6746092" y="2178461"/>
                </a:cubicBezTo>
                <a:cubicBezTo>
                  <a:pt x="6746092" y="2171400"/>
                  <a:pt x="6744326" y="2167871"/>
                  <a:pt x="6740796" y="2167871"/>
                </a:cubicBezTo>
                <a:cubicBezTo>
                  <a:pt x="6737266" y="2167871"/>
                  <a:pt x="6731972" y="2167871"/>
                  <a:pt x="6724910" y="2167871"/>
                </a:cubicBezTo>
                <a:cubicBezTo>
                  <a:pt x="6717850" y="2160811"/>
                  <a:pt x="6707260" y="2157280"/>
                  <a:pt x="6693140" y="2157280"/>
                </a:cubicBezTo>
                <a:lnTo>
                  <a:pt x="6661368" y="2157280"/>
                </a:lnTo>
                <a:lnTo>
                  <a:pt x="6650778" y="2157280"/>
                </a:lnTo>
                <a:cubicBezTo>
                  <a:pt x="6643717" y="2164340"/>
                  <a:pt x="6643717" y="2167871"/>
                  <a:pt x="6650778" y="2167871"/>
                </a:cubicBezTo>
                <a:cubicBezTo>
                  <a:pt x="6657839" y="2167871"/>
                  <a:pt x="6663134" y="2169636"/>
                  <a:pt x="6666664" y="2173165"/>
                </a:cubicBezTo>
                <a:cubicBezTo>
                  <a:pt x="6670194" y="2176696"/>
                  <a:pt x="6675488" y="2178461"/>
                  <a:pt x="6682550" y="2178461"/>
                </a:cubicBezTo>
                <a:lnTo>
                  <a:pt x="6661368" y="2178461"/>
                </a:lnTo>
                <a:cubicBezTo>
                  <a:pt x="6654307" y="2178461"/>
                  <a:pt x="6645483" y="2176696"/>
                  <a:pt x="6634892" y="2173165"/>
                </a:cubicBezTo>
                <a:cubicBezTo>
                  <a:pt x="6624302" y="2169636"/>
                  <a:pt x="6622536" y="2171400"/>
                  <a:pt x="6629598" y="2178461"/>
                </a:cubicBezTo>
                <a:lnTo>
                  <a:pt x="6619006" y="2189051"/>
                </a:lnTo>
                <a:lnTo>
                  <a:pt x="6587236" y="2199642"/>
                </a:lnTo>
                <a:lnTo>
                  <a:pt x="6587236" y="2189051"/>
                </a:lnTo>
                <a:lnTo>
                  <a:pt x="6576646" y="2178461"/>
                </a:lnTo>
                <a:lnTo>
                  <a:pt x="6566054" y="2189051"/>
                </a:lnTo>
                <a:lnTo>
                  <a:pt x="6555464" y="2189051"/>
                </a:lnTo>
                <a:cubicBezTo>
                  <a:pt x="6541344" y="2181992"/>
                  <a:pt x="6523694" y="2178461"/>
                  <a:pt x="6502512" y="2178461"/>
                </a:cubicBezTo>
                <a:lnTo>
                  <a:pt x="6491922" y="2167871"/>
                </a:lnTo>
                <a:lnTo>
                  <a:pt x="6491922" y="2157280"/>
                </a:lnTo>
                <a:cubicBezTo>
                  <a:pt x="6498983" y="2150221"/>
                  <a:pt x="6502512" y="2146690"/>
                  <a:pt x="6502512" y="2146690"/>
                </a:cubicBezTo>
                <a:lnTo>
                  <a:pt x="6523694" y="2167871"/>
                </a:lnTo>
                <a:cubicBezTo>
                  <a:pt x="6530754" y="2174930"/>
                  <a:pt x="6537813" y="2178461"/>
                  <a:pt x="6544874" y="2178461"/>
                </a:cubicBezTo>
                <a:cubicBezTo>
                  <a:pt x="6551935" y="2178461"/>
                  <a:pt x="6558994" y="2174930"/>
                  <a:pt x="6566054" y="2167871"/>
                </a:cubicBezTo>
                <a:cubicBezTo>
                  <a:pt x="6587236" y="2167871"/>
                  <a:pt x="6601355" y="2167871"/>
                  <a:pt x="6608416" y="2167871"/>
                </a:cubicBezTo>
                <a:lnTo>
                  <a:pt x="6597826" y="2146690"/>
                </a:lnTo>
                <a:cubicBezTo>
                  <a:pt x="6590765" y="2146690"/>
                  <a:pt x="6585470" y="2144925"/>
                  <a:pt x="6581940" y="2141394"/>
                </a:cubicBezTo>
                <a:cubicBezTo>
                  <a:pt x="6578410" y="2137863"/>
                  <a:pt x="6564290" y="2136099"/>
                  <a:pt x="6539579" y="2136099"/>
                </a:cubicBezTo>
                <a:cubicBezTo>
                  <a:pt x="6514868" y="2136099"/>
                  <a:pt x="6500746" y="2134334"/>
                  <a:pt x="6497217" y="2130804"/>
                </a:cubicBezTo>
                <a:cubicBezTo>
                  <a:pt x="6493688" y="2127273"/>
                  <a:pt x="6486627" y="2127273"/>
                  <a:pt x="6476036" y="2130804"/>
                </a:cubicBezTo>
                <a:cubicBezTo>
                  <a:pt x="6470740" y="2132569"/>
                  <a:pt x="6466328" y="2133894"/>
                  <a:pt x="6462798" y="2134775"/>
                </a:cubicBezTo>
                <a:lnTo>
                  <a:pt x="6460150" y="2135216"/>
                </a:lnTo>
                <a:lnTo>
                  <a:pt x="6460150" y="2104328"/>
                </a:lnTo>
                <a:cubicBezTo>
                  <a:pt x="6460150" y="2104328"/>
                  <a:pt x="6460150" y="2100798"/>
                  <a:pt x="6460150" y="2093738"/>
                </a:cubicBezTo>
                <a:lnTo>
                  <a:pt x="6417788" y="2072557"/>
                </a:lnTo>
                <a:lnTo>
                  <a:pt x="6428380" y="2083146"/>
                </a:lnTo>
                <a:cubicBezTo>
                  <a:pt x="6435440" y="2090207"/>
                  <a:pt x="6438970" y="2093738"/>
                  <a:pt x="6438970" y="2093738"/>
                </a:cubicBezTo>
                <a:lnTo>
                  <a:pt x="6428380" y="2114919"/>
                </a:lnTo>
                <a:lnTo>
                  <a:pt x="6407198" y="2104328"/>
                </a:lnTo>
                <a:cubicBezTo>
                  <a:pt x="6400138" y="2097267"/>
                  <a:pt x="6389547" y="2093738"/>
                  <a:pt x="6375428" y="2093738"/>
                </a:cubicBezTo>
                <a:cubicBezTo>
                  <a:pt x="6368367" y="2093738"/>
                  <a:pt x="6364836" y="2093738"/>
                  <a:pt x="6364836" y="2093738"/>
                </a:cubicBezTo>
                <a:lnTo>
                  <a:pt x="6343656" y="2104328"/>
                </a:lnTo>
                <a:cubicBezTo>
                  <a:pt x="6364836" y="2111388"/>
                  <a:pt x="6375428" y="2118448"/>
                  <a:pt x="6375428" y="2125509"/>
                </a:cubicBezTo>
                <a:lnTo>
                  <a:pt x="6386018" y="2136099"/>
                </a:lnTo>
                <a:lnTo>
                  <a:pt x="6396608" y="2146690"/>
                </a:lnTo>
                <a:lnTo>
                  <a:pt x="6407198" y="2157280"/>
                </a:lnTo>
                <a:lnTo>
                  <a:pt x="6428380" y="2167871"/>
                </a:lnTo>
                <a:lnTo>
                  <a:pt x="6470740" y="2189051"/>
                </a:lnTo>
                <a:cubicBezTo>
                  <a:pt x="6470740" y="2189051"/>
                  <a:pt x="6467211" y="2189051"/>
                  <a:pt x="6460150" y="2189051"/>
                </a:cubicBezTo>
                <a:cubicBezTo>
                  <a:pt x="6453090" y="2181992"/>
                  <a:pt x="6446031" y="2181992"/>
                  <a:pt x="6438970" y="2189051"/>
                </a:cubicBezTo>
                <a:lnTo>
                  <a:pt x="6428380" y="2199642"/>
                </a:lnTo>
                <a:lnTo>
                  <a:pt x="6396608" y="2189051"/>
                </a:lnTo>
                <a:cubicBezTo>
                  <a:pt x="6389547" y="2189051"/>
                  <a:pt x="6386018" y="2189051"/>
                  <a:pt x="6386018" y="2189051"/>
                </a:cubicBezTo>
                <a:cubicBezTo>
                  <a:pt x="6378957" y="2181992"/>
                  <a:pt x="6371898" y="2178461"/>
                  <a:pt x="6364836" y="2178461"/>
                </a:cubicBezTo>
                <a:lnTo>
                  <a:pt x="6364836" y="2189051"/>
                </a:lnTo>
                <a:lnTo>
                  <a:pt x="6364836" y="2210232"/>
                </a:lnTo>
                <a:lnTo>
                  <a:pt x="6354246" y="2210232"/>
                </a:lnTo>
                <a:cubicBezTo>
                  <a:pt x="6340127" y="2203173"/>
                  <a:pt x="6334832" y="2197877"/>
                  <a:pt x="6338361" y="2194346"/>
                </a:cubicBezTo>
                <a:cubicBezTo>
                  <a:pt x="6341890" y="2190817"/>
                  <a:pt x="6343656" y="2185521"/>
                  <a:pt x="6343656" y="2178461"/>
                </a:cubicBezTo>
                <a:cubicBezTo>
                  <a:pt x="6343656" y="2171400"/>
                  <a:pt x="6347186" y="2167871"/>
                  <a:pt x="6354246" y="2167871"/>
                </a:cubicBezTo>
                <a:lnTo>
                  <a:pt x="6343656" y="2157280"/>
                </a:lnTo>
                <a:lnTo>
                  <a:pt x="6333066" y="2146690"/>
                </a:lnTo>
                <a:cubicBezTo>
                  <a:pt x="6333066" y="2139629"/>
                  <a:pt x="6333066" y="2136099"/>
                  <a:pt x="6333066" y="2136099"/>
                </a:cubicBezTo>
                <a:cubicBezTo>
                  <a:pt x="6326005" y="2136099"/>
                  <a:pt x="6326005" y="2134334"/>
                  <a:pt x="6333066" y="2130804"/>
                </a:cubicBezTo>
                <a:cubicBezTo>
                  <a:pt x="6333066" y="2134334"/>
                  <a:pt x="6336595" y="2136099"/>
                  <a:pt x="6343656" y="2136099"/>
                </a:cubicBezTo>
                <a:lnTo>
                  <a:pt x="6354246" y="2125509"/>
                </a:lnTo>
                <a:cubicBezTo>
                  <a:pt x="6354246" y="2125509"/>
                  <a:pt x="6350717" y="2125509"/>
                  <a:pt x="6343656" y="2125509"/>
                </a:cubicBezTo>
                <a:lnTo>
                  <a:pt x="6336324" y="2126731"/>
                </a:lnTo>
                <a:lnTo>
                  <a:pt x="6338361" y="2124185"/>
                </a:lnTo>
                <a:cubicBezTo>
                  <a:pt x="6338361" y="2121538"/>
                  <a:pt x="6336596" y="2118448"/>
                  <a:pt x="6333066" y="2114919"/>
                </a:cubicBezTo>
                <a:cubicBezTo>
                  <a:pt x="6333066" y="2114919"/>
                  <a:pt x="6331300" y="2114919"/>
                  <a:pt x="6327771" y="2114919"/>
                </a:cubicBezTo>
                <a:cubicBezTo>
                  <a:pt x="6324240" y="2114919"/>
                  <a:pt x="6322476" y="2118448"/>
                  <a:pt x="6322476" y="2125509"/>
                </a:cubicBezTo>
                <a:cubicBezTo>
                  <a:pt x="6315414" y="2132569"/>
                  <a:pt x="6311884" y="2132569"/>
                  <a:pt x="6311884" y="2125509"/>
                </a:cubicBezTo>
                <a:lnTo>
                  <a:pt x="6280114" y="2104328"/>
                </a:lnTo>
                <a:cubicBezTo>
                  <a:pt x="6273053" y="2104328"/>
                  <a:pt x="6265994" y="2100798"/>
                  <a:pt x="6258932" y="2093738"/>
                </a:cubicBezTo>
                <a:cubicBezTo>
                  <a:pt x="6251872" y="2093738"/>
                  <a:pt x="6248342" y="2095502"/>
                  <a:pt x="6248342" y="2099033"/>
                </a:cubicBezTo>
                <a:cubicBezTo>
                  <a:pt x="6248342" y="2102563"/>
                  <a:pt x="6251872" y="2104328"/>
                  <a:pt x="6258932" y="2104328"/>
                </a:cubicBezTo>
                <a:cubicBezTo>
                  <a:pt x="6265994" y="2104328"/>
                  <a:pt x="6269524" y="2107858"/>
                  <a:pt x="6269524" y="2114919"/>
                </a:cubicBezTo>
                <a:lnTo>
                  <a:pt x="6258932" y="2114919"/>
                </a:lnTo>
                <a:cubicBezTo>
                  <a:pt x="6244813" y="2114919"/>
                  <a:pt x="6237752" y="2116684"/>
                  <a:pt x="6237752" y="2120213"/>
                </a:cubicBezTo>
                <a:lnTo>
                  <a:pt x="6237752" y="2114919"/>
                </a:lnTo>
                <a:lnTo>
                  <a:pt x="6227161" y="2093738"/>
                </a:lnTo>
                <a:lnTo>
                  <a:pt x="6216572" y="2114919"/>
                </a:lnTo>
                <a:cubicBezTo>
                  <a:pt x="6216572" y="2121978"/>
                  <a:pt x="6216572" y="2127273"/>
                  <a:pt x="6216572" y="2130804"/>
                </a:cubicBezTo>
                <a:cubicBezTo>
                  <a:pt x="6216572" y="2134334"/>
                  <a:pt x="6213042" y="2136099"/>
                  <a:pt x="6205980" y="2136099"/>
                </a:cubicBezTo>
                <a:cubicBezTo>
                  <a:pt x="6198920" y="2136099"/>
                  <a:pt x="6193624" y="2134334"/>
                  <a:pt x="6190094" y="2130804"/>
                </a:cubicBezTo>
                <a:cubicBezTo>
                  <a:pt x="6186565" y="2127273"/>
                  <a:pt x="6181270" y="2123744"/>
                  <a:pt x="6174209" y="2120213"/>
                </a:cubicBezTo>
                <a:cubicBezTo>
                  <a:pt x="6167149" y="2116684"/>
                  <a:pt x="6161853" y="2114919"/>
                  <a:pt x="6158324" y="2114919"/>
                </a:cubicBezTo>
                <a:cubicBezTo>
                  <a:pt x="6154794" y="2114919"/>
                  <a:pt x="6149498" y="2111388"/>
                  <a:pt x="6142438" y="2104328"/>
                </a:cubicBezTo>
                <a:lnTo>
                  <a:pt x="6153028" y="2093738"/>
                </a:lnTo>
                <a:lnTo>
                  <a:pt x="6142438" y="2083146"/>
                </a:lnTo>
                <a:lnTo>
                  <a:pt x="6131847" y="2083146"/>
                </a:lnTo>
                <a:cubicBezTo>
                  <a:pt x="6124786" y="2083146"/>
                  <a:pt x="6124786" y="2086677"/>
                  <a:pt x="6131847" y="2093738"/>
                </a:cubicBezTo>
                <a:lnTo>
                  <a:pt x="6110668" y="2083146"/>
                </a:lnTo>
                <a:cubicBezTo>
                  <a:pt x="6107136" y="2079617"/>
                  <a:pt x="6102724" y="2076970"/>
                  <a:pt x="6097429" y="2075204"/>
                </a:cubicBezTo>
                <a:lnTo>
                  <a:pt x="6091251" y="2074323"/>
                </a:lnTo>
                <a:lnTo>
                  <a:pt x="6098752" y="2081823"/>
                </a:lnTo>
                <a:cubicBezTo>
                  <a:pt x="6101401" y="2084471"/>
                  <a:pt x="6103607" y="2086677"/>
                  <a:pt x="6105372" y="2088442"/>
                </a:cubicBezTo>
                <a:cubicBezTo>
                  <a:pt x="6108901" y="2091973"/>
                  <a:pt x="6110668" y="2093738"/>
                  <a:pt x="6110668" y="2093738"/>
                </a:cubicBezTo>
                <a:cubicBezTo>
                  <a:pt x="6103606" y="2093738"/>
                  <a:pt x="6093016" y="2093738"/>
                  <a:pt x="6078895" y="2093738"/>
                </a:cubicBezTo>
                <a:cubicBezTo>
                  <a:pt x="6071834" y="2093738"/>
                  <a:pt x="6064776" y="2091973"/>
                  <a:pt x="6057716" y="2088442"/>
                </a:cubicBezTo>
                <a:cubicBezTo>
                  <a:pt x="6050654" y="2084911"/>
                  <a:pt x="6043594" y="2083146"/>
                  <a:pt x="6036534" y="2083146"/>
                </a:cubicBezTo>
                <a:lnTo>
                  <a:pt x="5994172" y="2072557"/>
                </a:lnTo>
                <a:cubicBezTo>
                  <a:pt x="5987112" y="2072557"/>
                  <a:pt x="5974757" y="2067261"/>
                  <a:pt x="5957106" y="2056671"/>
                </a:cubicBezTo>
                <a:cubicBezTo>
                  <a:pt x="5939456" y="2046080"/>
                  <a:pt x="5927100" y="2040786"/>
                  <a:pt x="5920039" y="2040786"/>
                </a:cubicBezTo>
                <a:cubicBezTo>
                  <a:pt x="5912978" y="2040786"/>
                  <a:pt x="5909449" y="2039021"/>
                  <a:pt x="5909449" y="2035490"/>
                </a:cubicBezTo>
                <a:cubicBezTo>
                  <a:pt x="5909449" y="2031959"/>
                  <a:pt x="5898860" y="2030194"/>
                  <a:pt x="5877678" y="2030194"/>
                </a:cubicBezTo>
                <a:lnTo>
                  <a:pt x="5835316" y="2019605"/>
                </a:lnTo>
                <a:lnTo>
                  <a:pt x="5803545" y="2019605"/>
                </a:lnTo>
                <a:cubicBezTo>
                  <a:pt x="5803545" y="2026665"/>
                  <a:pt x="5800016" y="2026665"/>
                  <a:pt x="5792954" y="2019605"/>
                </a:cubicBezTo>
                <a:lnTo>
                  <a:pt x="5782364" y="2030194"/>
                </a:lnTo>
                <a:cubicBezTo>
                  <a:pt x="5782364" y="2030194"/>
                  <a:pt x="5778834" y="2030194"/>
                  <a:pt x="5771774" y="2030194"/>
                </a:cubicBezTo>
                <a:cubicBezTo>
                  <a:pt x="5764714" y="2030194"/>
                  <a:pt x="5761183" y="2026665"/>
                  <a:pt x="5761183" y="2019605"/>
                </a:cubicBezTo>
                <a:cubicBezTo>
                  <a:pt x="5761183" y="2012544"/>
                  <a:pt x="5757654" y="2009015"/>
                  <a:pt x="5750593" y="2009015"/>
                </a:cubicBezTo>
                <a:cubicBezTo>
                  <a:pt x="5750593" y="2009015"/>
                  <a:pt x="5748828" y="2007250"/>
                  <a:pt x="5745298" y="2003719"/>
                </a:cubicBezTo>
                <a:cubicBezTo>
                  <a:pt x="5741768" y="2000188"/>
                  <a:pt x="5736472" y="1998424"/>
                  <a:pt x="5729412" y="1998424"/>
                </a:cubicBezTo>
                <a:cubicBezTo>
                  <a:pt x="5729412" y="1991363"/>
                  <a:pt x="5724116" y="1989598"/>
                  <a:pt x="5713526" y="1993128"/>
                </a:cubicBezTo>
                <a:cubicBezTo>
                  <a:pt x="5702936" y="1996659"/>
                  <a:pt x="5695876" y="2000188"/>
                  <a:pt x="5692346" y="2003719"/>
                </a:cubicBezTo>
                <a:cubicBezTo>
                  <a:pt x="5688816" y="2007250"/>
                  <a:pt x="5672930" y="2007250"/>
                  <a:pt x="5644689" y="2003719"/>
                </a:cubicBezTo>
                <a:cubicBezTo>
                  <a:pt x="5616448" y="2000188"/>
                  <a:pt x="5598798" y="1998424"/>
                  <a:pt x="5591737" y="1998424"/>
                </a:cubicBezTo>
                <a:lnTo>
                  <a:pt x="5581147" y="1987834"/>
                </a:lnTo>
                <a:lnTo>
                  <a:pt x="5591737" y="1987834"/>
                </a:lnTo>
                <a:lnTo>
                  <a:pt x="5591737" y="1977242"/>
                </a:lnTo>
                <a:cubicBezTo>
                  <a:pt x="5591737" y="1977242"/>
                  <a:pt x="5591737" y="1973713"/>
                  <a:pt x="5591737" y="1966653"/>
                </a:cubicBezTo>
                <a:lnTo>
                  <a:pt x="5602327" y="1966653"/>
                </a:lnTo>
                <a:lnTo>
                  <a:pt x="5612918" y="1956063"/>
                </a:lnTo>
                <a:cubicBezTo>
                  <a:pt x="5612918" y="1956063"/>
                  <a:pt x="5609387" y="1956063"/>
                  <a:pt x="5602327" y="1956063"/>
                </a:cubicBezTo>
                <a:lnTo>
                  <a:pt x="5591737" y="1956063"/>
                </a:lnTo>
                <a:cubicBezTo>
                  <a:pt x="5591737" y="1956063"/>
                  <a:pt x="5588208" y="1959592"/>
                  <a:pt x="5581147" y="1966653"/>
                </a:cubicBezTo>
                <a:lnTo>
                  <a:pt x="5581147" y="1977242"/>
                </a:lnTo>
                <a:lnTo>
                  <a:pt x="5538785" y="1966653"/>
                </a:lnTo>
                <a:cubicBezTo>
                  <a:pt x="5524664" y="1959592"/>
                  <a:pt x="5514074" y="1959592"/>
                  <a:pt x="5507014" y="1966653"/>
                </a:cubicBezTo>
                <a:lnTo>
                  <a:pt x="5496423" y="1956063"/>
                </a:lnTo>
                <a:cubicBezTo>
                  <a:pt x="5496423" y="1949002"/>
                  <a:pt x="5492894" y="1945472"/>
                  <a:pt x="5485833" y="1945472"/>
                </a:cubicBezTo>
                <a:lnTo>
                  <a:pt x="5485833" y="1956063"/>
                </a:lnTo>
                <a:lnTo>
                  <a:pt x="5475243" y="1956063"/>
                </a:lnTo>
                <a:lnTo>
                  <a:pt x="5454062" y="1945472"/>
                </a:lnTo>
                <a:lnTo>
                  <a:pt x="5443471" y="1945472"/>
                </a:lnTo>
                <a:cubicBezTo>
                  <a:pt x="5450531" y="1952532"/>
                  <a:pt x="5450531" y="1956063"/>
                  <a:pt x="5443471" y="1956063"/>
                </a:cubicBezTo>
                <a:lnTo>
                  <a:pt x="5454062" y="1966653"/>
                </a:lnTo>
                <a:lnTo>
                  <a:pt x="5475243" y="1966653"/>
                </a:lnTo>
                <a:cubicBezTo>
                  <a:pt x="5475243" y="1973713"/>
                  <a:pt x="5478772" y="1977242"/>
                  <a:pt x="5485833" y="1977242"/>
                </a:cubicBezTo>
                <a:lnTo>
                  <a:pt x="5496423" y="1977242"/>
                </a:lnTo>
                <a:cubicBezTo>
                  <a:pt x="5496423" y="1977242"/>
                  <a:pt x="5503483" y="1980773"/>
                  <a:pt x="5517604" y="1987834"/>
                </a:cubicBezTo>
                <a:cubicBezTo>
                  <a:pt x="5531724" y="1994894"/>
                  <a:pt x="5542314" y="1994894"/>
                  <a:pt x="5549375" y="1987834"/>
                </a:cubicBezTo>
                <a:cubicBezTo>
                  <a:pt x="5549375" y="1994894"/>
                  <a:pt x="5552906" y="2000188"/>
                  <a:pt x="5559966" y="2003719"/>
                </a:cubicBezTo>
                <a:cubicBezTo>
                  <a:pt x="5567026" y="2007250"/>
                  <a:pt x="5570556" y="2005484"/>
                  <a:pt x="5570556" y="1998424"/>
                </a:cubicBezTo>
                <a:lnTo>
                  <a:pt x="5591737" y="1998424"/>
                </a:lnTo>
                <a:cubicBezTo>
                  <a:pt x="5591737" y="2005484"/>
                  <a:pt x="5597032" y="2010780"/>
                  <a:pt x="5607622" y="2014309"/>
                </a:cubicBezTo>
                <a:cubicBezTo>
                  <a:pt x="5618214" y="2017840"/>
                  <a:pt x="5630568" y="2019605"/>
                  <a:pt x="5644689" y="2019605"/>
                </a:cubicBezTo>
                <a:cubicBezTo>
                  <a:pt x="5651750" y="2019605"/>
                  <a:pt x="5657045" y="2021369"/>
                  <a:pt x="5660574" y="2024900"/>
                </a:cubicBezTo>
                <a:cubicBezTo>
                  <a:pt x="5664106" y="2028430"/>
                  <a:pt x="5674695" y="2031959"/>
                  <a:pt x="5692346" y="2035490"/>
                </a:cubicBezTo>
                <a:cubicBezTo>
                  <a:pt x="5709997" y="2039021"/>
                  <a:pt x="5718822" y="2040786"/>
                  <a:pt x="5718822" y="2040786"/>
                </a:cubicBezTo>
                <a:cubicBezTo>
                  <a:pt x="5725882" y="2040786"/>
                  <a:pt x="5732943" y="2042550"/>
                  <a:pt x="5740002" y="2046080"/>
                </a:cubicBezTo>
                <a:cubicBezTo>
                  <a:pt x="5747064" y="2049611"/>
                  <a:pt x="5754124" y="2051376"/>
                  <a:pt x="5761183" y="2051376"/>
                </a:cubicBezTo>
                <a:cubicBezTo>
                  <a:pt x="5803545" y="2065496"/>
                  <a:pt x="5828256" y="2072557"/>
                  <a:pt x="5835316" y="2072557"/>
                </a:cubicBezTo>
                <a:cubicBezTo>
                  <a:pt x="5842376" y="2072557"/>
                  <a:pt x="5845908" y="2072557"/>
                  <a:pt x="5845908" y="2072557"/>
                </a:cubicBezTo>
                <a:cubicBezTo>
                  <a:pt x="5852968" y="2072557"/>
                  <a:pt x="5856497" y="2076088"/>
                  <a:pt x="5856497" y="2083146"/>
                </a:cubicBezTo>
                <a:cubicBezTo>
                  <a:pt x="5856497" y="2083146"/>
                  <a:pt x="5860026" y="2084911"/>
                  <a:pt x="5867087" y="2088442"/>
                </a:cubicBezTo>
                <a:cubicBezTo>
                  <a:pt x="5874148" y="2091973"/>
                  <a:pt x="5884738" y="2093738"/>
                  <a:pt x="5898860" y="2093738"/>
                </a:cubicBezTo>
                <a:lnTo>
                  <a:pt x="5930630" y="2104328"/>
                </a:lnTo>
                <a:lnTo>
                  <a:pt x="5951812" y="2104328"/>
                </a:lnTo>
                <a:cubicBezTo>
                  <a:pt x="5951812" y="2104328"/>
                  <a:pt x="5948280" y="2100798"/>
                  <a:pt x="5941220" y="2093738"/>
                </a:cubicBezTo>
                <a:lnTo>
                  <a:pt x="5951812" y="2093738"/>
                </a:lnTo>
                <a:lnTo>
                  <a:pt x="5962401" y="2093738"/>
                </a:lnTo>
                <a:lnTo>
                  <a:pt x="5951812" y="2083146"/>
                </a:lnTo>
                <a:cubicBezTo>
                  <a:pt x="5958872" y="2083146"/>
                  <a:pt x="5972991" y="2086677"/>
                  <a:pt x="5994172" y="2093738"/>
                </a:cubicBezTo>
                <a:cubicBezTo>
                  <a:pt x="6001234" y="2093738"/>
                  <a:pt x="6004764" y="2093738"/>
                  <a:pt x="6004764" y="2093738"/>
                </a:cubicBezTo>
                <a:cubicBezTo>
                  <a:pt x="6004764" y="2093738"/>
                  <a:pt x="6004764" y="2095502"/>
                  <a:pt x="6004764" y="2099033"/>
                </a:cubicBezTo>
                <a:cubicBezTo>
                  <a:pt x="6004764" y="2102563"/>
                  <a:pt x="6006528" y="2106092"/>
                  <a:pt x="6010058" y="2109623"/>
                </a:cubicBezTo>
                <a:cubicBezTo>
                  <a:pt x="6013587" y="2113154"/>
                  <a:pt x="6018882" y="2116684"/>
                  <a:pt x="6025943" y="2120213"/>
                </a:cubicBezTo>
                <a:cubicBezTo>
                  <a:pt x="6033005" y="2123744"/>
                  <a:pt x="6038299" y="2125509"/>
                  <a:pt x="6041830" y="2125509"/>
                </a:cubicBezTo>
                <a:cubicBezTo>
                  <a:pt x="6045360" y="2125509"/>
                  <a:pt x="6047124" y="2129040"/>
                  <a:pt x="6047124" y="2136099"/>
                </a:cubicBezTo>
                <a:cubicBezTo>
                  <a:pt x="6054186" y="2129040"/>
                  <a:pt x="6078895" y="2132569"/>
                  <a:pt x="6121257" y="2146690"/>
                </a:cubicBezTo>
                <a:lnTo>
                  <a:pt x="6153028" y="2167871"/>
                </a:lnTo>
                <a:lnTo>
                  <a:pt x="6184800" y="2178461"/>
                </a:lnTo>
                <a:cubicBezTo>
                  <a:pt x="6191861" y="2185521"/>
                  <a:pt x="6204216" y="2192581"/>
                  <a:pt x="6221866" y="2199642"/>
                </a:cubicBezTo>
                <a:cubicBezTo>
                  <a:pt x="6239517" y="2206702"/>
                  <a:pt x="6251872" y="2206702"/>
                  <a:pt x="6258932" y="2199642"/>
                </a:cubicBezTo>
                <a:lnTo>
                  <a:pt x="6216572" y="2167871"/>
                </a:lnTo>
                <a:lnTo>
                  <a:pt x="6195390" y="2146690"/>
                </a:lnTo>
                <a:cubicBezTo>
                  <a:pt x="6195390" y="2139629"/>
                  <a:pt x="6202450" y="2139629"/>
                  <a:pt x="6216572" y="2146690"/>
                </a:cubicBezTo>
                <a:cubicBezTo>
                  <a:pt x="6230690" y="2146690"/>
                  <a:pt x="6234222" y="2150221"/>
                  <a:pt x="6227161" y="2157280"/>
                </a:cubicBezTo>
                <a:cubicBezTo>
                  <a:pt x="6227161" y="2157280"/>
                  <a:pt x="6230690" y="2160811"/>
                  <a:pt x="6237752" y="2167871"/>
                </a:cubicBezTo>
                <a:cubicBezTo>
                  <a:pt x="6244813" y="2174930"/>
                  <a:pt x="6250108" y="2176696"/>
                  <a:pt x="6253638" y="2173165"/>
                </a:cubicBezTo>
                <a:cubicBezTo>
                  <a:pt x="6257168" y="2169636"/>
                  <a:pt x="6262462" y="2166106"/>
                  <a:pt x="6269524" y="2162575"/>
                </a:cubicBezTo>
                <a:cubicBezTo>
                  <a:pt x="6276584" y="2159044"/>
                  <a:pt x="6283642" y="2160811"/>
                  <a:pt x="6290704" y="2167871"/>
                </a:cubicBezTo>
                <a:lnTo>
                  <a:pt x="6269524" y="2189051"/>
                </a:lnTo>
                <a:lnTo>
                  <a:pt x="6258932" y="2189051"/>
                </a:lnTo>
                <a:cubicBezTo>
                  <a:pt x="6287174" y="2196111"/>
                  <a:pt x="6297765" y="2206702"/>
                  <a:pt x="6290704" y="2220823"/>
                </a:cubicBezTo>
                <a:lnTo>
                  <a:pt x="6343656" y="2242004"/>
                </a:lnTo>
                <a:cubicBezTo>
                  <a:pt x="6350717" y="2242004"/>
                  <a:pt x="6354246" y="2240238"/>
                  <a:pt x="6354246" y="2236708"/>
                </a:cubicBezTo>
                <a:cubicBezTo>
                  <a:pt x="6354246" y="2233177"/>
                  <a:pt x="6354246" y="2231413"/>
                  <a:pt x="6354246" y="2231413"/>
                </a:cubicBezTo>
                <a:cubicBezTo>
                  <a:pt x="6354246" y="2224352"/>
                  <a:pt x="6357776" y="2220823"/>
                  <a:pt x="6364836" y="2220823"/>
                </a:cubicBezTo>
                <a:cubicBezTo>
                  <a:pt x="6371898" y="2220823"/>
                  <a:pt x="6371898" y="2224352"/>
                  <a:pt x="6364836" y="2231413"/>
                </a:cubicBezTo>
                <a:cubicBezTo>
                  <a:pt x="6364836" y="2238473"/>
                  <a:pt x="6364836" y="2242004"/>
                  <a:pt x="6364836" y="2242004"/>
                </a:cubicBezTo>
                <a:lnTo>
                  <a:pt x="6375428" y="2252594"/>
                </a:lnTo>
                <a:cubicBezTo>
                  <a:pt x="6389547" y="2273775"/>
                  <a:pt x="6389547" y="2280834"/>
                  <a:pt x="6375428" y="2273775"/>
                </a:cubicBezTo>
                <a:cubicBezTo>
                  <a:pt x="6375428" y="2273775"/>
                  <a:pt x="6375428" y="2277304"/>
                  <a:pt x="6375428" y="2284365"/>
                </a:cubicBezTo>
                <a:cubicBezTo>
                  <a:pt x="6368367" y="2284365"/>
                  <a:pt x="6361306" y="2284365"/>
                  <a:pt x="6354246" y="2284365"/>
                </a:cubicBezTo>
                <a:cubicBezTo>
                  <a:pt x="6347186" y="2284365"/>
                  <a:pt x="6340127" y="2284365"/>
                  <a:pt x="6333066" y="2284365"/>
                </a:cubicBezTo>
                <a:cubicBezTo>
                  <a:pt x="6326005" y="2284365"/>
                  <a:pt x="6322476" y="2284365"/>
                  <a:pt x="6322476" y="2284365"/>
                </a:cubicBezTo>
                <a:cubicBezTo>
                  <a:pt x="6322476" y="2284365"/>
                  <a:pt x="6318946" y="2280834"/>
                  <a:pt x="6311884" y="2273775"/>
                </a:cubicBezTo>
                <a:cubicBezTo>
                  <a:pt x="6304824" y="2266715"/>
                  <a:pt x="6295998" y="2263184"/>
                  <a:pt x="6285409" y="2263184"/>
                </a:cubicBezTo>
                <a:cubicBezTo>
                  <a:pt x="6274818" y="2263184"/>
                  <a:pt x="6269524" y="2261419"/>
                  <a:pt x="6269524" y="2257889"/>
                </a:cubicBezTo>
                <a:cubicBezTo>
                  <a:pt x="6269524" y="2254359"/>
                  <a:pt x="6265994" y="2252594"/>
                  <a:pt x="6258932" y="2252594"/>
                </a:cubicBezTo>
                <a:lnTo>
                  <a:pt x="6237752" y="2252594"/>
                </a:lnTo>
                <a:cubicBezTo>
                  <a:pt x="6237752" y="2252594"/>
                  <a:pt x="6234222" y="2250829"/>
                  <a:pt x="6227161" y="2247298"/>
                </a:cubicBezTo>
                <a:cubicBezTo>
                  <a:pt x="6220101" y="2243769"/>
                  <a:pt x="6216572" y="2242004"/>
                  <a:pt x="6216572" y="2242004"/>
                </a:cubicBezTo>
                <a:cubicBezTo>
                  <a:pt x="6202450" y="2242004"/>
                  <a:pt x="6193624" y="2240238"/>
                  <a:pt x="6190094" y="2236708"/>
                </a:cubicBezTo>
                <a:cubicBezTo>
                  <a:pt x="6186565" y="2233177"/>
                  <a:pt x="6177738" y="2231413"/>
                  <a:pt x="6163620" y="2231413"/>
                </a:cubicBezTo>
                <a:cubicBezTo>
                  <a:pt x="6142438" y="2224352"/>
                  <a:pt x="6126553" y="2220823"/>
                  <a:pt x="6115962" y="2220823"/>
                </a:cubicBezTo>
                <a:cubicBezTo>
                  <a:pt x="6105372" y="2220823"/>
                  <a:pt x="6096546" y="2217292"/>
                  <a:pt x="6089486" y="2210232"/>
                </a:cubicBezTo>
                <a:cubicBezTo>
                  <a:pt x="6082426" y="2203173"/>
                  <a:pt x="6075366" y="2199642"/>
                  <a:pt x="6068305" y="2199642"/>
                </a:cubicBezTo>
                <a:cubicBezTo>
                  <a:pt x="6068305" y="2199642"/>
                  <a:pt x="6064776" y="2197877"/>
                  <a:pt x="6057716" y="2194346"/>
                </a:cubicBezTo>
                <a:cubicBezTo>
                  <a:pt x="6050654" y="2190817"/>
                  <a:pt x="6043594" y="2189051"/>
                  <a:pt x="6036534" y="2189051"/>
                </a:cubicBezTo>
                <a:cubicBezTo>
                  <a:pt x="6008293" y="2181992"/>
                  <a:pt x="5994172" y="2185521"/>
                  <a:pt x="5994172" y="2199642"/>
                </a:cubicBezTo>
                <a:cubicBezTo>
                  <a:pt x="5994172" y="2199642"/>
                  <a:pt x="6001234" y="2201407"/>
                  <a:pt x="6015353" y="2204937"/>
                </a:cubicBezTo>
                <a:cubicBezTo>
                  <a:pt x="6029474" y="2208467"/>
                  <a:pt x="6040064" y="2206702"/>
                  <a:pt x="6047124" y="2199642"/>
                </a:cubicBezTo>
                <a:lnTo>
                  <a:pt x="6068305" y="2220823"/>
                </a:lnTo>
                <a:cubicBezTo>
                  <a:pt x="6068305" y="2234944"/>
                  <a:pt x="6085957" y="2242004"/>
                  <a:pt x="6121257" y="2242004"/>
                </a:cubicBezTo>
                <a:cubicBezTo>
                  <a:pt x="6128318" y="2242004"/>
                  <a:pt x="6133613" y="2243769"/>
                  <a:pt x="6137142" y="2247298"/>
                </a:cubicBezTo>
                <a:cubicBezTo>
                  <a:pt x="6140672" y="2250829"/>
                  <a:pt x="6149498" y="2252594"/>
                  <a:pt x="6163620" y="2252594"/>
                </a:cubicBezTo>
                <a:lnTo>
                  <a:pt x="6227161" y="2273775"/>
                </a:lnTo>
                <a:cubicBezTo>
                  <a:pt x="6234222" y="2280834"/>
                  <a:pt x="6237752" y="2284365"/>
                  <a:pt x="6237752" y="2284365"/>
                </a:cubicBezTo>
                <a:cubicBezTo>
                  <a:pt x="6237752" y="2277304"/>
                  <a:pt x="6239517" y="2275540"/>
                  <a:pt x="6243046" y="2279069"/>
                </a:cubicBezTo>
                <a:cubicBezTo>
                  <a:pt x="6246576" y="2282600"/>
                  <a:pt x="6248342" y="2284365"/>
                  <a:pt x="6248342" y="2284365"/>
                </a:cubicBezTo>
                <a:cubicBezTo>
                  <a:pt x="6248342" y="2291425"/>
                  <a:pt x="6244813" y="2294956"/>
                  <a:pt x="6237752" y="2294956"/>
                </a:cubicBezTo>
                <a:cubicBezTo>
                  <a:pt x="6230690" y="2294956"/>
                  <a:pt x="6225396" y="2294956"/>
                  <a:pt x="6221866" y="2294956"/>
                </a:cubicBezTo>
                <a:cubicBezTo>
                  <a:pt x="6218336" y="2294956"/>
                  <a:pt x="6216572" y="2294956"/>
                  <a:pt x="6216572" y="2294956"/>
                </a:cubicBezTo>
                <a:lnTo>
                  <a:pt x="6216572" y="2305546"/>
                </a:lnTo>
                <a:cubicBezTo>
                  <a:pt x="6223632" y="2312606"/>
                  <a:pt x="6223632" y="2316136"/>
                  <a:pt x="6216572" y="2316136"/>
                </a:cubicBezTo>
                <a:cubicBezTo>
                  <a:pt x="6209510" y="2316136"/>
                  <a:pt x="6205980" y="2314371"/>
                  <a:pt x="6205980" y="2310841"/>
                </a:cubicBezTo>
                <a:cubicBezTo>
                  <a:pt x="6205980" y="2307311"/>
                  <a:pt x="6202450" y="2305546"/>
                  <a:pt x="6195390" y="2305546"/>
                </a:cubicBezTo>
                <a:cubicBezTo>
                  <a:pt x="6195390" y="2298485"/>
                  <a:pt x="6191861" y="2294956"/>
                  <a:pt x="6184800" y="2294956"/>
                </a:cubicBezTo>
                <a:cubicBezTo>
                  <a:pt x="6177738" y="2294956"/>
                  <a:pt x="6175976" y="2293190"/>
                  <a:pt x="6179505" y="2289660"/>
                </a:cubicBezTo>
                <a:cubicBezTo>
                  <a:pt x="6183034" y="2286129"/>
                  <a:pt x="6181270" y="2284365"/>
                  <a:pt x="6174209" y="2284365"/>
                </a:cubicBezTo>
                <a:lnTo>
                  <a:pt x="6142438" y="2263184"/>
                </a:lnTo>
                <a:cubicBezTo>
                  <a:pt x="6128318" y="2256125"/>
                  <a:pt x="6117728" y="2252594"/>
                  <a:pt x="6110668" y="2252594"/>
                </a:cubicBezTo>
                <a:cubicBezTo>
                  <a:pt x="6103606" y="2252594"/>
                  <a:pt x="6093016" y="2252594"/>
                  <a:pt x="6078895" y="2252594"/>
                </a:cubicBezTo>
                <a:lnTo>
                  <a:pt x="6057716" y="2242004"/>
                </a:lnTo>
                <a:lnTo>
                  <a:pt x="6047124" y="2242004"/>
                </a:lnTo>
                <a:cubicBezTo>
                  <a:pt x="6040064" y="2242004"/>
                  <a:pt x="6033005" y="2242004"/>
                  <a:pt x="6025943" y="2242004"/>
                </a:cubicBezTo>
                <a:lnTo>
                  <a:pt x="5983582" y="2231413"/>
                </a:lnTo>
                <a:cubicBezTo>
                  <a:pt x="5983582" y="2231413"/>
                  <a:pt x="5976520" y="2229648"/>
                  <a:pt x="5962401" y="2226117"/>
                </a:cubicBezTo>
                <a:cubicBezTo>
                  <a:pt x="5948280" y="2222588"/>
                  <a:pt x="5923568" y="2217292"/>
                  <a:pt x="5888268" y="2210232"/>
                </a:cubicBezTo>
                <a:cubicBezTo>
                  <a:pt x="5831786" y="2203173"/>
                  <a:pt x="5778834" y="2192581"/>
                  <a:pt x="5729412" y="2178461"/>
                </a:cubicBezTo>
                <a:cubicBezTo>
                  <a:pt x="5701170" y="2171400"/>
                  <a:pt x="5676460" y="2164340"/>
                  <a:pt x="5655279" y="2157280"/>
                </a:cubicBezTo>
                <a:lnTo>
                  <a:pt x="5623508" y="2157280"/>
                </a:lnTo>
                <a:lnTo>
                  <a:pt x="5581147" y="2125509"/>
                </a:lnTo>
                <a:cubicBezTo>
                  <a:pt x="5545846" y="2125509"/>
                  <a:pt x="5521135" y="2118448"/>
                  <a:pt x="5507014" y="2104328"/>
                </a:cubicBezTo>
                <a:cubicBezTo>
                  <a:pt x="5507014" y="2104328"/>
                  <a:pt x="5503483" y="2104328"/>
                  <a:pt x="5496423" y="2104328"/>
                </a:cubicBezTo>
                <a:lnTo>
                  <a:pt x="5475243" y="2093738"/>
                </a:lnTo>
                <a:cubicBezTo>
                  <a:pt x="5475243" y="2093738"/>
                  <a:pt x="5475243" y="2090207"/>
                  <a:pt x="5475243" y="2083146"/>
                </a:cubicBezTo>
                <a:lnTo>
                  <a:pt x="5432881" y="2061967"/>
                </a:lnTo>
                <a:cubicBezTo>
                  <a:pt x="5425820" y="2054906"/>
                  <a:pt x="5415230" y="2051376"/>
                  <a:pt x="5401110" y="2051376"/>
                </a:cubicBezTo>
                <a:lnTo>
                  <a:pt x="5369339" y="2040786"/>
                </a:lnTo>
                <a:lnTo>
                  <a:pt x="5348158" y="2030194"/>
                </a:lnTo>
                <a:cubicBezTo>
                  <a:pt x="5341098" y="2030194"/>
                  <a:pt x="5334037" y="2030194"/>
                  <a:pt x="5326977" y="2030194"/>
                </a:cubicBezTo>
                <a:lnTo>
                  <a:pt x="5326977" y="2019605"/>
                </a:lnTo>
                <a:lnTo>
                  <a:pt x="5348158" y="2009015"/>
                </a:lnTo>
                <a:lnTo>
                  <a:pt x="5326977" y="2009015"/>
                </a:lnTo>
                <a:cubicBezTo>
                  <a:pt x="5305796" y="1994894"/>
                  <a:pt x="5291675" y="1991363"/>
                  <a:pt x="5284614" y="1998424"/>
                </a:cubicBezTo>
                <a:lnTo>
                  <a:pt x="5274025" y="2009015"/>
                </a:lnTo>
                <a:cubicBezTo>
                  <a:pt x="5274025" y="2001954"/>
                  <a:pt x="5274025" y="1998424"/>
                  <a:pt x="5274025" y="1998424"/>
                </a:cubicBezTo>
                <a:lnTo>
                  <a:pt x="5252844" y="1998424"/>
                </a:lnTo>
                <a:cubicBezTo>
                  <a:pt x="5238723" y="1998424"/>
                  <a:pt x="5231662" y="1998424"/>
                  <a:pt x="5231662" y="1998424"/>
                </a:cubicBezTo>
                <a:lnTo>
                  <a:pt x="5231662" y="2009015"/>
                </a:lnTo>
                <a:cubicBezTo>
                  <a:pt x="5252844" y="2016074"/>
                  <a:pt x="5266964" y="2021369"/>
                  <a:pt x="5274025" y="2024900"/>
                </a:cubicBezTo>
                <a:cubicBezTo>
                  <a:pt x="5281085" y="2028430"/>
                  <a:pt x="5284614" y="2031959"/>
                  <a:pt x="5284614" y="2035490"/>
                </a:cubicBezTo>
                <a:cubicBezTo>
                  <a:pt x="5284614" y="2039021"/>
                  <a:pt x="5289910" y="2044315"/>
                  <a:pt x="5300500" y="2051376"/>
                </a:cubicBezTo>
                <a:cubicBezTo>
                  <a:pt x="5311092" y="2058436"/>
                  <a:pt x="5319916" y="2061967"/>
                  <a:pt x="5326977" y="2061967"/>
                </a:cubicBezTo>
                <a:lnTo>
                  <a:pt x="5326977" y="2051376"/>
                </a:lnTo>
                <a:lnTo>
                  <a:pt x="5337566" y="2040786"/>
                </a:lnTo>
                <a:cubicBezTo>
                  <a:pt x="5344627" y="2047846"/>
                  <a:pt x="5351688" y="2051376"/>
                  <a:pt x="5358748" y="2051376"/>
                </a:cubicBezTo>
                <a:cubicBezTo>
                  <a:pt x="5365808" y="2051376"/>
                  <a:pt x="5369339" y="2053140"/>
                  <a:pt x="5369339" y="2056671"/>
                </a:cubicBezTo>
                <a:cubicBezTo>
                  <a:pt x="5369339" y="2060202"/>
                  <a:pt x="5371104" y="2061967"/>
                  <a:pt x="5374634" y="2061967"/>
                </a:cubicBezTo>
                <a:cubicBezTo>
                  <a:pt x="5378164" y="2061967"/>
                  <a:pt x="5383458" y="2061967"/>
                  <a:pt x="5390518" y="2061967"/>
                </a:cubicBezTo>
                <a:cubicBezTo>
                  <a:pt x="5404640" y="2069026"/>
                  <a:pt x="5416996" y="2074321"/>
                  <a:pt x="5427586" y="2077852"/>
                </a:cubicBezTo>
                <a:cubicBezTo>
                  <a:pt x="5438176" y="2081382"/>
                  <a:pt x="5447002" y="2090207"/>
                  <a:pt x="5454062" y="2104328"/>
                </a:cubicBezTo>
                <a:cubicBezTo>
                  <a:pt x="5454062" y="2104328"/>
                  <a:pt x="5457592" y="2106092"/>
                  <a:pt x="5464652" y="2109623"/>
                </a:cubicBezTo>
                <a:cubicBezTo>
                  <a:pt x="5471712" y="2113154"/>
                  <a:pt x="5475243" y="2114919"/>
                  <a:pt x="5475243" y="2114919"/>
                </a:cubicBezTo>
                <a:cubicBezTo>
                  <a:pt x="5482304" y="2114919"/>
                  <a:pt x="5485833" y="2114919"/>
                  <a:pt x="5485833" y="2114919"/>
                </a:cubicBezTo>
                <a:cubicBezTo>
                  <a:pt x="5492894" y="2114919"/>
                  <a:pt x="5496423" y="2114919"/>
                  <a:pt x="5496423" y="2114919"/>
                </a:cubicBezTo>
                <a:cubicBezTo>
                  <a:pt x="5510544" y="2114919"/>
                  <a:pt x="5535256" y="2125509"/>
                  <a:pt x="5570556" y="2146690"/>
                </a:cubicBezTo>
                <a:lnTo>
                  <a:pt x="5612918" y="2157280"/>
                </a:lnTo>
                <a:cubicBezTo>
                  <a:pt x="5627039" y="2157280"/>
                  <a:pt x="5642924" y="2160811"/>
                  <a:pt x="5660574" y="2167871"/>
                </a:cubicBezTo>
                <a:cubicBezTo>
                  <a:pt x="5678226" y="2174930"/>
                  <a:pt x="5697641" y="2181992"/>
                  <a:pt x="5718822" y="2189051"/>
                </a:cubicBezTo>
                <a:lnTo>
                  <a:pt x="5803545" y="2231413"/>
                </a:lnTo>
                <a:cubicBezTo>
                  <a:pt x="5796484" y="2231413"/>
                  <a:pt x="5792954" y="2231413"/>
                  <a:pt x="5792954" y="2231413"/>
                </a:cubicBezTo>
                <a:cubicBezTo>
                  <a:pt x="5792954" y="2231413"/>
                  <a:pt x="5789424" y="2231413"/>
                  <a:pt x="5782364" y="2231413"/>
                </a:cubicBezTo>
                <a:cubicBezTo>
                  <a:pt x="5782364" y="2224352"/>
                  <a:pt x="5778834" y="2220823"/>
                  <a:pt x="5771774" y="2220823"/>
                </a:cubicBezTo>
                <a:cubicBezTo>
                  <a:pt x="5764714" y="2220823"/>
                  <a:pt x="5759418" y="2219058"/>
                  <a:pt x="5755888" y="2215527"/>
                </a:cubicBezTo>
                <a:cubicBezTo>
                  <a:pt x="5752358" y="2211996"/>
                  <a:pt x="5745298" y="2208467"/>
                  <a:pt x="5734708" y="2204937"/>
                </a:cubicBezTo>
                <a:cubicBezTo>
                  <a:pt x="5724116" y="2201407"/>
                  <a:pt x="5715292" y="2199642"/>
                  <a:pt x="5708232" y="2199642"/>
                </a:cubicBezTo>
                <a:lnTo>
                  <a:pt x="5729412" y="2220823"/>
                </a:lnTo>
                <a:cubicBezTo>
                  <a:pt x="5736472" y="2213763"/>
                  <a:pt x="5740002" y="2213763"/>
                  <a:pt x="5740002" y="2220823"/>
                </a:cubicBezTo>
                <a:cubicBezTo>
                  <a:pt x="5740002" y="2227882"/>
                  <a:pt x="5750593" y="2233177"/>
                  <a:pt x="5771774" y="2236708"/>
                </a:cubicBezTo>
                <a:cubicBezTo>
                  <a:pt x="5792954" y="2240238"/>
                  <a:pt x="5807076" y="2242004"/>
                  <a:pt x="5814135" y="2242004"/>
                </a:cubicBezTo>
                <a:cubicBezTo>
                  <a:pt x="5814135" y="2242004"/>
                  <a:pt x="5815901" y="2240238"/>
                  <a:pt x="5819430" y="2236708"/>
                </a:cubicBezTo>
                <a:cubicBezTo>
                  <a:pt x="5822962" y="2233177"/>
                  <a:pt x="5824726" y="2231413"/>
                  <a:pt x="5824726" y="2231413"/>
                </a:cubicBezTo>
                <a:cubicBezTo>
                  <a:pt x="5838847" y="2231413"/>
                  <a:pt x="5849436" y="2234944"/>
                  <a:pt x="5856497" y="2242004"/>
                </a:cubicBezTo>
                <a:cubicBezTo>
                  <a:pt x="5863558" y="2249063"/>
                  <a:pt x="5867087" y="2254359"/>
                  <a:pt x="5867087" y="2257889"/>
                </a:cubicBezTo>
                <a:cubicBezTo>
                  <a:pt x="5867087" y="2261419"/>
                  <a:pt x="5870616" y="2264948"/>
                  <a:pt x="5877678" y="2268479"/>
                </a:cubicBezTo>
                <a:cubicBezTo>
                  <a:pt x="5884738" y="2272010"/>
                  <a:pt x="5891798" y="2273775"/>
                  <a:pt x="5898860" y="2273775"/>
                </a:cubicBezTo>
                <a:lnTo>
                  <a:pt x="5920039" y="2273775"/>
                </a:lnTo>
                <a:cubicBezTo>
                  <a:pt x="5920039" y="2280834"/>
                  <a:pt x="5927100" y="2284365"/>
                  <a:pt x="5941220" y="2284365"/>
                </a:cubicBezTo>
                <a:lnTo>
                  <a:pt x="5941220" y="2294956"/>
                </a:lnTo>
                <a:lnTo>
                  <a:pt x="5951812" y="2305546"/>
                </a:lnTo>
                <a:cubicBezTo>
                  <a:pt x="5958872" y="2305546"/>
                  <a:pt x="5962401" y="2307311"/>
                  <a:pt x="5962401" y="2310841"/>
                </a:cubicBezTo>
                <a:cubicBezTo>
                  <a:pt x="5962401" y="2314371"/>
                  <a:pt x="5937690" y="2312606"/>
                  <a:pt x="5888268" y="2305546"/>
                </a:cubicBezTo>
                <a:cubicBezTo>
                  <a:pt x="5874148" y="2305546"/>
                  <a:pt x="5860026" y="2305546"/>
                  <a:pt x="5845908" y="2305546"/>
                </a:cubicBezTo>
                <a:lnTo>
                  <a:pt x="5824726" y="2294956"/>
                </a:lnTo>
                <a:cubicBezTo>
                  <a:pt x="5817666" y="2294956"/>
                  <a:pt x="5814135" y="2294956"/>
                  <a:pt x="5814135" y="2294956"/>
                </a:cubicBezTo>
                <a:cubicBezTo>
                  <a:pt x="5814135" y="2294956"/>
                  <a:pt x="5814135" y="2298485"/>
                  <a:pt x="5814135" y="2305546"/>
                </a:cubicBezTo>
                <a:cubicBezTo>
                  <a:pt x="5814135" y="2312606"/>
                  <a:pt x="5812370" y="2316136"/>
                  <a:pt x="5808840" y="2316136"/>
                </a:cubicBezTo>
                <a:cubicBezTo>
                  <a:pt x="5805311" y="2316136"/>
                  <a:pt x="5800016" y="2312606"/>
                  <a:pt x="5792954" y="2305546"/>
                </a:cubicBezTo>
                <a:cubicBezTo>
                  <a:pt x="5785895" y="2305546"/>
                  <a:pt x="5782364" y="2305546"/>
                  <a:pt x="5782364" y="2305546"/>
                </a:cubicBezTo>
                <a:lnTo>
                  <a:pt x="5771774" y="2305546"/>
                </a:lnTo>
                <a:cubicBezTo>
                  <a:pt x="5764714" y="2305546"/>
                  <a:pt x="5762949" y="2302015"/>
                  <a:pt x="5766478" y="2294956"/>
                </a:cubicBezTo>
                <a:cubicBezTo>
                  <a:pt x="5770010" y="2287896"/>
                  <a:pt x="5770010" y="2284365"/>
                  <a:pt x="5766478" y="2284365"/>
                </a:cubicBezTo>
                <a:cubicBezTo>
                  <a:pt x="5762949" y="2284365"/>
                  <a:pt x="5761183" y="2287896"/>
                  <a:pt x="5761183" y="2294956"/>
                </a:cubicBezTo>
                <a:cubicBezTo>
                  <a:pt x="5754124" y="2294956"/>
                  <a:pt x="5750593" y="2291425"/>
                  <a:pt x="5750593" y="2284365"/>
                </a:cubicBezTo>
                <a:cubicBezTo>
                  <a:pt x="5750593" y="2277304"/>
                  <a:pt x="5743532" y="2277304"/>
                  <a:pt x="5729412" y="2284365"/>
                </a:cubicBezTo>
                <a:lnTo>
                  <a:pt x="5718822" y="2284365"/>
                </a:lnTo>
                <a:cubicBezTo>
                  <a:pt x="5718822" y="2277304"/>
                  <a:pt x="5722352" y="2273775"/>
                  <a:pt x="5729412" y="2273775"/>
                </a:cubicBezTo>
                <a:lnTo>
                  <a:pt x="5708232" y="2263184"/>
                </a:lnTo>
                <a:lnTo>
                  <a:pt x="5687051" y="2263184"/>
                </a:lnTo>
                <a:lnTo>
                  <a:pt x="5697641" y="2273775"/>
                </a:lnTo>
                <a:lnTo>
                  <a:pt x="5676460" y="2273775"/>
                </a:lnTo>
                <a:cubicBezTo>
                  <a:pt x="5669400" y="2273775"/>
                  <a:pt x="5664106" y="2273775"/>
                  <a:pt x="5660574" y="2273775"/>
                </a:cubicBezTo>
                <a:cubicBezTo>
                  <a:pt x="5657045" y="2273775"/>
                  <a:pt x="5658810" y="2277304"/>
                  <a:pt x="5665870" y="2284365"/>
                </a:cubicBezTo>
                <a:lnTo>
                  <a:pt x="5655279" y="2294956"/>
                </a:lnTo>
                <a:cubicBezTo>
                  <a:pt x="5655279" y="2287896"/>
                  <a:pt x="5653514" y="2284365"/>
                  <a:pt x="5649984" y="2284365"/>
                </a:cubicBezTo>
                <a:cubicBezTo>
                  <a:pt x="5646454" y="2284365"/>
                  <a:pt x="5644689" y="2280834"/>
                  <a:pt x="5644689" y="2273775"/>
                </a:cubicBezTo>
                <a:cubicBezTo>
                  <a:pt x="5644689" y="2273775"/>
                  <a:pt x="5641160" y="2270244"/>
                  <a:pt x="5634099" y="2263184"/>
                </a:cubicBezTo>
                <a:cubicBezTo>
                  <a:pt x="5641160" y="2263184"/>
                  <a:pt x="5644689" y="2259654"/>
                  <a:pt x="5644689" y="2252594"/>
                </a:cubicBezTo>
                <a:cubicBezTo>
                  <a:pt x="5644689" y="2245533"/>
                  <a:pt x="5630568" y="2242004"/>
                  <a:pt x="5602327" y="2242004"/>
                </a:cubicBezTo>
                <a:cubicBezTo>
                  <a:pt x="5581147" y="2242004"/>
                  <a:pt x="5563496" y="2242004"/>
                  <a:pt x="5549375" y="2242004"/>
                </a:cubicBezTo>
                <a:lnTo>
                  <a:pt x="5528195" y="2242004"/>
                </a:lnTo>
                <a:cubicBezTo>
                  <a:pt x="5542314" y="2242004"/>
                  <a:pt x="5549375" y="2243769"/>
                  <a:pt x="5549375" y="2247298"/>
                </a:cubicBezTo>
                <a:cubicBezTo>
                  <a:pt x="5549375" y="2250829"/>
                  <a:pt x="5552906" y="2252594"/>
                  <a:pt x="5559966" y="2252594"/>
                </a:cubicBezTo>
                <a:lnTo>
                  <a:pt x="5549375" y="2263184"/>
                </a:lnTo>
                <a:lnTo>
                  <a:pt x="5507014" y="2252594"/>
                </a:lnTo>
                <a:lnTo>
                  <a:pt x="5507014" y="2242004"/>
                </a:lnTo>
                <a:lnTo>
                  <a:pt x="5496423" y="2220823"/>
                </a:lnTo>
                <a:cubicBezTo>
                  <a:pt x="5489362" y="2213763"/>
                  <a:pt x="5485833" y="2210232"/>
                  <a:pt x="5485833" y="2210232"/>
                </a:cubicBezTo>
                <a:lnTo>
                  <a:pt x="5443471" y="2210232"/>
                </a:lnTo>
                <a:lnTo>
                  <a:pt x="5422291" y="2220823"/>
                </a:lnTo>
                <a:lnTo>
                  <a:pt x="5432881" y="2220823"/>
                </a:lnTo>
                <a:cubicBezTo>
                  <a:pt x="5439942" y="2220823"/>
                  <a:pt x="5447002" y="2224352"/>
                  <a:pt x="5454062" y="2231413"/>
                </a:cubicBezTo>
                <a:lnTo>
                  <a:pt x="5454062" y="2242004"/>
                </a:lnTo>
                <a:cubicBezTo>
                  <a:pt x="5447002" y="2234944"/>
                  <a:pt x="5436410" y="2231413"/>
                  <a:pt x="5422291" y="2231413"/>
                </a:cubicBezTo>
                <a:cubicBezTo>
                  <a:pt x="5401110" y="2231413"/>
                  <a:pt x="5388754" y="2231413"/>
                  <a:pt x="5385224" y="2231413"/>
                </a:cubicBezTo>
                <a:cubicBezTo>
                  <a:pt x="5381694" y="2231413"/>
                  <a:pt x="5379929" y="2227882"/>
                  <a:pt x="5379929" y="2220823"/>
                </a:cubicBezTo>
                <a:cubicBezTo>
                  <a:pt x="5379929" y="2213763"/>
                  <a:pt x="5383458" y="2210232"/>
                  <a:pt x="5390518" y="2210232"/>
                </a:cubicBezTo>
                <a:cubicBezTo>
                  <a:pt x="5397579" y="2210232"/>
                  <a:pt x="5401110" y="2206702"/>
                  <a:pt x="5401110" y="2199642"/>
                </a:cubicBezTo>
                <a:lnTo>
                  <a:pt x="5411700" y="2199642"/>
                </a:lnTo>
                <a:cubicBezTo>
                  <a:pt x="5411700" y="2199642"/>
                  <a:pt x="5413464" y="2199642"/>
                  <a:pt x="5416996" y="2199642"/>
                </a:cubicBezTo>
                <a:cubicBezTo>
                  <a:pt x="5420525" y="2199642"/>
                  <a:pt x="5422291" y="2197877"/>
                  <a:pt x="5422291" y="2194346"/>
                </a:cubicBezTo>
                <a:cubicBezTo>
                  <a:pt x="5422291" y="2190817"/>
                  <a:pt x="5418760" y="2189051"/>
                  <a:pt x="5411700" y="2189051"/>
                </a:cubicBezTo>
                <a:cubicBezTo>
                  <a:pt x="5404640" y="2189051"/>
                  <a:pt x="5397579" y="2189051"/>
                  <a:pt x="5390518" y="2189051"/>
                </a:cubicBezTo>
                <a:cubicBezTo>
                  <a:pt x="5383458" y="2189051"/>
                  <a:pt x="5376400" y="2187286"/>
                  <a:pt x="5369339" y="2183756"/>
                </a:cubicBezTo>
                <a:cubicBezTo>
                  <a:pt x="5362278" y="2180225"/>
                  <a:pt x="5358748" y="2178461"/>
                  <a:pt x="5358748" y="2178461"/>
                </a:cubicBezTo>
                <a:cubicBezTo>
                  <a:pt x="5337566" y="2171400"/>
                  <a:pt x="5319916" y="2167871"/>
                  <a:pt x="5305796" y="2167871"/>
                </a:cubicBezTo>
                <a:lnTo>
                  <a:pt x="5295206" y="2167871"/>
                </a:lnTo>
                <a:lnTo>
                  <a:pt x="5326977" y="2189051"/>
                </a:lnTo>
                <a:cubicBezTo>
                  <a:pt x="5376400" y="2203173"/>
                  <a:pt x="5376400" y="2210232"/>
                  <a:pt x="5326977" y="2210232"/>
                </a:cubicBezTo>
                <a:cubicBezTo>
                  <a:pt x="5298736" y="2210232"/>
                  <a:pt x="5282850" y="2208467"/>
                  <a:pt x="5279320" y="2204937"/>
                </a:cubicBezTo>
                <a:cubicBezTo>
                  <a:pt x="5275790" y="2201407"/>
                  <a:pt x="5270494" y="2199642"/>
                  <a:pt x="5263434" y="2199642"/>
                </a:cubicBezTo>
                <a:cubicBezTo>
                  <a:pt x="5256373" y="2199642"/>
                  <a:pt x="5249314" y="2199642"/>
                  <a:pt x="5242254" y="2199642"/>
                </a:cubicBezTo>
                <a:cubicBezTo>
                  <a:pt x="5242254" y="2192581"/>
                  <a:pt x="5238723" y="2189051"/>
                  <a:pt x="5231662" y="2189051"/>
                </a:cubicBezTo>
                <a:cubicBezTo>
                  <a:pt x="5224602" y="2181992"/>
                  <a:pt x="5221073" y="2178461"/>
                  <a:pt x="5221073" y="2178461"/>
                </a:cubicBezTo>
                <a:lnTo>
                  <a:pt x="5157530" y="2167871"/>
                </a:lnTo>
                <a:cubicBezTo>
                  <a:pt x="5157530" y="2174930"/>
                  <a:pt x="5164590" y="2181992"/>
                  <a:pt x="5178710" y="2189051"/>
                </a:cubicBezTo>
                <a:lnTo>
                  <a:pt x="5189302" y="2199642"/>
                </a:lnTo>
                <a:cubicBezTo>
                  <a:pt x="5182242" y="2192581"/>
                  <a:pt x="5178710" y="2192581"/>
                  <a:pt x="5178710" y="2199642"/>
                </a:cubicBezTo>
                <a:cubicBezTo>
                  <a:pt x="5171650" y="2199642"/>
                  <a:pt x="5168121" y="2199642"/>
                  <a:pt x="5168121" y="2199642"/>
                </a:cubicBezTo>
                <a:lnTo>
                  <a:pt x="5146940" y="2189051"/>
                </a:lnTo>
                <a:lnTo>
                  <a:pt x="5115169" y="2189051"/>
                </a:lnTo>
                <a:cubicBezTo>
                  <a:pt x="5115169" y="2181992"/>
                  <a:pt x="5115169" y="2178461"/>
                  <a:pt x="5115169" y="2178461"/>
                </a:cubicBezTo>
                <a:cubicBezTo>
                  <a:pt x="5108108" y="2178461"/>
                  <a:pt x="5104578" y="2174930"/>
                  <a:pt x="5104578" y="2167871"/>
                </a:cubicBezTo>
                <a:lnTo>
                  <a:pt x="5136350" y="2178461"/>
                </a:lnTo>
                <a:cubicBezTo>
                  <a:pt x="5143410" y="2185521"/>
                  <a:pt x="5146940" y="2185521"/>
                  <a:pt x="5146940" y="2178461"/>
                </a:cubicBezTo>
                <a:cubicBezTo>
                  <a:pt x="5154000" y="2171400"/>
                  <a:pt x="5143410" y="2164340"/>
                  <a:pt x="5115169" y="2157280"/>
                </a:cubicBezTo>
                <a:cubicBezTo>
                  <a:pt x="5101048" y="2157280"/>
                  <a:pt x="5090458" y="2160811"/>
                  <a:pt x="5083398" y="2167871"/>
                </a:cubicBezTo>
                <a:lnTo>
                  <a:pt x="5072806" y="2167871"/>
                </a:lnTo>
                <a:lnTo>
                  <a:pt x="5051626" y="2167871"/>
                </a:lnTo>
                <a:cubicBezTo>
                  <a:pt x="5044565" y="2167871"/>
                  <a:pt x="5041036" y="2166106"/>
                  <a:pt x="5041036" y="2162575"/>
                </a:cubicBezTo>
                <a:cubicBezTo>
                  <a:pt x="5041036" y="2159044"/>
                  <a:pt x="5042800" y="2157280"/>
                  <a:pt x="5046332" y="2157280"/>
                </a:cubicBezTo>
                <a:cubicBezTo>
                  <a:pt x="5049861" y="2157280"/>
                  <a:pt x="5055156" y="2157280"/>
                  <a:pt x="5062217" y="2157280"/>
                </a:cubicBezTo>
                <a:cubicBezTo>
                  <a:pt x="5069277" y="2157280"/>
                  <a:pt x="5072806" y="2157280"/>
                  <a:pt x="5072806" y="2157280"/>
                </a:cubicBezTo>
                <a:cubicBezTo>
                  <a:pt x="5072806" y="2143159"/>
                  <a:pt x="5058686" y="2136099"/>
                  <a:pt x="5030446" y="2136099"/>
                </a:cubicBezTo>
                <a:lnTo>
                  <a:pt x="4988084" y="2136099"/>
                </a:lnTo>
                <a:cubicBezTo>
                  <a:pt x="4995144" y="2136099"/>
                  <a:pt x="4998674" y="2132569"/>
                  <a:pt x="4998674" y="2125509"/>
                </a:cubicBezTo>
                <a:lnTo>
                  <a:pt x="4966902" y="2136099"/>
                </a:lnTo>
                <a:lnTo>
                  <a:pt x="4966902" y="2125509"/>
                </a:lnTo>
                <a:cubicBezTo>
                  <a:pt x="4959842" y="2125509"/>
                  <a:pt x="4951017" y="2125509"/>
                  <a:pt x="4940428" y="2125509"/>
                </a:cubicBezTo>
                <a:cubicBezTo>
                  <a:pt x="4929836" y="2125509"/>
                  <a:pt x="4924540" y="2121978"/>
                  <a:pt x="4924540" y="2114919"/>
                </a:cubicBezTo>
                <a:cubicBezTo>
                  <a:pt x="4924540" y="2100798"/>
                  <a:pt x="4942192" y="2100798"/>
                  <a:pt x="4977492" y="2114919"/>
                </a:cubicBezTo>
                <a:cubicBezTo>
                  <a:pt x="5012794" y="2121978"/>
                  <a:pt x="5037506" y="2121978"/>
                  <a:pt x="5051626" y="2114919"/>
                </a:cubicBezTo>
                <a:cubicBezTo>
                  <a:pt x="5065746" y="2114919"/>
                  <a:pt x="5065746" y="2111388"/>
                  <a:pt x="5051626" y="2104328"/>
                </a:cubicBezTo>
                <a:cubicBezTo>
                  <a:pt x="5044565" y="2104328"/>
                  <a:pt x="5035740" y="2106092"/>
                  <a:pt x="5025150" y="2109623"/>
                </a:cubicBezTo>
                <a:cubicBezTo>
                  <a:pt x="5014559" y="2113154"/>
                  <a:pt x="5005734" y="2113154"/>
                  <a:pt x="4998674" y="2109623"/>
                </a:cubicBezTo>
                <a:cubicBezTo>
                  <a:pt x="4991613" y="2106092"/>
                  <a:pt x="4988084" y="2104328"/>
                  <a:pt x="4988084" y="2104328"/>
                </a:cubicBezTo>
                <a:cubicBezTo>
                  <a:pt x="4981024" y="2097267"/>
                  <a:pt x="4970432" y="2093738"/>
                  <a:pt x="4956312" y="2093738"/>
                </a:cubicBezTo>
                <a:cubicBezTo>
                  <a:pt x="4942192" y="2086677"/>
                  <a:pt x="4931600" y="2079617"/>
                  <a:pt x="4924540" y="2072557"/>
                </a:cubicBezTo>
                <a:cubicBezTo>
                  <a:pt x="4924540" y="2065496"/>
                  <a:pt x="4921011" y="2061967"/>
                  <a:pt x="4913950" y="2061967"/>
                </a:cubicBezTo>
                <a:lnTo>
                  <a:pt x="4903360" y="2061967"/>
                </a:lnTo>
                <a:cubicBezTo>
                  <a:pt x="4889240" y="2061967"/>
                  <a:pt x="4880415" y="2060202"/>
                  <a:pt x="4876884" y="2056671"/>
                </a:cubicBezTo>
                <a:cubicBezTo>
                  <a:pt x="4873354" y="2053140"/>
                  <a:pt x="4868059" y="2051376"/>
                  <a:pt x="4860998" y="2051376"/>
                </a:cubicBezTo>
                <a:cubicBezTo>
                  <a:pt x="4853938" y="2051376"/>
                  <a:pt x="4846878" y="2051376"/>
                  <a:pt x="4839818" y="2051376"/>
                </a:cubicBezTo>
                <a:cubicBezTo>
                  <a:pt x="4832757" y="2051376"/>
                  <a:pt x="4822167" y="2047846"/>
                  <a:pt x="4808046" y="2040786"/>
                </a:cubicBezTo>
                <a:cubicBezTo>
                  <a:pt x="4808046" y="2040786"/>
                  <a:pt x="4804517" y="2040786"/>
                  <a:pt x="4797456" y="2040786"/>
                </a:cubicBezTo>
                <a:cubicBezTo>
                  <a:pt x="4790396" y="2040786"/>
                  <a:pt x="4786866" y="2040786"/>
                  <a:pt x="4786866" y="2040786"/>
                </a:cubicBezTo>
                <a:cubicBezTo>
                  <a:pt x="4779805" y="2033725"/>
                  <a:pt x="4772744" y="2030194"/>
                  <a:pt x="4765684" y="2030194"/>
                </a:cubicBezTo>
                <a:cubicBezTo>
                  <a:pt x="4765684" y="2037255"/>
                  <a:pt x="4763920" y="2039021"/>
                  <a:pt x="4760390" y="2035490"/>
                </a:cubicBezTo>
                <a:cubicBezTo>
                  <a:pt x="4756859" y="2031959"/>
                  <a:pt x="4755094" y="2030194"/>
                  <a:pt x="4755094" y="2030194"/>
                </a:cubicBezTo>
                <a:cubicBezTo>
                  <a:pt x="4748034" y="2030194"/>
                  <a:pt x="4744504" y="2030194"/>
                  <a:pt x="4744504" y="2030194"/>
                </a:cubicBezTo>
                <a:cubicBezTo>
                  <a:pt x="4730384" y="2030194"/>
                  <a:pt x="4723324" y="2028430"/>
                  <a:pt x="4723324" y="2024900"/>
                </a:cubicBezTo>
                <a:cubicBezTo>
                  <a:pt x="4723324" y="2021369"/>
                  <a:pt x="4719792" y="2019605"/>
                  <a:pt x="4712732" y="2019605"/>
                </a:cubicBezTo>
                <a:lnTo>
                  <a:pt x="4649190" y="1998424"/>
                </a:lnTo>
                <a:cubicBezTo>
                  <a:pt x="4642130" y="1998424"/>
                  <a:pt x="4629774" y="1998424"/>
                  <a:pt x="4612124" y="1998424"/>
                </a:cubicBezTo>
                <a:cubicBezTo>
                  <a:pt x="4594472" y="1998424"/>
                  <a:pt x="4585647" y="1998424"/>
                  <a:pt x="4585647" y="1998424"/>
                </a:cubicBezTo>
                <a:lnTo>
                  <a:pt x="4575058" y="1998424"/>
                </a:lnTo>
                <a:cubicBezTo>
                  <a:pt x="4567997" y="1998424"/>
                  <a:pt x="4557406" y="1994894"/>
                  <a:pt x="4543286" y="1987834"/>
                </a:cubicBezTo>
                <a:cubicBezTo>
                  <a:pt x="4543286" y="1987834"/>
                  <a:pt x="4539756" y="1986069"/>
                  <a:pt x="4532695" y="1982538"/>
                </a:cubicBezTo>
                <a:cubicBezTo>
                  <a:pt x="4525635" y="1979007"/>
                  <a:pt x="4522106" y="1977242"/>
                  <a:pt x="4522106" y="1977242"/>
                </a:cubicBezTo>
                <a:lnTo>
                  <a:pt x="4500924" y="1966653"/>
                </a:lnTo>
                <a:cubicBezTo>
                  <a:pt x="4493864" y="1966653"/>
                  <a:pt x="4490334" y="1964888"/>
                  <a:pt x="4490334" y="1961357"/>
                </a:cubicBezTo>
                <a:cubicBezTo>
                  <a:pt x="4490334" y="1957828"/>
                  <a:pt x="4490334" y="1956063"/>
                  <a:pt x="4490334" y="1956063"/>
                </a:cubicBezTo>
                <a:cubicBezTo>
                  <a:pt x="4490334" y="1956063"/>
                  <a:pt x="4486804" y="1952532"/>
                  <a:pt x="4479743" y="1945472"/>
                </a:cubicBezTo>
                <a:lnTo>
                  <a:pt x="4458562" y="1934882"/>
                </a:lnTo>
                <a:cubicBezTo>
                  <a:pt x="4458562" y="1927821"/>
                  <a:pt x="4463858" y="1924290"/>
                  <a:pt x="4474449" y="1924290"/>
                </a:cubicBezTo>
                <a:cubicBezTo>
                  <a:pt x="4485038" y="1924290"/>
                  <a:pt x="4490334" y="1924290"/>
                  <a:pt x="4490334" y="1924290"/>
                </a:cubicBezTo>
                <a:cubicBezTo>
                  <a:pt x="4490334" y="1931351"/>
                  <a:pt x="4493864" y="1934882"/>
                  <a:pt x="4500924" y="1934882"/>
                </a:cubicBezTo>
                <a:cubicBezTo>
                  <a:pt x="4507984" y="1934882"/>
                  <a:pt x="4515045" y="1934882"/>
                  <a:pt x="4522106" y="1934882"/>
                </a:cubicBezTo>
                <a:lnTo>
                  <a:pt x="4553876" y="1934882"/>
                </a:lnTo>
                <a:lnTo>
                  <a:pt x="4532695" y="1924290"/>
                </a:lnTo>
                <a:cubicBezTo>
                  <a:pt x="4518576" y="1917231"/>
                  <a:pt x="4507984" y="1913701"/>
                  <a:pt x="4500924" y="1913701"/>
                </a:cubicBezTo>
                <a:lnTo>
                  <a:pt x="4500924" y="1903111"/>
                </a:lnTo>
                <a:lnTo>
                  <a:pt x="4458562" y="1903111"/>
                </a:lnTo>
                <a:cubicBezTo>
                  <a:pt x="4451502" y="1903111"/>
                  <a:pt x="4447972" y="1906640"/>
                  <a:pt x="4447972" y="1913701"/>
                </a:cubicBezTo>
                <a:cubicBezTo>
                  <a:pt x="4447972" y="1920761"/>
                  <a:pt x="4446208" y="1922526"/>
                  <a:pt x="4442676" y="1918996"/>
                </a:cubicBezTo>
                <a:cubicBezTo>
                  <a:pt x="4439147" y="1915465"/>
                  <a:pt x="4437382" y="1913701"/>
                  <a:pt x="4437382" y="1913701"/>
                </a:cubicBezTo>
                <a:cubicBezTo>
                  <a:pt x="4437382" y="1913701"/>
                  <a:pt x="4437382" y="1917231"/>
                  <a:pt x="4437382" y="1924290"/>
                </a:cubicBezTo>
                <a:cubicBezTo>
                  <a:pt x="4437382" y="1931351"/>
                  <a:pt x="4433852" y="1931351"/>
                  <a:pt x="4426791" y="1924290"/>
                </a:cubicBezTo>
                <a:lnTo>
                  <a:pt x="4395020" y="1913701"/>
                </a:lnTo>
                <a:cubicBezTo>
                  <a:pt x="4387960" y="1913701"/>
                  <a:pt x="4384430" y="1917231"/>
                  <a:pt x="4384430" y="1924290"/>
                </a:cubicBezTo>
                <a:cubicBezTo>
                  <a:pt x="4384430" y="1931351"/>
                  <a:pt x="4391490" y="1934882"/>
                  <a:pt x="4405610" y="1934882"/>
                </a:cubicBezTo>
                <a:cubicBezTo>
                  <a:pt x="4412670" y="1934882"/>
                  <a:pt x="4419730" y="1938411"/>
                  <a:pt x="4426791" y="1945472"/>
                </a:cubicBezTo>
                <a:cubicBezTo>
                  <a:pt x="4426791" y="1945472"/>
                  <a:pt x="4425026" y="1945472"/>
                  <a:pt x="4421497" y="1945472"/>
                </a:cubicBezTo>
                <a:cubicBezTo>
                  <a:pt x="4417966" y="1945472"/>
                  <a:pt x="4416202" y="1945472"/>
                  <a:pt x="4416202" y="1945472"/>
                </a:cubicBezTo>
                <a:cubicBezTo>
                  <a:pt x="4409141" y="1945472"/>
                  <a:pt x="4398550" y="1943707"/>
                  <a:pt x="4384430" y="1940176"/>
                </a:cubicBezTo>
                <a:cubicBezTo>
                  <a:pt x="4370310" y="1936646"/>
                  <a:pt x="4361483" y="1933117"/>
                  <a:pt x="4357954" y="1929586"/>
                </a:cubicBezTo>
                <a:cubicBezTo>
                  <a:pt x="4354424" y="1926055"/>
                  <a:pt x="4345598" y="1924290"/>
                  <a:pt x="4331478" y="1924290"/>
                </a:cubicBezTo>
                <a:lnTo>
                  <a:pt x="4320887" y="1913701"/>
                </a:lnTo>
                <a:cubicBezTo>
                  <a:pt x="4335008" y="1913701"/>
                  <a:pt x="4338538" y="1906640"/>
                  <a:pt x="4331478" y="1892520"/>
                </a:cubicBezTo>
                <a:cubicBezTo>
                  <a:pt x="4331478" y="1885459"/>
                  <a:pt x="4333243" y="1881930"/>
                  <a:pt x="4336772" y="1881930"/>
                </a:cubicBezTo>
                <a:cubicBezTo>
                  <a:pt x="4340304" y="1881930"/>
                  <a:pt x="4345598" y="1881930"/>
                  <a:pt x="4352658" y="1881930"/>
                </a:cubicBezTo>
                <a:lnTo>
                  <a:pt x="4363249" y="1871338"/>
                </a:lnTo>
                <a:cubicBezTo>
                  <a:pt x="4356189" y="1871338"/>
                  <a:pt x="4352658" y="1869574"/>
                  <a:pt x="4352658" y="1866044"/>
                </a:cubicBezTo>
                <a:cubicBezTo>
                  <a:pt x="4352658" y="1862513"/>
                  <a:pt x="4347364" y="1860749"/>
                  <a:pt x="4336772" y="1860749"/>
                </a:cubicBezTo>
                <a:cubicBezTo>
                  <a:pt x="4326182" y="1860749"/>
                  <a:pt x="4320887" y="1860749"/>
                  <a:pt x="4320887" y="1860749"/>
                </a:cubicBezTo>
                <a:cubicBezTo>
                  <a:pt x="4313826" y="1853688"/>
                  <a:pt x="4308532" y="1850157"/>
                  <a:pt x="4305002" y="1850157"/>
                </a:cubicBezTo>
                <a:cubicBezTo>
                  <a:pt x="4301470" y="1850157"/>
                  <a:pt x="4296176" y="1850157"/>
                  <a:pt x="4289116" y="1850157"/>
                </a:cubicBezTo>
                <a:cubicBezTo>
                  <a:pt x="4274996" y="1843098"/>
                  <a:pt x="4264404" y="1837803"/>
                  <a:pt x="4257345" y="1834272"/>
                </a:cubicBezTo>
                <a:cubicBezTo>
                  <a:pt x="4250285" y="1830742"/>
                  <a:pt x="4246754" y="1832507"/>
                  <a:pt x="4246754" y="1839567"/>
                </a:cubicBezTo>
                <a:cubicBezTo>
                  <a:pt x="4246754" y="1846628"/>
                  <a:pt x="4246754" y="1850157"/>
                  <a:pt x="4246754" y="1850157"/>
                </a:cubicBezTo>
                <a:lnTo>
                  <a:pt x="4257345" y="1860749"/>
                </a:lnTo>
                <a:cubicBezTo>
                  <a:pt x="4264404" y="1860749"/>
                  <a:pt x="4267935" y="1860749"/>
                  <a:pt x="4267935" y="1860749"/>
                </a:cubicBezTo>
                <a:lnTo>
                  <a:pt x="4278526" y="1871338"/>
                </a:lnTo>
                <a:lnTo>
                  <a:pt x="4278526" y="1881930"/>
                </a:lnTo>
                <a:lnTo>
                  <a:pt x="4246754" y="1871338"/>
                </a:lnTo>
                <a:lnTo>
                  <a:pt x="4225574" y="1860749"/>
                </a:lnTo>
                <a:lnTo>
                  <a:pt x="4246754" y="1860749"/>
                </a:lnTo>
                <a:lnTo>
                  <a:pt x="4225574" y="1850157"/>
                </a:lnTo>
                <a:cubicBezTo>
                  <a:pt x="4218514" y="1850157"/>
                  <a:pt x="4213218" y="1850157"/>
                  <a:pt x="4209688" y="1850157"/>
                </a:cubicBezTo>
                <a:cubicBezTo>
                  <a:pt x="4206158" y="1850157"/>
                  <a:pt x="4204393" y="1853688"/>
                  <a:pt x="4204393" y="1860749"/>
                </a:cubicBezTo>
                <a:lnTo>
                  <a:pt x="4193802" y="1871338"/>
                </a:lnTo>
                <a:lnTo>
                  <a:pt x="4246754" y="1881930"/>
                </a:lnTo>
                <a:cubicBezTo>
                  <a:pt x="4260874" y="1896050"/>
                  <a:pt x="4267935" y="1903111"/>
                  <a:pt x="4267935" y="1903111"/>
                </a:cubicBezTo>
                <a:lnTo>
                  <a:pt x="4214983" y="1892520"/>
                </a:lnTo>
                <a:cubicBezTo>
                  <a:pt x="4207922" y="1892520"/>
                  <a:pt x="4197333" y="1890755"/>
                  <a:pt x="4183212" y="1887224"/>
                </a:cubicBezTo>
                <a:cubicBezTo>
                  <a:pt x="4169092" y="1883694"/>
                  <a:pt x="4158500" y="1878399"/>
                  <a:pt x="4151441" y="1871338"/>
                </a:cubicBezTo>
                <a:lnTo>
                  <a:pt x="4140850" y="1860749"/>
                </a:lnTo>
                <a:cubicBezTo>
                  <a:pt x="4154970" y="1860749"/>
                  <a:pt x="4162031" y="1860749"/>
                  <a:pt x="4162031" y="1860749"/>
                </a:cubicBezTo>
                <a:cubicBezTo>
                  <a:pt x="4162031" y="1853688"/>
                  <a:pt x="4160266" y="1848393"/>
                  <a:pt x="4156736" y="1844863"/>
                </a:cubicBezTo>
                <a:cubicBezTo>
                  <a:pt x="4153206" y="1841332"/>
                  <a:pt x="4154970" y="1839567"/>
                  <a:pt x="4162031" y="1839567"/>
                </a:cubicBezTo>
                <a:lnTo>
                  <a:pt x="4140850" y="1839567"/>
                </a:lnTo>
                <a:cubicBezTo>
                  <a:pt x="4133791" y="1839567"/>
                  <a:pt x="4128496" y="1837803"/>
                  <a:pt x="4124964" y="1834272"/>
                </a:cubicBezTo>
                <a:cubicBezTo>
                  <a:pt x="4121435" y="1830742"/>
                  <a:pt x="4119669" y="1828978"/>
                  <a:pt x="4119669" y="1828978"/>
                </a:cubicBezTo>
                <a:lnTo>
                  <a:pt x="4130260" y="1828978"/>
                </a:lnTo>
                <a:cubicBezTo>
                  <a:pt x="4130260" y="1821917"/>
                  <a:pt x="4126729" y="1818386"/>
                  <a:pt x="4119669" y="1818386"/>
                </a:cubicBezTo>
                <a:cubicBezTo>
                  <a:pt x="4112610" y="1818386"/>
                  <a:pt x="4105548" y="1821917"/>
                  <a:pt x="4098489" y="1828978"/>
                </a:cubicBezTo>
                <a:cubicBezTo>
                  <a:pt x="4098489" y="1828978"/>
                  <a:pt x="4094958" y="1828978"/>
                  <a:pt x="4087898" y="1828978"/>
                </a:cubicBezTo>
                <a:cubicBezTo>
                  <a:pt x="4080839" y="1821917"/>
                  <a:pt x="4077308" y="1821917"/>
                  <a:pt x="4077308" y="1828978"/>
                </a:cubicBezTo>
                <a:lnTo>
                  <a:pt x="4087898" y="1839567"/>
                </a:lnTo>
                <a:lnTo>
                  <a:pt x="4098489" y="1850157"/>
                </a:lnTo>
                <a:lnTo>
                  <a:pt x="4066717" y="1839567"/>
                </a:lnTo>
                <a:lnTo>
                  <a:pt x="4056127" y="1839567"/>
                </a:lnTo>
                <a:cubicBezTo>
                  <a:pt x="4056127" y="1846628"/>
                  <a:pt x="4054362" y="1850157"/>
                  <a:pt x="4050832" y="1850157"/>
                </a:cubicBezTo>
                <a:cubicBezTo>
                  <a:pt x="4047302" y="1850157"/>
                  <a:pt x="4045537" y="1851923"/>
                  <a:pt x="4045537" y="1855453"/>
                </a:cubicBezTo>
                <a:cubicBezTo>
                  <a:pt x="4045537" y="1858984"/>
                  <a:pt x="4034946" y="1860749"/>
                  <a:pt x="4013765" y="1860749"/>
                </a:cubicBezTo>
                <a:cubicBezTo>
                  <a:pt x="4006706" y="1860749"/>
                  <a:pt x="3997880" y="1860749"/>
                  <a:pt x="3987290" y="1860749"/>
                </a:cubicBezTo>
                <a:cubicBezTo>
                  <a:pt x="3976698" y="1860749"/>
                  <a:pt x="3971404" y="1860749"/>
                  <a:pt x="3971404" y="1860749"/>
                </a:cubicBezTo>
                <a:cubicBezTo>
                  <a:pt x="3943162" y="1846628"/>
                  <a:pt x="3921982" y="1839567"/>
                  <a:pt x="3907860" y="1839567"/>
                </a:cubicBezTo>
                <a:cubicBezTo>
                  <a:pt x="3907860" y="1839567"/>
                  <a:pt x="3900802" y="1836037"/>
                  <a:pt x="3886681" y="1828978"/>
                </a:cubicBezTo>
                <a:cubicBezTo>
                  <a:pt x="3886681" y="1828978"/>
                  <a:pt x="3883150" y="1827213"/>
                  <a:pt x="3876090" y="1823682"/>
                </a:cubicBezTo>
                <a:cubicBezTo>
                  <a:pt x="3869030" y="1820151"/>
                  <a:pt x="3865500" y="1818386"/>
                  <a:pt x="3865500" y="1818386"/>
                </a:cubicBezTo>
                <a:lnTo>
                  <a:pt x="3844319" y="1818386"/>
                </a:lnTo>
                <a:lnTo>
                  <a:pt x="3823138" y="1807797"/>
                </a:lnTo>
                <a:cubicBezTo>
                  <a:pt x="3801956" y="1807797"/>
                  <a:pt x="3780776" y="1800736"/>
                  <a:pt x="3759596" y="1786615"/>
                </a:cubicBezTo>
                <a:lnTo>
                  <a:pt x="3770186" y="1786615"/>
                </a:lnTo>
                <a:lnTo>
                  <a:pt x="3791367" y="1786615"/>
                </a:lnTo>
                <a:lnTo>
                  <a:pt x="3770186" y="1776026"/>
                </a:lnTo>
                <a:cubicBezTo>
                  <a:pt x="3763126" y="1768965"/>
                  <a:pt x="3756065" y="1765434"/>
                  <a:pt x="3749004" y="1765434"/>
                </a:cubicBezTo>
                <a:lnTo>
                  <a:pt x="3706644" y="1744253"/>
                </a:lnTo>
                <a:cubicBezTo>
                  <a:pt x="3706644" y="1744253"/>
                  <a:pt x="3715469" y="1746018"/>
                  <a:pt x="3733119" y="1749549"/>
                </a:cubicBezTo>
                <a:cubicBezTo>
                  <a:pt x="3750770" y="1753080"/>
                  <a:pt x="3763126" y="1751314"/>
                  <a:pt x="3770186" y="1744253"/>
                </a:cubicBezTo>
                <a:cubicBezTo>
                  <a:pt x="3805488" y="1730133"/>
                  <a:pt x="3821373" y="1716013"/>
                  <a:pt x="3817842" y="1701893"/>
                </a:cubicBezTo>
                <a:cubicBezTo>
                  <a:pt x="3814312" y="1687772"/>
                  <a:pt x="3784306" y="1677181"/>
                  <a:pt x="3727824" y="1670122"/>
                </a:cubicBezTo>
                <a:cubicBezTo>
                  <a:pt x="3713703" y="1663061"/>
                  <a:pt x="3703113" y="1659530"/>
                  <a:pt x="3696052" y="1659530"/>
                </a:cubicBezTo>
                <a:cubicBezTo>
                  <a:pt x="3688992" y="1659530"/>
                  <a:pt x="3680167" y="1657766"/>
                  <a:pt x="3669578" y="1654235"/>
                </a:cubicBezTo>
                <a:cubicBezTo>
                  <a:pt x="3658986" y="1650705"/>
                  <a:pt x="3650161" y="1648940"/>
                  <a:pt x="3643100" y="1648940"/>
                </a:cubicBezTo>
                <a:lnTo>
                  <a:pt x="3621920" y="1638349"/>
                </a:lnTo>
                <a:lnTo>
                  <a:pt x="3579559" y="1627759"/>
                </a:lnTo>
                <a:cubicBezTo>
                  <a:pt x="3579559" y="1627759"/>
                  <a:pt x="3577794" y="1625995"/>
                  <a:pt x="3574263" y="1622464"/>
                </a:cubicBezTo>
                <a:cubicBezTo>
                  <a:pt x="3570732" y="1618934"/>
                  <a:pt x="3568968" y="1617170"/>
                  <a:pt x="3568968" y="1617170"/>
                </a:cubicBezTo>
                <a:cubicBezTo>
                  <a:pt x="3561908" y="1617170"/>
                  <a:pt x="3556613" y="1615403"/>
                  <a:pt x="3553082" y="1611874"/>
                </a:cubicBezTo>
                <a:cubicBezTo>
                  <a:pt x="3549552" y="1608343"/>
                  <a:pt x="3544257" y="1606578"/>
                  <a:pt x="3537196" y="1606578"/>
                </a:cubicBezTo>
                <a:cubicBezTo>
                  <a:pt x="3530136" y="1606578"/>
                  <a:pt x="3517780" y="1603047"/>
                  <a:pt x="3500130" y="1595988"/>
                </a:cubicBezTo>
                <a:cubicBezTo>
                  <a:pt x="3482480" y="1588928"/>
                  <a:pt x="3463064" y="1578338"/>
                  <a:pt x="3441882" y="1564218"/>
                </a:cubicBezTo>
                <a:cubicBezTo>
                  <a:pt x="3434824" y="1564218"/>
                  <a:pt x="3429529" y="1564218"/>
                  <a:pt x="3425997" y="1564218"/>
                </a:cubicBezTo>
                <a:cubicBezTo>
                  <a:pt x="3422468" y="1564218"/>
                  <a:pt x="3418938" y="1564218"/>
                  <a:pt x="3415408" y="1564218"/>
                </a:cubicBezTo>
                <a:cubicBezTo>
                  <a:pt x="3411876" y="1564218"/>
                  <a:pt x="3408347" y="1564218"/>
                  <a:pt x="3404817" y="1564218"/>
                </a:cubicBezTo>
                <a:cubicBezTo>
                  <a:pt x="3401287" y="1564218"/>
                  <a:pt x="3399522" y="1560687"/>
                  <a:pt x="3399522" y="1553626"/>
                </a:cubicBezTo>
                <a:cubicBezTo>
                  <a:pt x="3392461" y="1553626"/>
                  <a:pt x="3381872" y="1550095"/>
                  <a:pt x="3367751" y="1543036"/>
                </a:cubicBezTo>
                <a:cubicBezTo>
                  <a:pt x="3360690" y="1543036"/>
                  <a:pt x="3353630" y="1543036"/>
                  <a:pt x="3346570" y="1543036"/>
                </a:cubicBezTo>
                <a:cubicBezTo>
                  <a:pt x="3339509" y="1543036"/>
                  <a:pt x="3332449" y="1539506"/>
                  <a:pt x="3325389" y="1532445"/>
                </a:cubicBezTo>
                <a:lnTo>
                  <a:pt x="3293618" y="1532445"/>
                </a:lnTo>
                <a:cubicBezTo>
                  <a:pt x="3293618" y="1532445"/>
                  <a:pt x="3293618" y="1535976"/>
                  <a:pt x="3293618" y="1543036"/>
                </a:cubicBezTo>
                <a:lnTo>
                  <a:pt x="3335979" y="1564218"/>
                </a:lnTo>
                <a:cubicBezTo>
                  <a:pt x="3350099" y="1564218"/>
                  <a:pt x="3357160" y="1564218"/>
                  <a:pt x="3357160" y="1564218"/>
                </a:cubicBezTo>
                <a:cubicBezTo>
                  <a:pt x="3357160" y="1564218"/>
                  <a:pt x="3358926" y="1565982"/>
                  <a:pt x="3362456" y="1569512"/>
                </a:cubicBezTo>
                <a:cubicBezTo>
                  <a:pt x="3365986" y="1573043"/>
                  <a:pt x="3367751" y="1574807"/>
                  <a:pt x="3367751" y="1574807"/>
                </a:cubicBezTo>
                <a:lnTo>
                  <a:pt x="3378341" y="1595988"/>
                </a:lnTo>
                <a:lnTo>
                  <a:pt x="3357160" y="1595988"/>
                </a:lnTo>
                <a:cubicBezTo>
                  <a:pt x="3350099" y="1595988"/>
                  <a:pt x="3348335" y="1592458"/>
                  <a:pt x="3351865" y="1585397"/>
                </a:cubicBezTo>
                <a:cubicBezTo>
                  <a:pt x="3355395" y="1578338"/>
                  <a:pt x="3346570" y="1574807"/>
                  <a:pt x="3325389" y="1574807"/>
                </a:cubicBezTo>
                <a:lnTo>
                  <a:pt x="3283027" y="1564218"/>
                </a:lnTo>
                <a:lnTo>
                  <a:pt x="3261847" y="1553626"/>
                </a:lnTo>
                <a:lnTo>
                  <a:pt x="3166533" y="1521855"/>
                </a:lnTo>
                <a:cubicBezTo>
                  <a:pt x="3159472" y="1514795"/>
                  <a:pt x="3154177" y="1513030"/>
                  <a:pt x="3150648" y="1516560"/>
                </a:cubicBezTo>
                <a:cubicBezTo>
                  <a:pt x="3147116" y="1520091"/>
                  <a:pt x="3143587" y="1521855"/>
                  <a:pt x="3140056" y="1521855"/>
                </a:cubicBezTo>
                <a:cubicBezTo>
                  <a:pt x="3136527" y="1521855"/>
                  <a:pt x="3134762" y="1518324"/>
                  <a:pt x="3134762" y="1511264"/>
                </a:cubicBezTo>
                <a:lnTo>
                  <a:pt x="3124171" y="1500674"/>
                </a:lnTo>
                <a:cubicBezTo>
                  <a:pt x="3124171" y="1500674"/>
                  <a:pt x="3124171" y="1504205"/>
                  <a:pt x="3124171" y="1511264"/>
                </a:cubicBezTo>
                <a:cubicBezTo>
                  <a:pt x="3124171" y="1518324"/>
                  <a:pt x="3110050" y="1514795"/>
                  <a:pt x="3081810" y="1500674"/>
                </a:cubicBezTo>
                <a:lnTo>
                  <a:pt x="3050039" y="1490084"/>
                </a:lnTo>
                <a:cubicBezTo>
                  <a:pt x="3050039" y="1490084"/>
                  <a:pt x="3046508" y="1490084"/>
                  <a:pt x="3039447" y="1490084"/>
                </a:cubicBezTo>
                <a:cubicBezTo>
                  <a:pt x="3032387" y="1490084"/>
                  <a:pt x="3028858" y="1490084"/>
                  <a:pt x="3028858" y="1490084"/>
                </a:cubicBezTo>
                <a:lnTo>
                  <a:pt x="3018266" y="1479493"/>
                </a:lnTo>
                <a:cubicBezTo>
                  <a:pt x="3025327" y="1479493"/>
                  <a:pt x="3028858" y="1477728"/>
                  <a:pt x="3028858" y="1474199"/>
                </a:cubicBezTo>
                <a:cubicBezTo>
                  <a:pt x="3028858" y="1470668"/>
                  <a:pt x="3025327" y="1468903"/>
                  <a:pt x="3018266" y="1468903"/>
                </a:cubicBezTo>
                <a:cubicBezTo>
                  <a:pt x="2990026" y="1475964"/>
                  <a:pt x="2975906" y="1472434"/>
                  <a:pt x="2975906" y="1458312"/>
                </a:cubicBezTo>
                <a:cubicBezTo>
                  <a:pt x="2968845" y="1451253"/>
                  <a:pt x="2961785" y="1447722"/>
                  <a:pt x="2954724" y="1447722"/>
                </a:cubicBezTo>
                <a:lnTo>
                  <a:pt x="2933543" y="1437132"/>
                </a:lnTo>
                <a:lnTo>
                  <a:pt x="2944134" y="1437132"/>
                </a:lnTo>
                <a:lnTo>
                  <a:pt x="2975906" y="1437132"/>
                </a:lnTo>
                <a:lnTo>
                  <a:pt x="2965314" y="1426541"/>
                </a:lnTo>
                <a:cubicBezTo>
                  <a:pt x="2972375" y="1426541"/>
                  <a:pt x="2967079" y="1423012"/>
                  <a:pt x="2949429" y="1415951"/>
                </a:cubicBezTo>
                <a:cubicBezTo>
                  <a:pt x="2931779" y="1408891"/>
                  <a:pt x="2914127" y="1403595"/>
                  <a:pt x="2896477" y="1400066"/>
                </a:cubicBezTo>
                <a:cubicBezTo>
                  <a:pt x="2878827" y="1396535"/>
                  <a:pt x="2870002" y="1394770"/>
                  <a:pt x="2870002" y="1394770"/>
                </a:cubicBezTo>
                <a:lnTo>
                  <a:pt x="2880591" y="1405360"/>
                </a:lnTo>
                <a:cubicBezTo>
                  <a:pt x="2887652" y="1405360"/>
                  <a:pt x="2891182" y="1407125"/>
                  <a:pt x="2891182" y="1410656"/>
                </a:cubicBezTo>
                <a:cubicBezTo>
                  <a:pt x="2891182" y="1414187"/>
                  <a:pt x="2891182" y="1415951"/>
                  <a:pt x="2891182" y="1415951"/>
                </a:cubicBezTo>
                <a:lnTo>
                  <a:pt x="2901772" y="1426541"/>
                </a:lnTo>
                <a:cubicBezTo>
                  <a:pt x="2894712" y="1426541"/>
                  <a:pt x="2891182" y="1426541"/>
                  <a:pt x="2891182" y="1426541"/>
                </a:cubicBezTo>
                <a:lnTo>
                  <a:pt x="2817049" y="1426541"/>
                </a:lnTo>
                <a:cubicBezTo>
                  <a:pt x="2817049" y="1426541"/>
                  <a:pt x="2806458" y="1423012"/>
                  <a:pt x="2785278" y="1415951"/>
                </a:cubicBezTo>
                <a:cubicBezTo>
                  <a:pt x="2771157" y="1415951"/>
                  <a:pt x="2758803" y="1414187"/>
                  <a:pt x="2748211" y="1410656"/>
                </a:cubicBezTo>
                <a:cubicBezTo>
                  <a:pt x="2737621" y="1407125"/>
                  <a:pt x="2730560" y="1405360"/>
                  <a:pt x="2727032" y="1405360"/>
                </a:cubicBezTo>
                <a:cubicBezTo>
                  <a:pt x="2723500" y="1405360"/>
                  <a:pt x="2714675" y="1403595"/>
                  <a:pt x="2700554" y="1400066"/>
                </a:cubicBezTo>
                <a:cubicBezTo>
                  <a:pt x="2686433" y="1396535"/>
                  <a:pt x="2672313" y="1394770"/>
                  <a:pt x="2658193" y="1394770"/>
                </a:cubicBezTo>
                <a:cubicBezTo>
                  <a:pt x="2629952" y="1387710"/>
                  <a:pt x="2612301" y="1380649"/>
                  <a:pt x="2605241" y="1373589"/>
                </a:cubicBezTo>
                <a:cubicBezTo>
                  <a:pt x="2598181" y="1366529"/>
                  <a:pt x="2589355" y="1362999"/>
                  <a:pt x="2578765" y="1362999"/>
                </a:cubicBezTo>
                <a:cubicBezTo>
                  <a:pt x="2568173" y="1362999"/>
                  <a:pt x="2555819" y="1362999"/>
                  <a:pt x="2541698" y="1362999"/>
                </a:cubicBezTo>
                <a:cubicBezTo>
                  <a:pt x="2513458" y="1348879"/>
                  <a:pt x="2499337" y="1348879"/>
                  <a:pt x="2499337" y="1362999"/>
                </a:cubicBezTo>
                <a:cubicBezTo>
                  <a:pt x="2492277" y="1362999"/>
                  <a:pt x="2483450" y="1359468"/>
                  <a:pt x="2472861" y="1352408"/>
                </a:cubicBezTo>
                <a:cubicBezTo>
                  <a:pt x="2462272" y="1345349"/>
                  <a:pt x="2456975" y="1343583"/>
                  <a:pt x="2456975" y="1347114"/>
                </a:cubicBezTo>
                <a:cubicBezTo>
                  <a:pt x="2456975" y="1350643"/>
                  <a:pt x="2451680" y="1348879"/>
                  <a:pt x="2441090" y="1341818"/>
                </a:cubicBezTo>
                <a:cubicBezTo>
                  <a:pt x="2430498" y="1334758"/>
                  <a:pt x="2421673" y="1334758"/>
                  <a:pt x="2414614" y="1341818"/>
                </a:cubicBezTo>
                <a:cubicBezTo>
                  <a:pt x="2386373" y="1341818"/>
                  <a:pt x="2368721" y="1331228"/>
                  <a:pt x="2361662" y="1310047"/>
                </a:cubicBezTo>
                <a:cubicBezTo>
                  <a:pt x="2361662" y="1302987"/>
                  <a:pt x="2361662" y="1299456"/>
                  <a:pt x="2361662" y="1299456"/>
                </a:cubicBezTo>
                <a:cubicBezTo>
                  <a:pt x="2361662" y="1292397"/>
                  <a:pt x="2359897" y="1288866"/>
                  <a:pt x="2356365" y="1288866"/>
                </a:cubicBezTo>
                <a:cubicBezTo>
                  <a:pt x="2352836" y="1288866"/>
                  <a:pt x="2347541" y="1288866"/>
                  <a:pt x="2340481" y="1288866"/>
                </a:cubicBezTo>
                <a:cubicBezTo>
                  <a:pt x="2333421" y="1288866"/>
                  <a:pt x="2328126" y="1285335"/>
                  <a:pt x="2324594" y="1278276"/>
                </a:cubicBezTo>
                <a:cubicBezTo>
                  <a:pt x="2321066" y="1271216"/>
                  <a:pt x="2305179" y="1267685"/>
                  <a:pt x="2276938" y="1267685"/>
                </a:cubicBezTo>
                <a:lnTo>
                  <a:pt x="2234577" y="1257095"/>
                </a:lnTo>
                <a:lnTo>
                  <a:pt x="2245167" y="1246504"/>
                </a:lnTo>
                <a:cubicBezTo>
                  <a:pt x="2259288" y="1253564"/>
                  <a:pt x="2269878" y="1255331"/>
                  <a:pt x="2276938" y="1251800"/>
                </a:cubicBezTo>
                <a:cubicBezTo>
                  <a:pt x="2283998" y="1248269"/>
                  <a:pt x="2291059" y="1246504"/>
                  <a:pt x="2298119" y="1246504"/>
                </a:cubicBezTo>
                <a:lnTo>
                  <a:pt x="2319299" y="1246504"/>
                </a:lnTo>
                <a:lnTo>
                  <a:pt x="2329890" y="1246504"/>
                </a:lnTo>
                <a:lnTo>
                  <a:pt x="2340481" y="1257095"/>
                </a:lnTo>
                <a:cubicBezTo>
                  <a:pt x="2347541" y="1257095"/>
                  <a:pt x="2354601" y="1257095"/>
                  <a:pt x="2361662" y="1257095"/>
                </a:cubicBezTo>
                <a:cubicBezTo>
                  <a:pt x="2382842" y="1257095"/>
                  <a:pt x="2393433" y="1260625"/>
                  <a:pt x="2393433" y="1267685"/>
                </a:cubicBezTo>
                <a:cubicBezTo>
                  <a:pt x="2393433" y="1274745"/>
                  <a:pt x="2400493" y="1278276"/>
                  <a:pt x="2414614" y="1278276"/>
                </a:cubicBezTo>
                <a:lnTo>
                  <a:pt x="2414614" y="1267685"/>
                </a:lnTo>
                <a:lnTo>
                  <a:pt x="2414614" y="1257095"/>
                </a:lnTo>
                <a:cubicBezTo>
                  <a:pt x="2414614" y="1257095"/>
                  <a:pt x="2411084" y="1255331"/>
                  <a:pt x="2404023" y="1251800"/>
                </a:cubicBezTo>
                <a:cubicBezTo>
                  <a:pt x="2396963" y="1248269"/>
                  <a:pt x="2388138" y="1248269"/>
                  <a:pt x="2377546" y="1251800"/>
                </a:cubicBezTo>
                <a:cubicBezTo>
                  <a:pt x="2366957" y="1255331"/>
                  <a:pt x="2361662" y="1253564"/>
                  <a:pt x="2361662" y="1246504"/>
                </a:cubicBezTo>
                <a:cubicBezTo>
                  <a:pt x="2361662" y="1246504"/>
                  <a:pt x="2361662" y="1244739"/>
                  <a:pt x="2361662" y="1241210"/>
                </a:cubicBezTo>
                <a:cubicBezTo>
                  <a:pt x="2361662" y="1237679"/>
                  <a:pt x="2358132" y="1235914"/>
                  <a:pt x="2351071" y="1235914"/>
                </a:cubicBezTo>
                <a:cubicBezTo>
                  <a:pt x="2344011" y="1235914"/>
                  <a:pt x="2336950" y="1234149"/>
                  <a:pt x="2329890" y="1230619"/>
                </a:cubicBezTo>
                <a:cubicBezTo>
                  <a:pt x="2322830" y="1227089"/>
                  <a:pt x="2315769" y="1225324"/>
                  <a:pt x="2308710" y="1225324"/>
                </a:cubicBezTo>
                <a:cubicBezTo>
                  <a:pt x="2287529" y="1218264"/>
                  <a:pt x="2273408" y="1211202"/>
                  <a:pt x="2266347" y="1204143"/>
                </a:cubicBezTo>
                <a:cubicBezTo>
                  <a:pt x="2259288" y="1204143"/>
                  <a:pt x="2252227" y="1204143"/>
                  <a:pt x="2245167" y="1204143"/>
                </a:cubicBezTo>
                <a:cubicBezTo>
                  <a:pt x="2238107" y="1204143"/>
                  <a:pt x="2231046" y="1204143"/>
                  <a:pt x="2223986" y="1204143"/>
                </a:cubicBezTo>
                <a:lnTo>
                  <a:pt x="2213396" y="1204143"/>
                </a:lnTo>
                <a:cubicBezTo>
                  <a:pt x="2220456" y="1204143"/>
                  <a:pt x="2225751" y="1207673"/>
                  <a:pt x="2229282" y="1214733"/>
                </a:cubicBezTo>
                <a:cubicBezTo>
                  <a:pt x="2232811" y="1221793"/>
                  <a:pt x="2234577" y="1225324"/>
                  <a:pt x="2234577" y="1225324"/>
                </a:cubicBezTo>
                <a:lnTo>
                  <a:pt x="2234577" y="1246504"/>
                </a:lnTo>
                <a:cubicBezTo>
                  <a:pt x="2227517" y="1246504"/>
                  <a:pt x="2223986" y="1246504"/>
                  <a:pt x="2223986" y="1246504"/>
                </a:cubicBezTo>
                <a:cubicBezTo>
                  <a:pt x="2223986" y="1246504"/>
                  <a:pt x="2223986" y="1242975"/>
                  <a:pt x="2223986" y="1235914"/>
                </a:cubicBezTo>
                <a:cubicBezTo>
                  <a:pt x="2223986" y="1228854"/>
                  <a:pt x="2220456" y="1225324"/>
                  <a:pt x="2213396" y="1225324"/>
                </a:cubicBezTo>
                <a:cubicBezTo>
                  <a:pt x="2206335" y="1225324"/>
                  <a:pt x="2202805" y="1228854"/>
                  <a:pt x="2202805" y="1235914"/>
                </a:cubicBezTo>
                <a:lnTo>
                  <a:pt x="2181625" y="1246504"/>
                </a:lnTo>
                <a:lnTo>
                  <a:pt x="2171034" y="1246504"/>
                </a:lnTo>
                <a:cubicBezTo>
                  <a:pt x="2171034" y="1246504"/>
                  <a:pt x="2167504" y="1244739"/>
                  <a:pt x="2160443" y="1241210"/>
                </a:cubicBezTo>
                <a:cubicBezTo>
                  <a:pt x="2153384" y="1237679"/>
                  <a:pt x="2146323" y="1235914"/>
                  <a:pt x="2139263" y="1235914"/>
                </a:cubicBezTo>
                <a:cubicBezTo>
                  <a:pt x="2132203" y="1228854"/>
                  <a:pt x="2121612" y="1225324"/>
                  <a:pt x="2107491" y="1225324"/>
                </a:cubicBezTo>
                <a:cubicBezTo>
                  <a:pt x="2093371" y="1225324"/>
                  <a:pt x="2082781" y="1221793"/>
                  <a:pt x="2075721" y="1214733"/>
                </a:cubicBezTo>
                <a:cubicBezTo>
                  <a:pt x="2075721" y="1214733"/>
                  <a:pt x="2072190" y="1214733"/>
                  <a:pt x="2065130" y="1214733"/>
                </a:cubicBezTo>
                <a:cubicBezTo>
                  <a:pt x="2058070" y="1214733"/>
                  <a:pt x="2051009" y="1211202"/>
                  <a:pt x="2043949" y="1204143"/>
                </a:cubicBezTo>
                <a:cubicBezTo>
                  <a:pt x="2029828" y="1204143"/>
                  <a:pt x="2021003" y="1202378"/>
                  <a:pt x="2017472" y="1198848"/>
                </a:cubicBezTo>
                <a:cubicBezTo>
                  <a:pt x="2013943" y="1195317"/>
                  <a:pt x="2001587" y="1193552"/>
                  <a:pt x="1980407" y="1193552"/>
                </a:cubicBezTo>
                <a:cubicBezTo>
                  <a:pt x="1980407" y="1193552"/>
                  <a:pt x="1976876" y="1193552"/>
                  <a:pt x="1969816" y="1193552"/>
                </a:cubicBezTo>
                <a:cubicBezTo>
                  <a:pt x="1962756" y="1193552"/>
                  <a:pt x="1959226" y="1190022"/>
                  <a:pt x="1959226" y="1182962"/>
                </a:cubicBezTo>
                <a:lnTo>
                  <a:pt x="1938045" y="1193552"/>
                </a:lnTo>
                <a:cubicBezTo>
                  <a:pt x="1938045" y="1186493"/>
                  <a:pt x="1934515" y="1186493"/>
                  <a:pt x="1927455" y="1193552"/>
                </a:cubicBezTo>
                <a:lnTo>
                  <a:pt x="1927455" y="1204143"/>
                </a:lnTo>
                <a:lnTo>
                  <a:pt x="1916864" y="1214733"/>
                </a:lnTo>
                <a:lnTo>
                  <a:pt x="1906274" y="1193552"/>
                </a:lnTo>
                <a:cubicBezTo>
                  <a:pt x="1920395" y="1193552"/>
                  <a:pt x="1923924" y="1186493"/>
                  <a:pt x="1916864" y="1172371"/>
                </a:cubicBezTo>
                <a:cubicBezTo>
                  <a:pt x="1909804" y="1165312"/>
                  <a:pt x="1902744" y="1163546"/>
                  <a:pt x="1895684" y="1167077"/>
                </a:cubicBezTo>
                <a:cubicBezTo>
                  <a:pt x="1888623" y="1170606"/>
                  <a:pt x="1881563" y="1167077"/>
                  <a:pt x="1874503" y="1156485"/>
                </a:cubicBezTo>
                <a:cubicBezTo>
                  <a:pt x="1867443" y="1145896"/>
                  <a:pt x="1863912" y="1137070"/>
                  <a:pt x="1863912" y="1130010"/>
                </a:cubicBezTo>
                <a:cubicBezTo>
                  <a:pt x="1870972" y="1130010"/>
                  <a:pt x="1874503" y="1126479"/>
                  <a:pt x="1874503" y="1119419"/>
                </a:cubicBezTo>
                <a:lnTo>
                  <a:pt x="1853322" y="1119419"/>
                </a:lnTo>
                <a:cubicBezTo>
                  <a:pt x="1853322" y="1126479"/>
                  <a:pt x="1851558" y="1130010"/>
                  <a:pt x="1848026" y="1130010"/>
                </a:cubicBezTo>
                <a:cubicBezTo>
                  <a:pt x="1844498" y="1130010"/>
                  <a:pt x="1835672" y="1130010"/>
                  <a:pt x="1821551" y="1130010"/>
                </a:cubicBezTo>
                <a:cubicBezTo>
                  <a:pt x="1814491" y="1130010"/>
                  <a:pt x="1807430" y="1130010"/>
                  <a:pt x="1800370" y="1130010"/>
                </a:cubicBezTo>
                <a:cubicBezTo>
                  <a:pt x="1807430" y="1130010"/>
                  <a:pt x="1810960" y="1133541"/>
                  <a:pt x="1810960" y="1140600"/>
                </a:cubicBezTo>
                <a:lnTo>
                  <a:pt x="1821551" y="1151191"/>
                </a:lnTo>
                <a:cubicBezTo>
                  <a:pt x="1835672" y="1151191"/>
                  <a:pt x="1839201" y="1158250"/>
                  <a:pt x="1832141" y="1172371"/>
                </a:cubicBezTo>
                <a:cubicBezTo>
                  <a:pt x="1825080" y="1179431"/>
                  <a:pt x="1807430" y="1179431"/>
                  <a:pt x="1779189" y="1172371"/>
                </a:cubicBezTo>
                <a:cubicBezTo>
                  <a:pt x="1772128" y="1172371"/>
                  <a:pt x="1758008" y="1168841"/>
                  <a:pt x="1736827" y="1161781"/>
                </a:cubicBezTo>
                <a:lnTo>
                  <a:pt x="1726237" y="1161781"/>
                </a:lnTo>
                <a:cubicBezTo>
                  <a:pt x="1740357" y="1161781"/>
                  <a:pt x="1747418" y="1158250"/>
                  <a:pt x="1747418" y="1151191"/>
                </a:cubicBezTo>
                <a:cubicBezTo>
                  <a:pt x="1747418" y="1144131"/>
                  <a:pt x="1743888" y="1140600"/>
                  <a:pt x="1736827" y="1140600"/>
                </a:cubicBezTo>
                <a:lnTo>
                  <a:pt x="1694466" y="1140600"/>
                </a:lnTo>
                <a:lnTo>
                  <a:pt x="1673285" y="1140600"/>
                </a:lnTo>
                <a:lnTo>
                  <a:pt x="1652104" y="1140600"/>
                </a:lnTo>
                <a:cubicBezTo>
                  <a:pt x="1652104" y="1147660"/>
                  <a:pt x="1655634" y="1151191"/>
                  <a:pt x="1662694" y="1151191"/>
                </a:cubicBezTo>
                <a:cubicBezTo>
                  <a:pt x="1669755" y="1151191"/>
                  <a:pt x="1673285" y="1154721"/>
                  <a:pt x="1673285" y="1161781"/>
                </a:cubicBezTo>
                <a:cubicBezTo>
                  <a:pt x="1680345" y="1161781"/>
                  <a:pt x="1690936" y="1163546"/>
                  <a:pt x="1705056" y="1167077"/>
                </a:cubicBezTo>
                <a:cubicBezTo>
                  <a:pt x="1719176" y="1170606"/>
                  <a:pt x="1726237" y="1172371"/>
                  <a:pt x="1726237" y="1172371"/>
                </a:cubicBezTo>
                <a:lnTo>
                  <a:pt x="1736827" y="1172371"/>
                </a:lnTo>
                <a:cubicBezTo>
                  <a:pt x="1736827" y="1172371"/>
                  <a:pt x="1736827" y="1174137"/>
                  <a:pt x="1736827" y="1177666"/>
                </a:cubicBezTo>
                <a:cubicBezTo>
                  <a:pt x="1736827" y="1181197"/>
                  <a:pt x="1740357" y="1182962"/>
                  <a:pt x="1747418" y="1182962"/>
                </a:cubicBezTo>
                <a:lnTo>
                  <a:pt x="1758008" y="1182962"/>
                </a:lnTo>
                <a:cubicBezTo>
                  <a:pt x="1765068" y="1190022"/>
                  <a:pt x="1772128" y="1193552"/>
                  <a:pt x="1779189" y="1193552"/>
                </a:cubicBezTo>
                <a:lnTo>
                  <a:pt x="1810960" y="1193552"/>
                </a:lnTo>
                <a:cubicBezTo>
                  <a:pt x="1818020" y="1200612"/>
                  <a:pt x="1828611" y="1204143"/>
                  <a:pt x="1842731" y="1204143"/>
                </a:cubicBezTo>
                <a:lnTo>
                  <a:pt x="1853322" y="1214733"/>
                </a:lnTo>
                <a:lnTo>
                  <a:pt x="1895684" y="1225324"/>
                </a:lnTo>
                <a:cubicBezTo>
                  <a:pt x="1909804" y="1225324"/>
                  <a:pt x="1923924" y="1232383"/>
                  <a:pt x="1938045" y="1246504"/>
                </a:cubicBezTo>
                <a:cubicBezTo>
                  <a:pt x="1952166" y="1253564"/>
                  <a:pt x="1959226" y="1253564"/>
                  <a:pt x="1959226" y="1246504"/>
                </a:cubicBezTo>
                <a:cubicBezTo>
                  <a:pt x="1966286" y="1246504"/>
                  <a:pt x="1990997" y="1253564"/>
                  <a:pt x="2033359" y="1267685"/>
                </a:cubicBezTo>
                <a:cubicBezTo>
                  <a:pt x="2047480" y="1274745"/>
                  <a:pt x="2054540" y="1278276"/>
                  <a:pt x="2054540" y="1278276"/>
                </a:cubicBezTo>
                <a:lnTo>
                  <a:pt x="2086311" y="1288866"/>
                </a:lnTo>
                <a:cubicBezTo>
                  <a:pt x="2093371" y="1288866"/>
                  <a:pt x="2098666" y="1290631"/>
                  <a:pt x="2102197" y="1294162"/>
                </a:cubicBezTo>
                <a:cubicBezTo>
                  <a:pt x="2105726" y="1297691"/>
                  <a:pt x="2111022" y="1299456"/>
                  <a:pt x="2118082" y="1299456"/>
                </a:cubicBezTo>
                <a:cubicBezTo>
                  <a:pt x="2125142" y="1299456"/>
                  <a:pt x="2128673" y="1299456"/>
                  <a:pt x="2128673" y="1299456"/>
                </a:cubicBezTo>
                <a:lnTo>
                  <a:pt x="2149853" y="1310047"/>
                </a:lnTo>
                <a:cubicBezTo>
                  <a:pt x="2163974" y="1310047"/>
                  <a:pt x="2174565" y="1313577"/>
                  <a:pt x="2181625" y="1320637"/>
                </a:cubicBezTo>
                <a:cubicBezTo>
                  <a:pt x="2188685" y="1327697"/>
                  <a:pt x="2199275" y="1331228"/>
                  <a:pt x="2213396" y="1331228"/>
                </a:cubicBezTo>
                <a:cubicBezTo>
                  <a:pt x="2234577" y="1317108"/>
                  <a:pt x="2248697" y="1320637"/>
                  <a:pt x="2255757" y="1341818"/>
                </a:cubicBezTo>
                <a:cubicBezTo>
                  <a:pt x="2262817" y="1348879"/>
                  <a:pt x="2273408" y="1355939"/>
                  <a:pt x="2287529" y="1362999"/>
                </a:cubicBezTo>
                <a:cubicBezTo>
                  <a:pt x="2301649" y="1370060"/>
                  <a:pt x="2310474" y="1371824"/>
                  <a:pt x="2314005" y="1368293"/>
                </a:cubicBezTo>
                <a:cubicBezTo>
                  <a:pt x="2317535" y="1364764"/>
                  <a:pt x="2326360" y="1362999"/>
                  <a:pt x="2340481" y="1362999"/>
                </a:cubicBezTo>
                <a:cubicBezTo>
                  <a:pt x="2340481" y="1362999"/>
                  <a:pt x="2342247" y="1364764"/>
                  <a:pt x="2345776" y="1368293"/>
                </a:cubicBezTo>
                <a:cubicBezTo>
                  <a:pt x="2349306" y="1371824"/>
                  <a:pt x="2354601" y="1373589"/>
                  <a:pt x="2361662" y="1373589"/>
                </a:cubicBezTo>
                <a:cubicBezTo>
                  <a:pt x="2361662" y="1380649"/>
                  <a:pt x="2372252" y="1387710"/>
                  <a:pt x="2393433" y="1394770"/>
                </a:cubicBezTo>
                <a:lnTo>
                  <a:pt x="2425203" y="1405360"/>
                </a:lnTo>
                <a:cubicBezTo>
                  <a:pt x="2425203" y="1412420"/>
                  <a:pt x="2430498" y="1415951"/>
                  <a:pt x="2441090" y="1415951"/>
                </a:cubicBezTo>
                <a:cubicBezTo>
                  <a:pt x="2451680" y="1415951"/>
                  <a:pt x="2458740" y="1417716"/>
                  <a:pt x="2462272" y="1421247"/>
                </a:cubicBezTo>
                <a:cubicBezTo>
                  <a:pt x="2465800" y="1424776"/>
                  <a:pt x="2481686" y="1430072"/>
                  <a:pt x="2509927" y="1437132"/>
                </a:cubicBezTo>
                <a:cubicBezTo>
                  <a:pt x="2516988" y="1437132"/>
                  <a:pt x="2525813" y="1437132"/>
                  <a:pt x="2536402" y="1437132"/>
                </a:cubicBezTo>
                <a:cubicBezTo>
                  <a:pt x="2546995" y="1437132"/>
                  <a:pt x="2552289" y="1437132"/>
                  <a:pt x="2552289" y="1437132"/>
                </a:cubicBezTo>
                <a:cubicBezTo>
                  <a:pt x="2559349" y="1444191"/>
                  <a:pt x="2566410" y="1447722"/>
                  <a:pt x="2573470" y="1447722"/>
                </a:cubicBezTo>
                <a:lnTo>
                  <a:pt x="2562879" y="1415951"/>
                </a:lnTo>
                <a:lnTo>
                  <a:pt x="2552289" y="1405360"/>
                </a:lnTo>
                <a:cubicBezTo>
                  <a:pt x="2559349" y="1405360"/>
                  <a:pt x="2575234" y="1407125"/>
                  <a:pt x="2599947" y="1410656"/>
                </a:cubicBezTo>
                <a:cubicBezTo>
                  <a:pt x="2624656" y="1414187"/>
                  <a:pt x="2640543" y="1419481"/>
                  <a:pt x="2647602" y="1426541"/>
                </a:cubicBezTo>
                <a:lnTo>
                  <a:pt x="2658193" y="1426541"/>
                </a:lnTo>
                <a:cubicBezTo>
                  <a:pt x="2672313" y="1426541"/>
                  <a:pt x="2688200" y="1430072"/>
                  <a:pt x="2705851" y="1437132"/>
                </a:cubicBezTo>
                <a:cubicBezTo>
                  <a:pt x="2723500" y="1444191"/>
                  <a:pt x="2735856" y="1447722"/>
                  <a:pt x="2742916" y="1447722"/>
                </a:cubicBezTo>
                <a:lnTo>
                  <a:pt x="2764097" y="1458312"/>
                </a:lnTo>
                <a:cubicBezTo>
                  <a:pt x="2785278" y="1458312"/>
                  <a:pt x="2795868" y="1461843"/>
                  <a:pt x="2795868" y="1468903"/>
                </a:cubicBezTo>
                <a:cubicBezTo>
                  <a:pt x="2788808" y="1468903"/>
                  <a:pt x="2778218" y="1468903"/>
                  <a:pt x="2764097" y="1468903"/>
                </a:cubicBezTo>
                <a:cubicBezTo>
                  <a:pt x="2749975" y="1468903"/>
                  <a:pt x="2742916" y="1465372"/>
                  <a:pt x="2742916" y="1458312"/>
                </a:cubicBezTo>
                <a:lnTo>
                  <a:pt x="2700554" y="1458312"/>
                </a:lnTo>
                <a:cubicBezTo>
                  <a:pt x="2686433" y="1465372"/>
                  <a:pt x="2679374" y="1468903"/>
                  <a:pt x="2679374" y="1468903"/>
                </a:cubicBezTo>
                <a:cubicBezTo>
                  <a:pt x="2693495" y="1483024"/>
                  <a:pt x="2732326" y="1490084"/>
                  <a:pt x="2795868" y="1490084"/>
                </a:cubicBezTo>
                <a:cubicBezTo>
                  <a:pt x="2802927" y="1490084"/>
                  <a:pt x="2806458" y="1493614"/>
                  <a:pt x="2806458" y="1500674"/>
                </a:cubicBezTo>
                <a:cubicBezTo>
                  <a:pt x="2806458" y="1521855"/>
                  <a:pt x="2809989" y="1534210"/>
                  <a:pt x="2817049" y="1537741"/>
                </a:cubicBezTo>
                <a:cubicBezTo>
                  <a:pt x="2824109" y="1541272"/>
                  <a:pt x="2829404" y="1544801"/>
                  <a:pt x="2832936" y="1548331"/>
                </a:cubicBezTo>
                <a:cubicBezTo>
                  <a:pt x="2836464" y="1551862"/>
                  <a:pt x="2841760" y="1550095"/>
                  <a:pt x="2848820" y="1543036"/>
                </a:cubicBezTo>
                <a:lnTo>
                  <a:pt x="2870002" y="1543036"/>
                </a:lnTo>
                <a:cubicBezTo>
                  <a:pt x="2862941" y="1543036"/>
                  <a:pt x="2859410" y="1546566"/>
                  <a:pt x="2859410" y="1553626"/>
                </a:cubicBezTo>
                <a:cubicBezTo>
                  <a:pt x="2862940" y="1557157"/>
                  <a:pt x="2865589" y="1559804"/>
                  <a:pt x="2867353" y="1561569"/>
                </a:cubicBezTo>
                <a:lnTo>
                  <a:pt x="2868489" y="1562705"/>
                </a:lnTo>
                <a:lnTo>
                  <a:pt x="2795868" y="1553626"/>
                </a:lnTo>
                <a:cubicBezTo>
                  <a:pt x="2788808" y="1546566"/>
                  <a:pt x="2774687" y="1543036"/>
                  <a:pt x="2753506" y="1543036"/>
                </a:cubicBezTo>
                <a:cubicBezTo>
                  <a:pt x="2746447" y="1543036"/>
                  <a:pt x="2735856" y="1541272"/>
                  <a:pt x="2721735" y="1537741"/>
                </a:cubicBezTo>
                <a:cubicBezTo>
                  <a:pt x="2707615" y="1534210"/>
                  <a:pt x="2697023" y="1528916"/>
                  <a:pt x="2689964" y="1521855"/>
                </a:cubicBezTo>
                <a:cubicBezTo>
                  <a:pt x="2661723" y="1514795"/>
                  <a:pt x="2644072" y="1511264"/>
                  <a:pt x="2637012" y="1511264"/>
                </a:cubicBezTo>
                <a:cubicBezTo>
                  <a:pt x="2637012" y="1511264"/>
                  <a:pt x="2633481" y="1511264"/>
                  <a:pt x="2626422" y="1511264"/>
                </a:cubicBezTo>
                <a:cubicBezTo>
                  <a:pt x="2619361" y="1511264"/>
                  <a:pt x="2612301" y="1507735"/>
                  <a:pt x="2605241" y="1500674"/>
                </a:cubicBezTo>
                <a:cubicBezTo>
                  <a:pt x="2591120" y="1500674"/>
                  <a:pt x="2566410" y="1493614"/>
                  <a:pt x="2531108" y="1479493"/>
                </a:cubicBezTo>
                <a:lnTo>
                  <a:pt x="2478156" y="1458312"/>
                </a:lnTo>
                <a:cubicBezTo>
                  <a:pt x="2471096" y="1458312"/>
                  <a:pt x="2465800" y="1458312"/>
                  <a:pt x="2462272" y="1458312"/>
                </a:cubicBezTo>
                <a:cubicBezTo>
                  <a:pt x="2458740" y="1458312"/>
                  <a:pt x="2453445" y="1458312"/>
                  <a:pt x="2446385" y="1458312"/>
                </a:cubicBezTo>
                <a:cubicBezTo>
                  <a:pt x="2418144" y="1458312"/>
                  <a:pt x="2386373" y="1447722"/>
                  <a:pt x="2351071" y="1426541"/>
                </a:cubicBezTo>
                <a:cubicBezTo>
                  <a:pt x="2351071" y="1426541"/>
                  <a:pt x="2345776" y="1426541"/>
                  <a:pt x="2335186" y="1426541"/>
                </a:cubicBezTo>
                <a:cubicBezTo>
                  <a:pt x="2324594" y="1426541"/>
                  <a:pt x="2319299" y="1423012"/>
                  <a:pt x="2319299" y="1415951"/>
                </a:cubicBezTo>
                <a:cubicBezTo>
                  <a:pt x="2319299" y="1408891"/>
                  <a:pt x="2315769" y="1405360"/>
                  <a:pt x="2308710" y="1405360"/>
                </a:cubicBezTo>
                <a:lnTo>
                  <a:pt x="2298119" y="1405360"/>
                </a:lnTo>
                <a:cubicBezTo>
                  <a:pt x="2298119" y="1398301"/>
                  <a:pt x="2285763" y="1394770"/>
                  <a:pt x="2261053" y="1394770"/>
                </a:cubicBezTo>
                <a:cubicBezTo>
                  <a:pt x="2236341" y="1394770"/>
                  <a:pt x="2223986" y="1394770"/>
                  <a:pt x="2223986" y="1394770"/>
                </a:cubicBezTo>
                <a:lnTo>
                  <a:pt x="2171034" y="1362999"/>
                </a:lnTo>
                <a:cubicBezTo>
                  <a:pt x="2171034" y="1362999"/>
                  <a:pt x="2158679" y="1359468"/>
                  <a:pt x="2133967" y="1352408"/>
                </a:cubicBezTo>
                <a:cubicBezTo>
                  <a:pt x="2109258" y="1345349"/>
                  <a:pt x="2089841" y="1341818"/>
                  <a:pt x="2075721" y="1341818"/>
                </a:cubicBezTo>
                <a:cubicBezTo>
                  <a:pt x="1906274" y="1299456"/>
                  <a:pt x="1810960" y="1271216"/>
                  <a:pt x="1789779" y="1257095"/>
                </a:cubicBezTo>
                <a:lnTo>
                  <a:pt x="1747418" y="1235914"/>
                </a:lnTo>
                <a:cubicBezTo>
                  <a:pt x="1726237" y="1228854"/>
                  <a:pt x="1712116" y="1225324"/>
                  <a:pt x="1705056" y="1225324"/>
                </a:cubicBezTo>
                <a:cubicBezTo>
                  <a:pt x="1705056" y="1218264"/>
                  <a:pt x="1703291" y="1214733"/>
                  <a:pt x="1699760" y="1214733"/>
                </a:cubicBezTo>
                <a:cubicBezTo>
                  <a:pt x="1696231" y="1214733"/>
                  <a:pt x="1690936" y="1214733"/>
                  <a:pt x="1683875" y="1214733"/>
                </a:cubicBezTo>
                <a:cubicBezTo>
                  <a:pt x="1669755" y="1214733"/>
                  <a:pt x="1611508" y="1197083"/>
                  <a:pt x="1509133" y="1161781"/>
                </a:cubicBezTo>
                <a:cubicBezTo>
                  <a:pt x="1406758" y="1126479"/>
                  <a:pt x="1344982" y="1105298"/>
                  <a:pt x="1323802" y="1098239"/>
                </a:cubicBezTo>
                <a:cubicBezTo>
                  <a:pt x="1323802" y="1091179"/>
                  <a:pt x="1318506" y="1085883"/>
                  <a:pt x="1307915" y="1082354"/>
                </a:cubicBezTo>
                <a:cubicBezTo>
                  <a:pt x="1297325" y="1078823"/>
                  <a:pt x="1288500" y="1077058"/>
                  <a:pt x="1281440" y="1077058"/>
                </a:cubicBezTo>
                <a:cubicBezTo>
                  <a:pt x="1203777" y="1048817"/>
                  <a:pt x="1157884" y="1031166"/>
                  <a:pt x="1143765" y="1024106"/>
                </a:cubicBezTo>
                <a:cubicBezTo>
                  <a:pt x="1136703" y="1017046"/>
                  <a:pt x="1129644" y="1015279"/>
                  <a:pt x="1122583" y="1018810"/>
                </a:cubicBezTo>
                <a:cubicBezTo>
                  <a:pt x="1115523" y="1022341"/>
                  <a:pt x="1111993" y="1022341"/>
                  <a:pt x="1111993" y="1018810"/>
                </a:cubicBezTo>
                <a:cubicBezTo>
                  <a:pt x="1111993" y="1015279"/>
                  <a:pt x="1108463" y="1013515"/>
                  <a:pt x="1101402" y="1013515"/>
                </a:cubicBezTo>
                <a:cubicBezTo>
                  <a:pt x="1094343" y="1013515"/>
                  <a:pt x="1067865" y="1002925"/>
                  <a:pt x="1021974" y="981744"/>
                </a:cubicBezTo>
                <a:cubicBezTo>
                  <a:pt x="976082" y="960563"/>
                  <a:pt x="935486" y="944677"/>
                  <a:pt x="900185" y="934087"/>
                </a:cubicBezTo>
                <a:cubicBezTo>
                  <a:pt x="864884" y="923496"/>
                  <a:pt x="833112" y="911142"/>
                  <a:pt x="804871" y="897021"/>
                </a:cubicBezTo>
                <a:cubicBezTo>
                  <a:pt x="776630" y="882900"/>
                  <a:pt x="758980" y="875840"/>
                  <a:pt x="751919" y="875840"/>
                </a:cubicBezTo>
                <a:cubicBezTo>
                  <a:pt x="751919" y="875840"/>
                  <a:pt x="748389" y="874075"/>
                  <a:pt x="741329" y="870544"/>
                </a:cubicBezTo>
                <a:cubicBezTo>
                  <a:pt x="734268" y="867015"/>
                  <a:pt x="723678" y="865250"/>
                  <a:pt x="709557" y="865250"/>
                </a:cubicBezTo>
                <a:cubicBezTo>
                  <a:pt x="688377" y="851129"/>
                  <a:pt x="674256" y="844069"/>
                  <a:pt x="667195" y="844069"/>
                </a:cubicBezTo>
                <a:cubicBezTo>
                  <a:pt x="660135" y="844069"/>
                  <a:pt x="656605" y="840538"/>
                  <a:pt x="656605" y="833478"/>
                </a:cubicBezTo>
                <a:cubicBezTo>
                  <a:pt x="656605" y="833478"/>
                  <a:pt x="654840" y="833478"/>
                  <a:pt x="651309" y="833478"/>
                </a:cubicBezTo>
                <a:cubicBezTo>
                  <a:pt x="647780" y="833478"/>
                  <a:pt x="642485" y="829948"/>
                  <a:pt x="635425" y="822888"/>
                </a:cubicBezTo>
                <a:cubicBezTo>
                  <a:pt x="621304" y="822888"/>
                  <a:pt x="600122" y="815827"/>
                  <a:pt x="571882" y="801707"/>
                </a:cubicBezTo>
                <a:cubicBezTo>
                  <a:pt x="543641" y="787586"/>
                  <a:pt x="511870" y="769936"/>
                  <a:pt x="476569" y="748755"/>
                </a:cubicBezTo>
                <a:cubicBezTo>
                  <a:pt x="441266" y="727574"/>
                  <a:pt x="413026" y="711688"/>
                  <a:pt x="391845" y="701098"/>
                </a:cubicBezTo>
                <a:cubicBezTo>
                  <a:pt x="370664" y="690507"/>
                  <a:pt x="353014" y="685213"/>
                  <a:pt x="338893" y="685213"/>
                </a:cubicBezTo>
                <a:cubicBezTo>
                  <a:pt x="338893" y="678152"/>
                  <a:pt x="338893" y="674621"/>
                  <a:pt x="338893" y="674621"/>
                </a:cubicBezTo>
                <a:cubicBezTo>
                  <a:pt x="338893" y="667562"/>
                  <a:pt x="335362" y="664031"/>
                  <a:pt x="328302" y="664031"/>
                </a:cubicBezTo>
                <a:lnTo>
                  <a:pt x="285940" y="642851"/>
                </a:lnTo>
                <a:lnTo>
                  <a:pt x="328302" y="653442"/>
                </a:lnTo>
                <a:cubicBezTo>
                  <a:pt x="349483" y="660501"/>
                  <a:pt x="374193" y="667562"/>
                  <a:pt x="402435" y="674621"/>
                </a:cubicBezTo>
                <a:lnTo>
                  <a:pt x="455387" y="674621"/>
                </a:lnTo>
                <a:cubicBezTo>
                  <a:pt x="455387" y="674621"/>
                  <a:pt x="458918" y="674621"/>
                  <a:pt x="465977" y="674621"/>
                </a:cubicBezTo>
                <a:cubicBezTo>
                  <a:pt x="473037" y="674621"/>
                  <a:pt x="480097" y="674621"/>
                  <a:pt x="487158" y="674621"/>
                </a:cubicBezTo>
                <a:lnTo>
                  <a:pt x="603653" y="685213"/>
                </a:lnTo>
                <a:cubicBezTo>
                  <a:pt x="596593" y="685213"/>
                  <a:pt x="586001" y="683448"/>
                  <a:pt x="571882" y="679917"/>
                </a:cubicBezTo>
                <a:cubicBezTo>
                  <a:pt x="557761" y="676386"/>
                  <a:pt x="540110" y="667562"/>
                  <a:pt x="518930" y="653442"/>
                </a:cubicBezTo>
                <a:cubicBezTo>
                  <a:pt x="511870" y="646382"/>
                  <a:pt x="504809" y="641086"/>
                  <a:pt x="497749" y="637555"/>
                </a:cubicBezTo>
                <a:cubicBezTo>
                  <a:pt x="490689" y="634026"/>
                  <a:pt x="483629" y="628730"/>
                  <a:pt x="476569" y="621670"/>
                </a:cubicBezTo>
                <a:cubicBezTo>
                  <a:pt x="469508" y="621670"/>
                  <a:pt x="460683" y="618140"/>
                  <a:pt x="450091" y="611080"/>
                </a:cubicBezTo>
                <a:cubicBezTo>
                  <a:pt x="439501" y="604019"/>
                  <a:pt x="434206" y="600490"/>
                  <a:pt x="434206" y="600490"/>
                </a:cubicBezTo>
                <a:lnTo>
                  <a:pt x="402435" y="579309"/>
                </a:lnTo>
                <a:cubicBezTo>
                  <a:pt x="395375" y="565188"/>
                  <a:pt x="388314" y="559892"/>
                  <a:pt x="381254" y="563423"/>
                </a:cubicBezTo>
                <a:cubicBezTo>
                  <a:pt x="374193" y="566953"/>
                  <a:pt x="372429" y="566953"/>
                  <a:pt x="375959" y="563423"/>
                </a:cubicBezTo>
                <a:cubicBezTo>
                  <a:pt x="379489" y="559892"/>
                  <a:pt x="374193" y="554597"/>
                  <a:pt x="360074" y="547538"/>
                </a:cubicBezTo>
                <a:cubicBezTo>
                  <a:pt x="374193" y="547538"/>
                  <a:pt x="388314" y="551067"/>
                  <a:pt x="402435" y="558128"/>
                </a:cubicBezTo>
                <a:lnTo>
                  <a:pt x="423617" y="568718"/>
                </a:lnTo>
                <a:cubicBezTo>
                  <a:pt x="423617" y="561659"/>
                  <a:pt x="427145" y="558128"/>
                  <a:pt x="434206" y="558128"/>
                </a:cubicBezTo>
                <a:lnTo>
                  <a:pt x="444797" y="558128"/>
                </a:lnTo>
                <a:lnTo>
                  <a:pt x="455387" y="568718"/>
                </a:lnTo>
                <a:lnTo>
                  <a:pt x="487158" y="568718"/>
                </a:lnTo>
                <a:lnTo>
                  <a:pt x="434206" y="547538"/>
                </a:lnTo>
                <a:lnTo>
                  <a:pt x="434206" y="536947"/>
                </a:lnTo>
                <a:cubicBezTo>
                  <a:pt x="427145" y="536947"/>
                  <a:pt x="421851" y="535182"/>
                  <a:pt x="418320" y="531651"/>
                </a:cubicBezTo>
                <a:cubicBezTo>
                  <a:pt x="414791" y="528122"/>
                  <a:pt x="413026" y="526357"/>
                  <a:pt x="413026" y="526357"/>
                </a:cubicBezTo>
                <a:cubicBezTo>
                  <a:pt x="398905" y="526357"/>
                  <a:pt x="391845" y="526357"/>
                  <a:pt x="391845" y="526357"/>
                </a:cubicBezTo>
                <a:cubicBezTo>
                  <a:pt x="391845" y="519296"/>
                  <a:pt x="393610" y="515766"/>
                  <a:pt x="397139" y="515766"/>
                </a:cubicBezTo>
                <a:cubicBezTo>
                  <a:pt x="400670" y="515766"/>
                  <a:pt x="409496" y="515766"/>
                  <a:pt x="423617" y="515766"/>
                </a:cubicBezTo>
                <a:cubicBezTo>
                  <a:pt x="437737" y="522826"/>
                  <a:pt x="448327" y="526357"/>
                  <a:pt x="455387" y="526357"/>
                </a:cubicBezTo>
                <a:lnTo>
                  <a:pt x="444797" y="536947"/>
                </a:lnTo>
                <a:lnTo>
                  <a:pt x="508339" y="568718"/>
                </a:lnTo>
                <a:cubicBezTo>
                  <a:pt x="508339" y="568718"/>
                  <a:pt x="506574" y="568718"/>
                  <a:pt x="503043" y="568718"/>
                </a:cubicBezTo>
                <a:cubicBezTo>
                  <a:pt x="499514" y="568718"/>
                  <a:pt x="497749" y="572248"/>
                  <a:pt x="497749" y="579309"/>
                </a:cubicBezTo>
                <a:cubicBezTo>
                  <a:pt x="497749" y="579309"/>
                  <a:pt x="501279" y="579309"/>
                  <a:pt x="508339" y="579309"/>
                </a:cubicBezTo>
                <a:cubicBezTo>
                  <a:pt x="508339" y="586368"/>
                  <a:pt x="508339" y="589899"/>
                  <a:pt x="508339" y="589899"/>
                </a:cubicBezTo>
                <a:cubicBezTo>
                  <a:pt x="508339" y="589899"/>
                  <a:pt x="511870" y="586368"/>
                  <a:pt x="518930" y="579309"/>
                </a:cubicBezTo>
                <a:lnTo>
                  <a:pt x="550701" y="579309"/>
                </a:lnTo>
                <a:cubicBezTo>
                  <a:pt x="557761" y="586368"/>
                  <a:pt x="563056" y="589899"/>
                  <a:pt x="566587" y="589899"/>
                </a:cubicBezTo>
                <a:cubicBezTo>
                  <a:pt x="570116" y="589899"/>
                  <a:pt x="575412" y="589899"/>
                  <a:pt x="582473" y="589899"/>
                </a:cubicBezTo>
                <a:lnTo>
                  <a:pt x="582473" y="600490"/>
                </a:lnTo>
                <a:cubicBezTo>
                  <a:pt x="582473" y="600490"/>
                  <a:pt x="601889" y="605784"/>
                  <a:pt x="640720" y="616375"/>
                </a:cubicBezTo>
                <a:cubicBezTo>
                  <a:pt x="679551" y="626965"/>
                  <a:pt x="702497" y="632261"/>
                  <a:pt x="709557" y="632261"/>
                </a:cubicBezTo>
                <a:lnTo>
                  <a:pt x="614243" y="589899"/>
                </a:lnTo>
                <a:cubicBezTo>
                  <a:pt x="600122" y="582838"/>
                  <a:pt x="586001" y="575778"/>
                  <a:pt x="571882" y="568718"/>
                </a:cubicBezTo>
                <a:lnTo>
                  <a:pt x="540110" y="558128"/>
                </a:lnTo>
                <a:cubicBezTo>
                  <a:pt x="540110" y="558128"/>
                  <a:pt x="538345" y="556363"/>
                  <a:pt x="534816" y="552832"/>
                </a:cubicBezTo>
                <a:cubicBezTo>
                  <a:pt x="531285" y="549303"/>
                  <a:pt x="522460" y="544007"/>
                  <a:pt x="508339" y="536947"/>
                </a:cubicBezTo>
                <a:lnTo>
                  <a:pt x="487158" y="526357"/>
                </a:lnTo>
                <a:lnTo>
                  <a:pt x="540110" y="526357"/>
                </a:lnTo>
                <a:cubicBezTo>
                  <a:pt x="617774" y="540477"/>
                  <a:pt x="656605" y="547538"/>
                  <a:pt x="656605" y="547538"/>
                </a:cubicBezTo>
                <a:cubicBezTo>
                  <a:pt x="656605" y="547538"/>
                  <a:pt x="656605" y="545772"/>
                  <a:pt x="656605" y="542242"/>
                </a:cubicBezTo>
                <a:cubicBezTo>
                  <a:pt x="656605" y="538711"/>
                  <a:pt x="653074" y="536947"/>
                  <a:pt x="646015" y="536947"/>
                </a:cubicBezTo>
                <a:lnTo>
                  <a:pt x="656605" y="526357"/>
                </a:lnTo>
                <a:cubicBezTo>
                  <a:pt x="670726" y="533416"/>
                  <a:pt x="683080" y="538711"/>
                  <a:pt x="693672" y="542242"/>
                </a:cubicBezTo>
                <a:cubicBezTo>
                  <a:pt x="704261" y="545772"/>
                  <a:pt x="713087" y="547538"/>
                  <a:pt x="720147" y="547538"/>
                </a:cubicBezTo>
                <a:lnTo>
                  <a:pt x="730738" y="547538"/>
                </a:lnTo>
                <a:lnTo>
                  <a:pt x="720147" y="536947"/>
                </a:lnTo>
                <a:lnTo>
                  <a:pt x="741329" y="536947"/>
                </a:lnTo>
                <a:lnTo>
                  <a:pt x="730738" y="526357"/>
                </a:lnTo>
                <a:lnTo>
                  <a:pt x="741329" y="526357"/>
                </a:lnTo>
                <a:cubicBezTo>
                  <a:pt x="755449" y="533416"/>
                  <a:pt x="767805" y="536947"/>
                  <a:pt x="778395" y="536947"/>
                </a:cubicBezTo>
                <a:cubicBezTo>
                  <a:pt x="788984" y="536947"/>
                  <a:pt x="790751" y="533416"/>
                  <a:pt x="783690" y="526357"/>
                </a:cubicBezTo>
                <a:lnTo>
                  <a:pt x="783690" y="515766"/>
                </a:lnTo>
                <a:cubicBezTo>
                  <a:pt x="783690" y="515766"/>
                  <a:pt x="787220" y="515766"/>
                  <a:pt x="794281" y="515766"/>
                </a:cubicBezTo>
                <a:lnTo>
                  <a:pt x="836642" y="515766"/>
                </a:lnTo>
                <a:lnTo>
                  <a:pt x="847233" y="536947"/>
                </a:lnTo>
                <a:lnTo>
                  <a:pt x="879003" y="536947"/>
                </a:lnTo>
                <a:cubicBezTo>
                  <a:pt x="879003" y="536947"/>
                  <a:pt x="873709" y="535182"/>
                  <a:pt x="863118" y="531651"/>
                </a:cubicBezTo>
                <a:cubicBezTo>
                  <a:pt x="852528" y="528122"/>
                  <a:pt x="847233" y="522826"/>
                  <a:pt x="847233" y="515766"/>
                </a:cubicBezTo>
                <a:lnTo>
                  <a:pt x="868414" y="515766"/>
                </a:lnTo>
                <a:lnTo>
                  <a:pt x="879003" y="505176"/>
                </a:lnTo>
                <a:cubicBezTo>
                  <a:pt x="879003" y="505176"/>
                  <a:pt x="875474" y="501645"/>
                  <a:pt x="868414" y="494584"/>
                </a:cubicBezTo>
                <a:cubicBezTo>
                  <a:pt x="840172" y="487525"/>
                  <a:pt x="815462" y="483994"/>
                  <a:pt x="794281" y="483994"/>
                </a:cubicBezTo>
                <a:lnTo>
                  <a:pt x="782367" y="482671"/>
                </a:lnTo>
                <a:lnTo>
                  <a:pt x="773099" y="473405"/>
                </a:lnTo>
                <a:lnTo>
                  <a:pt x="773099" y="481642"/>
                </a:lnTo>
                <a:lnTo>
                  <a:pt x="770452" y="481347"/>
                </a:lnTo>
                <a:cubicBezTo>
                  <a:pt x="765156" y="479583"/>
                  <a:pt x="762510" y="476934"/>
                  <a:pt x="762510" y="473405"/>
                </a:cubicBezTo>
                <a:cubicBezTo>
                  <a:pt x="755449" y="459284"/>
                  <a:pt x="734268" y="448693"/>
                  <a:pt x="698966" y="441632"/>
                </a:cubicBezTo>
                <a:cubicBezTo>
                  <a:pt x="691905" y="441632"/>
                  <a:pt x="684847" y="438103"/>
                  <a:pt x="677786" y="431043"/>
                </a:cubicBezTo>
                <a:cubicBezTo>
                  <a:pt x="677786" y="423982"/>
                  <a:pt x="677786" y="420453"/>
                  <a:pt x="677786" y="420453"/>
                </a:cubicBezTo>
                <a:cubicBezTo>
                  <a:pt x="684847" y="420453"/>
                  <a:pt x="688377" y="416922"/>
                  <a:pt x="688377" y="409861"/>
                </a:cubicBezTo>
                <a:cubicBezTo>
                  <a:pt x="681316" y="409861"/>
                  <a:pt x="677786" y="409861"/>
                  <a:pt x="677786" y="409861"/>
                </a:cubicBezTo>
                <a:cubicBezTo>
                  <a:pt x="663665" y="416922"/>
                  <a:pt x="667195" y="431043"/>
                  <a:pt x="688377" y="452224"/>
                </a:cubicBezTo>
                <a:cubicBezTo>
                  <a:pt x="695437" y="452224"/>
                  <a:pt x="700732" y="453988"/>
                  <a:pt x="704261" y="457519"/>
                </a:cubicBezTo>
                <a:cubicBezTo>
                  <a:pt x="707793" y="461049"/>
                  <a:pt x="709557" y="462813"/>
                  <a:pt x="709557" y="462813"/>
                </a:cubicBezTo>
                <a:cubicBezTo>
                  <a:pt x="716617" y="469874"/>
                  <a:pt x="720147" y="469874"/>
                  <a:pt x="720147" y="462813"/>
                </a:cubicBezTo>
                <a:cubicBezTo>
                  <a:pt x="727208" y="462813"/>
                  <a:pt x="730738" y="462813"/>
                  <a:pt x="730738" y="462813"/>
                </a:cubicBezTo>
                <a:cubicBezTo>
                  <a:pt x="730738" y="462813"/>
                  <a:pt x="730738" y="466344"/>
                  <a:pt x="730738" y="473405"/>
                </a:cubicBezTo>
                <a:cubicBezTo>
                  <a:pt x="723678" y="480463"/>
                  <a:pt x="725443" y="482230"/>
                  <a:pt x="736034" y="478699"/>
                </a:cubicBezTo>
                <a:cubicBezTo>
                  <a:pt x="746624" y="475169"/>
                  <a:pt x="751919" y="475169"/>
                  <a:pt x="751919" y="478699"/>
                </a:cubicBezTo>
                <a:cubicBezTo>
                  <a:pt x="751919" y="482230"/>
                  <a:pt x="755449" y="487525"/>
                  <a:pt x="762510" y="494584"/>
                </a:cubicBezTo>
                <a:lnTo>
                  <a:pt x="762510" y="515766"/>
                </a:lnTo>
                <a:cubicBezTo>
                  <a:pt x="762510" y="515766"/>
                  <a:pt x="755449" y="512236"/>
                  <a:pt x="741329" y="505176"/>
                </a:cubicBezTo>
                <a:cubicBezTo>
                  <a:pt x="734268" y="505176"/>
                  <a:pt x="727208" y="503411"/>
                  <a:pt x="720147" y="499880"/>
                </a:cubicBezTo>
                <a:cubicBezTo>
                  <a:pt x="713087" y="496351"/>
                  <a:pt x="709557" y="498115"/>
                  <a:pt x="709557" y="505176"/>
                </a:cubicBezTo>
                <a:lnTo>
                  <a:pt x="667195" y="494584"/>
                </a:lnTo>
                <a:cubicBezTo>
                  <a:pt x="667195" y="487525"/>
                  <a:pt x="663665" y="483994"/>
                  <a:pt x="656605" y="483994"/>
                </a:cubicBezTo>
                <a:cubicBezTo>
                  <a:pt x="649545" y="483994"/>
                  <a:pt x="646015" y="483994"/>
                  <a:pt x="646015" y="483994"/>
                </a:cubicBezTo>
                <a:cubicBezTo>
                  <a:pt x="638953" y="483994"/>
                  <a:pt x="635425" y="480463"/>
                  <a:pt x="635425" y="473405"/>
                </a:cubicBezTo>
                <a:cubicBezTo>
                  <a:pt x="635425" y="466344"/>
                  <a:pt x="638953" y="462813"/>
                  <a:pt x="646015" y="462813"/>
                </a:cubicBezTo>
                <a:cubicBezTo>
                  <a:pt x="653074" y="462813"/>
                  <a:pt x="656605" y="462813"/>
                  <a:pt x="656605" y="462813"/>
                </a:cubicBezTo>
                <a:lnTo>
                  <a:pt x="635425" y="452224"/>
                </a:lnTo>
                <a:cubicBezTo>
                  <a:pt x="635425" y="452224"/>
                  <a:pt x="631895" y="452224"/>
                  <a:pt x="624833" y="452224"/>
                </a:cubicBezTo>
                <a:cubicBezTo>
                  <a:pt x="596593" y="423982"/>
                  <a:pt x="564822" y="413392"/>
                  <a:pt x="529521" y="420453"/>
                </a:cubicBezTo>
                <a:lnTo>
                  <a:pt x="508339" y="409861"/>
                </a:lnTo>
                <a:cubicBezTo>
                  <a:pt x="515400" y="402801"/>
                  <a:pt x="515400" y="397507"/>
                  <a:pt x="508339" y="393976"/>
                </a:cubicBezTo>
                <a:cubicBezTo>
                  <a:pt x="501279" y="390445"/>
                  <a:pt x="476569" y="385151"/>
                  <a:pt x="434206" y="378091"/>
                </a:cubicBezTo>
                <a:lnTo>
                  <a:pt x="423617" y="356909"/>
                </a:lnTo>
                <a:lnTo>
                  <a:pt x="381254" y="346320"/>
                </a:lnTo>
                <a:cubicBezTo>
                  <a:pt x="374193" y="339259"/>
                  <a:pt x="370664" y="335728"/>
                  <a:pt x="370664" y="335728"/>
                </a:cubicBezTo>
                <a:lnTo>
                  <a:pt x="360074" y="335728"/>
                </a:lnTo>
                <a:lnTo>
                  <a:pt x="349483" y="335728"/>
                </a:lnTo>
                <a:lnTo>
                  <a:pt x="338893" y="325139"/>
                </a:lnTo>
                <a:cubicBezTo>
                  <a:pt x="331833" y="325139"/>
                  <a:pt x="331833" y="321608"/>
                  <a:pt x="338893" y="314549"/>
                </a:cubicBezTo>
                <a:cubicBezTo>
                  <a:pt x="345953" y="307488"/>
                  <a:pt x="360074" y="307488"/>
                  <a:pt x="381254" y="314549"/>
                </a:cubicBezTo>
                <a:cubicBezTo>
                  <a:pt x="388314" y="314549"/>
                  <a:pt x="400670" y="316313"/>
                  <a:pt x="418320" y="319843"/>
                </a:cubicBezTo>
                <a:cubicBezTo>
                  <a:pt x="435971" y="323374"/>
                  <a:pt x="451857" y="323374"/>
                  <a:pt x="465977" y="319843"/>
                </a:cubicBezTo>
                <a:cubicBezTo>
                  <a:pt x="480097" y="316313"/>
                  <a:pt x="487158" y="314549"/>
                  <a:pt x="487158" y="314549"/>
                </a:cubicBezTo>
                <a:lnTo>
                  <a:pt x="455387" y="293368"/>
                </a:lnTo>
                <a:cubicBezTo>
                  <a:pt x="455387" y="293368"/>
                  <a:pt x="451857" y="291603"/>
                  <a:pt x="444797" y="288072"/>
                </a:cubicBezTo>
                <a:cubicBezTo>
                  <a:pt x="437737" y="284541"/>
                  <a:pt x="427145" y="279247"/>
                  <a:pt x="413026" y="272186"/>
                </a:cubicBezTo>
                <a:cubicBezTo>
                  <a:pt x="391845" y="265126"/>
                  <a:pt x="377724" y="265126"/>
                  <a:pt x="370664" y="272186"/>
                </a:cubicBezTo>
                <a:cubicBezTo>
                  <a:pt x="363604" y="272186"/>
                  <a:pt x="360074" y="272186"/>
                  <a:pt x="360074" y="272186"/>
                </a:cubicBezTo>
                <a:lnTo>
                  <a:pt x="360074" y="261597"/>
                </a:lnTo>
                <a:lnTo>
                  <a:pt x="338893" y="251005"/>
                </a:lnTo>
                <a:cubicBezTo>
                  <a:pt x="324772" y="243945"/>
                  <a:pt x="315946" y="235120"/>
                  <a:pt x="312416" y="224530"/>
                </a:cubicBezTo>
                <a:cubicBezTo>
                  <a:pt x="308887" y="213939"/>
                  <a:pt x="303592" y="208645"/>
                  <a:pt x="296531" y="208645"/>
                </a:cubicBezTo>
                <a:cubicBezTo>
                  <a:pt x="289471" y="208645"/>
                  <a:pt x="282411" y="205114"/>
                  <a:pt x="275350" y="198053"/>
                </a:cubicBezTo>
                <a:lnTo>
                  <a:pt x="275350" y="187463"/>
                </a:lnTo>
                <a:lnTo>
                  <a:pt x="264760" y="176872"/>
                </a:lnTo>
                <a:cubicBezTo>
                  <a:pt x="243579" y="169813"/>
                  <a:pt x="232989" y="166282"/>
                  <a:pt x="232989" y="166282"/>
                </a:cubicBezTo>
                <a:cubicBezTo>
                  <a:pt x="232989" y="159222"/>
                  <a:pt x="231223" y="155691"/>
                  <a:pt x="227693" y="155691"/>
                </a:cubicBezTo>
                <a:cubicBezTo>
                  <a:pt x="224162" y="155691"/>
                  <a:pt x="222398" y="155691"/>
                  <a:pt x="222398" y="155691"/>
                </a:cubicBezTo>
                <a:cubicBezTo>
                  <a:pt x="208277" y="155691"/>
                  <a:pt x="197688" y="155691"/>
                  <a:pt x="190627" y="155691"/>
                </a:cubicBezTo>
                <a:lnTo>
                  <a:pt x="201217" y="145101"/>
                </a:lnTo>
                <a:cubicBezTo>
                  <a:pt x="208277" y="145101"/>
                  <a:pt x="215337" y="145101"/>
                  <a:pt x="222398" y="145101"/>
                </a:cubicBezTo>
                <a:lnTo>
                  <a:pt x="243579" y="145101"/>
                </a:lnTo>
                <a:cubicBezTo>
                  <a:pt x="250640" y="152162"/>
                  <a:pt x="268289" y="155691"/>
                  <a:pt x="296531" y="155691"/>
                </a:cubicBezTo>
                <a:lnTo>
                  <a:pt x="338893" y="166282"/>
                </a:lnTo>
                <a:lnTo>
                  <a:pt x="349483" y="176872"/>
                </a:lnTo>
                <a:cubicBezTo>
                  <a:pt x="349483" y="176872"/>
                  <a:pt x="356544" y="180403"/>
                  <a:pt x="370664" y="187463"/>
                </a:cubicBezTo>
                <a:lnTo>
                  <a:pt x="391845" y="208645"/>
                </a:lnTo>
                <a:cubicBezTo>
                  <a:pt x="405964" y="208645"/>
                  <a:pt x="409496" y="205114"/>
                  <a:pt x="402435" y="198053"/>
                </a:cubicBezTo>
                <a:lnTo>
                  <a:pt x="402435" y="176872"/>
                </a:lnTo>
                <a:lnTo>
                  <a:pt x="413026" y="166282"/>
                </a:lnTo>
                <a:lnTo>
                  <a:pt x="423617" y="166282"/>
                </a:lnTo>
                <a:cubicBezTo>
                  <a:pt x="423617" y="166282"/>
                  <a:pt x="425381" y="168047"/>
                  <a:pt x="428912" y="171578"/>
                </a:cubicBezTo>
                <a:cubicBezTo>
                  <a:pt x="432441" y="175107"/>
                  <a:pt x="437737" y="176872"/>
                  <a:pt x="444797" y="176872"/>
                </a:cubicBezTo>
                <a:lnTo>
                  <a:pt x="455387" y="176872"/>
                </a:lnTo>
                <a:lnTo>
                  <a:pt x="444797" y="166282"/>
                </a:lnTo>
                <a:lnTo>
                  <a:pt x="423617" y="145101"/>
                </a:lnTo>
                <a:lnTo>
                  <a:pt x="370664" y="113330"/>
                </a:lnTo>
                <a:cubicBezTo>
                  <a:pt x="363604" y="113330"/>
                  <a:pt x="360074" y="109799"/>
                  <a:pt x="360074" y="102739"/>
                </a:cubicBezTo>
                <a:lnTo>
                  <a:pt x="338893" y="102739"/>
                </a:lnTo>
                <a:cubicBezTo>
                  <a:pt x="338893" y="109799"/>
                  <a:pt x="331833" y="109799"/>
                  <a:pt x="317712" y="102739"/>
                </a:cubicBezTo>
                <a:lnTo>
                  <a:pt x="296531" y="102739"/>
                </a:lnTo>
                <a:cubicBezTo>
                  <a:pt x="289471" y="102739"/>
                  <a:pt x="285940" y="102739"/>
                  <a:pt x="285940" y="102739"/>
                </a:cubicBezTo>
                <a:lnTo>
                  <a:pt x="264760" y="92149"/>
                </a:lnTo>
                <a:lnTo>
                  <a:pt x="254169" y="81559"/>
                </a:lnTo>
                <a:cubicBezTo>
                  <a:pt x="254169" y="74499"/>
                  <a:pt x="257700" y="74499"/>
                  <a:pt x="264760" y="81559"/>
                </a:cubicBezTo>
                <a:lnTo>
                  <a:pt x="307121" y="70968"/>
                </a:lnTo>
                <a:lnTo>
                  <a:pt x="307121" y="60378"/>
                </a:lnTo>
                <a:cubicBezTo>
                  <a:pt x="300060" y="60378"/>
                  <a:pt x="289471" y="56847"/>
                  <a:pt x="275350" y="49787"/>
                </a:cubicBezTo>
                <a:lnTo>
                  <a:pt x="264760" y="28607"/>
                </a:lnTo>
                <a:cubicBezTo>
                  <a:pt x="271820" y="28607"/>
                  <a:pt x="275350" y="28607"/>
                  <a:pt x="275350" y="28607"/>
                </a:cubicBezTo>
                <a:cubicBezTo>
                  <a:pt x="275350" y="28607"/>
                  <a:pt x="271820" y="25077"/>
                  <a:pt x="264760" y="18016"/>
                </a:cubicBezTo>
                <a:cubicBezTo>
                  <a:pt x="264760" y="10956"/>
                  <a:pt x="266525" y="7426"/>
                  <a:pt x="270055" y="7426"/>
                </a:cubicBezTo>
                <a:cubicBezTo>
                  <a:pt x="273585" y="7426"/>
                  <a:pt x="278881" y="10956"/>
                  <a:pt x="285940" y="18016"/>
                </a:cubicBezTo>
                <a:cubicBezTo>
                  <a:pt x="293001" y="25077"/>
                  <a:pt x="294766" y="30372"/>
                  <a:pt x="291235" y="33902"/>
                </a:cubicBezTo>
                <a:cubicBezTo>
                  <a:pt x="287706" y="37433"/>
                  <a:pt x="289471" y="40962"/>
                  <a:pt x="296531" y="44493"/>
                </a:cubicBezTo>
                <a:cubicBezTo>
                  <a:pt x="303592" y="48022"/>
                  <a:pt x="307121" y="46258"/>
                  <a:pt x="307121" y="39197"/>
                </a:cubicBezTo>
                <a:cubicBezTo>
                  <a:pt x="307121" y="32137"/>
                  <a:pt x="307121" y="25077"/>
                  <a:pt x="307121" y="18016"/>
                </a:cubicBezTo>
                <a:lnTo>
                  <a:pt x="317712" y="39197"/>
                </a:lnTo>
                <a:cubicBezTo>
                  <a:pt x="324772" y="74499"/>
                  <a:pt x="342423" y="78029"/>
                  <a:pt x="370664" y="49787"/>
                </a:cubicBezTo>
                <a:cubicBezTo>
                  <a:pt x="370664" y="49787"/>
                  <a:pt x="372429" y="51552"/>
                  <a:pt x="375959" y="55083"/>
                </a:cubicBezTo>
                <a:cubicBezTo>
                  <a:pt x="379489" y="58614"/>
                  <a:pt x="388314" y="60378"/>
                  <a:pt x="402435" y="60378"/>
                </a:cubicBezTo>
                <a:cubicBezTo>
                  <a:pt x="402435" y="60378"/>
                  <a:pt x="405964" y="60378"/>
                  <a:pt x="413026" y="60378"/>
                </a:cubicBezTo>
                <a:cubicBezTo>
                  <a:pt x="413026" y="53318"/>
                  <a:pt x="409496" y="48022"/>
                  <a:pt x="402435" y="44493"/>
                </a:cubicBezTo>
                <a:cubicBezTo>
                  <a:pt x="395375" y="40962"/>
                  <a:pt x="388314" y="42728"/>
                  <a:pt x="381254" y="49787"/>
                </a:cubicBezTo>
                <a:lnTo>
                  <a:pt x="370664" y="49787"/>
                </a:lnTo>
                <a:cubicBezTo>
                  <a:pt x="377724" y="49787"/>
                  <a:pt x="377724" y="46258"/>
                  <a:pt x="370664" y="39197"/>
                </a:cubicBezTo>
                <a:cubicBezTo>
                  <a:pt x="363604" y="32137"/>
                  <a:pt x="353014" y="25077"/>
                  <a:pt x="338893" y="18016"/>
                </a:cubicBezTo>
                <a:cubicBezTo>
                  <a:pt x="338893" y="18016"/>
                  <a:pt x="335362" y="16251"/>
                  <a:pt x="328302" y="12721"/>
                </a:cubicBezTo>
                <a:cubicBezTo>
                  <a:pt x="321241" y="9191"/>
                  <a:pt x="317712" y="7426"/>
                  <a:pt x="317712" y="7426"/>
                </a:cubicBezTo>
                <a:cubicBezTo>
                  <a:pt x="317712" y="7426"/>
                  <a:pt x="315946" y="7426"/>
                  <a:pt x="312416" y="7426"/>
                </a:cubicBezTo>
                <a:close/>
                <a:moveTo>
                  <a:pt x="285940" y="0"/>
                </a:moveTo>
                <a:lnTo>
                  <a:pt x="296531" y="0"/>
                </a:lnTo>
                <a:lnTo>
                  <a:pt x="296531" y="7426"/>
                </a:lnTo>
                <a:cubicBezTo>
                  <a:pt x="296531" y="7426"/>
                  <a:pt x="293001" y="7426"/>
                  <a:pt x="285940" y="742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400"/>
            <a:endParaRPr kumimoji="1" lang="ja-JP" altLang="en-US" sz="900">
              <a:solidFill>
                <a:prstClr val="white"/>
              </a:solidFill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7" hasCustomPrompt="1"/>
          </p:nvPr>
        </p:nvSpPr>
        <p:spPr>
          <a:xfrm rot="18900000">
            <a:off x="2690195" y="2040738"/>
            <a:ext cx="1568236" cy="649053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 rot="18900000">
            <a:off x="2133560" y="3936872"/>
            <a:ext cx="1651176" cy="649053"/>
          </a:xfrm>
        </p:spPr>
        <p:txBody>
          <a:bodyPr anchor="ctr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9" hasCustomPrompt="1"/>
          </p:nvPr>
        </p:nvSpPr>
        <p:spPr>
          <a:xfrm rot="18900000">
            <a:off x="4688630" y="2228628"/>
            <a:ext cx="1800989" cy="649053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0" hasCustomPrompt="1"/>
          </p:nvPr>
        </p:nvSpPr>
        <p:spPr>
          <a:xfrm rot="18900000">
            <a:off x="4247861" y="4159544"/>
            <a:ext cx="1581089" cy="649053"/>
          </a:xfrm>
        </p:spPr>
        <p:txBody>
          <a:bodyPr anchor="ctr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1" hasCustomPrompt="1"/>
          </p:nvPr>
        </p:nvSpPr>
        <p:spPr>
          <a:xfrm rot="18900000">
            <a:off x="7473856" y="2228628"/>
            <a:ext cx="1800989" cy="649053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2" hasCustomPrompt="1"/>
          </p:nvPr>
        </p:nvSpPr>
        <p:spPr>
          <a:xfrm rot="18900000">
            <a:off x="6751431" y="3955925"/>
            <a:ext cx="1651176" cy="649053"/>
          </a:xfrm>
        </p:spPr>
        <p:txBody>
          <a:bodyPr anchor="ctr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3" hasCustomPrompt="1"/>
          </p:nvPr>
        </p:nvSpPr>
        <p:spPr>
          <a:xfrm rot="18900000">
            <a:off x="10060109" y="2059791"/>
            <a:ext cx="1568236" cy="649053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/>
              <a:t>Word</a:t>
            </a:r>
            <a:endParaRPr kumimoji="1" lang="ja-JP" alt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1757113" y="2787711"/>
            <a:ext cx="1282383" cy="1282581"/>
            <a:chOff x="2635667" y="4180919"/>
            <a:chExt cx="1923574" cy="1923574"/>
          </a:xfrm>
        </p:grpSpPr>
        <p:sp>
          <p:nvSpPr>
            <p:cNvPr id="5" name="Rectangle 4"/>
            <p:cNvSpPr/>
            <p:nvPr userDrawn="1"/>
          </p:nvSpPr>
          <p:spPr>
            <a:xfrm rot="18900000">
              <a:off x="2635667" y="4180919"/>
              <a:ext cx="1923574" cy="192357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/>
              <a:endParaRPr kumimoji="1" lang="ja-JP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 rot="18900000">
              <a:off x="2927664" y="4472916"/>
              <a:ext cx="1339581" cy="1339581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/>
              <a:endParaRPr kumimoji="1" lang="ja-JP" altLang="en-US" sz="900">
                <a:solidFill>
                  <a:prstClr val="white"/>
                </a:solidFill>
              </a:endParaRPr>
            </a:p>
          </p:txBody>
        </p:sp>
      </p:grp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1607893" y="269946"/>
            <a:ext cx="8976217" cy="1093614"/>
          </a:xfrm>
        </p:spPr>
        <p:txBody>
          <a:bodyPr/>
          <a:lstStyle>
            <a:lvl1pPr algn="ctr">
              <a:lnSpc>
                <a:spcPct val="100000"/>
              </a:lnSpc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kumimoji="1" lang="en-US" altLang="ja-JP" dirty="0"/>
              <a:t>Slide Title Goes Here</a:t>
            </a:r>
            <a:endParaRPr kumimoji="1" lang="ja-JP" altLang="en-US" dirty="0"/>
          </a:p>
        </p:txBody>
      </p:sp>
      <p:sp>
        <p:nvSpPr>
          <p:cNvPr id="7" name="Rectangle 6"/>
          <p:cNvSpPr/>
          <p:nvPr userDrawn="1"/>
        </p:nvSpPr>
        <p:spPr>
          <a:xfrm rot="18900000">
            <a:off x="3481978" y="3119512"/>
            <a:ext cx="618881" cy="618976"/>
          </a:xfrm>
          <a:prstGeom prst="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kumimoji="1" lang="ja-JP" altLang="en-US" sz="9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rot="18900000">
            <a:off x="4393448" y="3119512"/>
            <a:ext cx="618881" cy="618976"/>
          </a:xfrm>
          <a:prstGeom prst="rect">
            <a:avLst/>
          </a:prstGeom>
          <a:solidFill>
            <a:srgbClr val="92D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kumimoji="1" lang="ja-JP" altLang="en-US" sz="900">
              <a:solidFill>
                <a:prstClr val="white"/>
              </a:solidFill>
            </a:endParaRP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5454810" y="2787711"/>
            <a:ext cx="1282383" cy="1282581"/>
            <a:chOff x="8182214" y="4180919"/>
            <a:chExt cx="1923574" cy="1923574"/>
          </a:xfrm>
        </p:grpSpPr>
        <p:sp>
          <p:nvSpPr>
            <p:cNvPr id="8" name="Rectangle 7"/>
            <p:cNvSpPr/>
            <p:nvPr userDrawn="1"/>
          </p:nvSpPr>
          <p:spPr>
            <a:xfrm rot="18900000">
              <a:off x="8182214" y="4180919"/>
              <a:ext cx="1923574" cy="1923574"/>
            </a:xfrm>
            <a:prstGeom prst="rect">
              <a:avLst/>
            </a:prstGeom>
            <a:solidFill>
              <a:schemeClr val="tx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/>
              <a:endParaRPr kumimoji="1" lang="ja-JP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 rot="18900000">
              <a:off x="8474211" y="4472916"/>
              <a:ext cx="1339581" cy="1339581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/>
              <a:endParaRPr kumimoji="1" lang="ja-JP" altLang="en-US" sz="900">
                <a:solidFill>
                  <a:prstClr val="white"/>
                </a:solidFill>
              </a:endParaRPr>
            </a:p>
          </p:txBody>
        </p:sp>
      </p:grpSp>
      <p:sp>
        <p:nvSpPr>
          <p:cNvPr id="10" name="Rectangle 9"/>
          <p:cNvSpPr/>
          <p:nvPr userDrawn="1"/>
        </p:nvSpPr>
        <p:spPr>
          <a:xfrm rot="18900000">
            <a:off x="7179676" y="3119512"/>
            <a:ext cx="618881" cy="618976"/>
          </a:xfrm>
          <a:prstGeom prst="rect">
            <a:avLst/>
          </a:prstGeom>
          <a:solidFill>
            <a:srgbClr val="EE92C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kumimoji="1" lang="ja-JP" altLang="en-US" sz="9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 rot="18900000">
            <a:off x="8091145" y="3119512"/>
            <a:ext cx="618881" cy="618976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endParaRPr kumimoji="1" lang="ja-JP" altLang="en-US" sz="900">
              <a:solidFill>
                <a:prstClr val="white"/>
              </a:solidFill>
            </a:endParaRP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9152509" y="2787711"/>
            <a:ext cx="1282383" cy="1282581"/>
            <a:chOff x="13728760" y="4180919"/>
            <a:chExt cx="1923574" cy="1923574"/>
          </a:xfrm>
        </p:grpSpPr>
        <p:sp>
          <p:nvSpPr>
            <p:cNvPr id="11" name="Rectangle 10"/>
            <p:cNvSpPr/>
            <p:nvPr userDrawn="1"/>
          </p:nvSpPr>
          <p:spPr>
            <a:xfrm rot="18900000">
              <a:off x="13728760" y="4180919"/>
              <a:ext cx="1923574" cy="192357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/>
              <a:endParaRPr kumimoji="1" lang="ja-JP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>
            <a:xfrm rot="18900000">
              <a:off x="14020757" y="4472916"/>
              <a:ext cx="1339581" cy="1339581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400"/>
              <a:endParaRPr kumimoji="1" lang="ja-JP" altLang="en-US" sz="9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530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75"/>
                            </p:stCondLst>
                            <p:childTnLst>
                              <p:par>
                                <p:cTn id="13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25"/>
                            </p:stCondLst>
                            <p:childTnLst>
                              <p:par>
                                <p:cTn id="2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75"/>
                            </p:stCondLst>
                            <p:childTnLst>
                              <p:par>
                                <p:cTn id="2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25"/>
                            </p:stCondLst>
                            <p:childTnLst>
                              <p:par>
                                <p:cTn id="40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975"/>
                            </p:stCondLst>
                            <p:childTnLst>
                              <p:par>
                                <p:cTn id="4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725"/>
                            </p:stCondLst>
                            <p:childTnLst>
                              <p:par>
                                <p:cTn id="5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75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75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475"/>
                            </p:stCondLst>
                            <p:childTnLst>
                              <p:par>
                                <p:cTn id="61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225"/>
                            </p:stCondLst>
                            <p:childTnLst>
                              <p:par>
                                <p:cTn id="72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75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975"/>
                            </p:stCondLst>
                            <p:childTnLst>
                              <p:par>
                                <p:cTn id="7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725"/>
                            </p:stCondLst>
                            <p:childTnLst>
                              <p:par>
                                <p:cTn id="88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7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475"/>
                            </p:stCondLst>
                            <p:childTnLst>
                              <p:par>
                                <p:cTn id="93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225"/>
                            </p:stCondLst>
                            <p:childTnLst>
                              <p:par>
                                <p:cTn id="10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75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75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975"/>
                            </p:stCondLst>
                            <p:childTnLst>
                              <p:par>
                                <p:cTn id="109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725"/>
                            </p:stCondLst>
                            <p:childTnLst>
                              <p:par>
                                <p:cTn id="120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75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5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8" grpId="0"/>
      <p:bldP spid="7" grpId="0" animBg="1"/>
      <p:bldP spid="7" grpId="1" animBg="1"/>
      <p:bldP spid="6" grpId="0" animBg="1"/>
      <p:bldP spid="6" grpId="1" animBg="1"/>
      <p:bldP spid="10" grpId="0" animBg="1"/>
      <p:bldP spid="10" grpId="1" animBg="1"/>
      <p:bldP spid="9" grpId="0" animBg="1"/>
      <p:bldP spid="9" grpId="1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0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7998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I</a:t>
            </a:r>
            <a:r>
              <a:rPr lang="en-US" sz="2800" b="1" dirty="0" smtClean="0"/>
              <a:t>NVENTARISASI</a:t>
            </a:r>
            <a:br>
              <a:rPr lang="en-US" sz="2800" b="1" dirty="0" smtClean="0"/>
            </a:br>
            <a:r>
              <a:rPr lang="en-US" sz="4000" b="1" dirty="0" smtClean="0"/>
              <a:t>PENYUSUNAN RANCANGAN PERATURAN PEMERINTAH (RPP)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314423"/>
            <a:ext cx="8915399" cy="1589239"/>
          </a:xfrm>
        </p:spPr>
        <p:txBody>
          <a:bodyPr>
            <a:normAutofit lnSpcReduction="10000"/>
          </a:bodyPr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PELAKSANAAN UNDANG-UNDANG NOMOR 13 TAHUN 2018</a:t>
            </a:r>
          </a:p>
          <a:p>
            <a:pPr algn="ctr"/>
            <a:r>
              <a:rPr lang="en-US" sz="2000" b="1" dirty="0" smtClean="0"/>
              <a:t>TENTANG SERAH SIMPAN KARYA CETAK DAN KARYA REKAM</a:t>
            </a:r>
          </a:p>
          <a:p>
            <a:pPr algn="ctr"/>
            <a:r>
              <a:rPr lang="en-US" b="1" dirty="0" smtClean="0"/>
              <a:t>SURABAYA, 22 APRIL 2019</a:t>
            </a:r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6143222" y="399245"/>
            <a:ext cx="1706550" cy="1471758"/>
            <a:chOff x="6143222" y="399245"/>
            <a:chExt cx="1706550" cy="1471758"/>
          </a:xfrm>
        </p:grpSpPr>
        <p:pic>
          <p:nvPicPr>
            <p:cNvPr id="4" name="Picture 2" descr="Image result for logo perpusna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46" b="100000" l="0" r="9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3222" y="399245"/>
              <a:ext cx="1706550" cy="1471758"/>
            </a:xfrm>
            <a:prstGeom prst="rect">
              <a:avLst/>
            </a:prstGeom>
            <a:noFill/>
          </p:spPr>
        </p:pic>
        <p:pic>
          <p:nvPicPr>
            <p:cNvPr id="5" name="Picture 2" descr="Image result for logo perpusna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69492" l="31200" r="1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3222" y="399245"/>
              <a:ext cx="1706550" cy="1471758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55232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37626"/>
            <a:ext cx="8911687" cy="81592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UNDANG-UNDANG NOMOR 13 TAHUN 2018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295724"/>
              </p:ext>
            </p:extLst>
          </p:nvPr>
        </p:nvGraphicFramePr>
        <p:xfrm>
          <a:off x="2589213" y="1365250"/>
          <a:ext cx="8915400" cy="5078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471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4457EC-38B8-45E7-8C75-8A65E271DD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4F4457EC-38B8-45E7-8C75-8A65E271DD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39C1DE-63F2-415F-923C-30F735DFD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F39C1DE-63F2-415F-923C-30F735DFD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658591-542D-48F7-B28E-CE724DEC2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17658591-542D-48F7-B28E-CE724DEC2C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24F17A-C83F-4D9D-BBF2-010038BE96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1C24F17A-C83F-4D9D-BBF2-010038BE96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808C3D-6224-4684-B2E9-A7407DC43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DA808C3D-6224-4684-B2E9-A7407DC43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E6484F-6245-4896-A976-12267A5EC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43E6484F-6245-4896-A976-12267A5EC6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D832C-7727-4D7B-8983-01E81CF1B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9BD832C-7727-4D7B-8983-01E81CF1B2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68FF91-3AC0-4221-91AE-C14F3EC23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5168FF91-3AC0-4221-91AE-C14F3EC23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936310-7FFB-40C8-97C7-039CF6102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C936310-7FFB-40C8-97C7-039CF6102D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250DBC-463A-4103-B14D-F35783A1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A0250DBC-463A-4103-B14D-F35783A19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4D8F07-16C8-4CC1-A27B-458F0EDC4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494D8F07-16C8-4CC1-A27B-458F0EDC4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328D53-1BC2-4FF4-8D51-55BE9362B2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EC328D53-1BC2-4FF4-8D51-55BE9362B2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487481-3FD4-494A-8AA6-EFB3133CF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">
                                            <p:graphicEl>
                                              <a:dgm id="{0E487481-3FD4-494A-8AA6-EFB3133CF7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740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4 (EMPAT) KLUSTER PEMBAHASAN</a:t>
            </a:r>
            <a:endParaRPr lang="en-US" sz="40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9841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4414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F615C8D-4106-47EB-8083-27010B76C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8F615C8D-4106-47EB-8083-27010B76C5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2668BF2-B449-4B20-881D-37CD3C05B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>
                                            <p:graphicEl>
                                              <a:dgm id="{32668BF2-B449-4B20-881D-37CD3C05B4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2E83DC8-3DF3-41C4-9B40-1C6A18941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graphicEl>
                                              <a:dgm id="{B2E83DC8-3DF3-41C4-9B40-1C6A189414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9940192-4BA2-4CDC-8C6A-4A8EDB166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>
                                            <p:graphicEl>
                                              <a:dgm id="{59940192-4BA2-4CDC-8C6A-4A8EDB1666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6D4F476-6706-4AF9-ACFE-3357B8C85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graphicEl>
                                              <a:dgm id="{B6D4F476-6706-4AF9-ACFE-3357B8C85A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99DF591-8356-4412-AA0C-73B09D4A0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graphicEl>
                                              <a:dgm id="{C99DF591-8356-4412-AA0C-73B09D4A08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3E2EA75-379A-4F19-BA63-EA21AB905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graphicEl>
                                              <a:dgm id="{63E2EA75-379A-4F19-BA63-EA21AB905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62EF2B0-D0E0-49B0-B8DA-B2048339A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>
                                            <p:graphicEl>
                                              <a:dgm id="{662EF2B0-D0E0-49B0-B8DA-B2048339A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0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75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25083"/>
            <a:ext cx="8911687" cy="689317"/>
          </a:xfrm>
        </p:spPr>
        <p:txBody>
          <a:bodyPr>
            <a:noAutofit/>
          </a:bodyPr>
          <a:lstStyle/>
          <a:p>
            <a:pPr lvl="0"/>
            <a:r>
              <a:rPr lang="en-US" b="1" dirty="0"/>
              <a:t>PENYERAHAN </a:t>
            </a:r>
            <a:r>
              <a:rPr lang="en-US" b="1" dirty="0" smtClean="0"/>
              <a:t>KCKR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294418"/>
              </p:ext>
            </p:extLst>
          </p:nvPr>
        </p:nvGraphicFramePr>
        <p:xfrm>
          <a:off x="2589213" y="914400"/>
          <a:ext cx="8915400" cy="5795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6280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D5ADF7-A770-4CC2-B9CC-C427067C9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98D5ADF7-A770-4CC2-B9CC-C427067C9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98D5ADF7-A770-4CC2-B9CC-C427067C9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470295-A832-40C2-A6F2-E7B32287F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1C470295-A832-40C2-A6F2-E7B32287F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1C470295-A832-40C2-A6F2-E7B32287F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47C0BF-1106-440D-BC8E-CFA6F8FEF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CE47C0BF-1106-440D-BC8E-CFA6F8FEF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CE47C0BF-1106-440D-BC8E-CFA6F8FEF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5A6095-7895-4C82-91CE-00B95E055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765A6095-7895-4C82-91CE-00B95E055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765A6095-7895-4C82-91CE-00B95E055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AFF05E-7B8C-40CA-9038-E75A38719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69AFF05E-7B8C-40CA-9038-E75A38719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69AFF05E-7B8C-40CA-9038-E75A38719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EA891B-CBE5-4893-9644-2EA9D2889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F4EA891B-CBE5-4893-9644-2EA9D2889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F4EA891B-CBE5-4893-9644-2EA9D2889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081D01-2D7B-4251-9EFA-228318D5E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00081D01-2D7B-4251-9EFA-228318D5E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00081D01-2D7B-4251-9EFA-228318D5E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ACDB9B-9981-41F0-9A4C-84766392E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81ACDB9B-9981-41F0-9A4C-84766392E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81ACDB9B-9981-41F0-9A4C-84766392E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C0FCEA-59AD-424F-A8EC-E0E21A6DE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9DC0FCEA-59AD-424F-A8EC-E0E21A6DE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9DC0FCEA-59AD-424F-A8EC-E0E21A6DE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FA2D1B-2CE0-4E76-A212-5EF61E0BF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8AFA2D1B-2CE0-4E76-A212-5EF61E0BF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8AFA2D1B-2CE0-4E76-A212-5EF61E0BF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848788-9502-4ACD-97A0-B97D9FFF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CE848788-9502-4ACD-97A0-B97D9FFF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CE848788-9502-4ACD-97A0-B97D9FFF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C60BF0-C5D6-4E5B-A3BC-773C86A85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graphicEl>
                                              <a:dgm id="{B3C60BF0-C5D6-4E5B-A3BC-773C86A85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B3C60BF0-C5D6-4E5B-A3BC-773C86A859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0D3505-45A4-4EDD-890A-B41006AC2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graphicEl>
                                              <a:dgm id="{2B0D3505-45A4-4EDD-890A-B41006AC2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graphicEl>
                                              <a:dgm id="{2B0D3505-45A4-4EDD-890A-B41006AC2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49BC65-9CD3-4D97-8BB8-9CF5C4DCF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graphicEl>
                                              <a:dgm id="{6149BC65-9CD3-4D97-8BB8-9CF5C4DCF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graphicEl>
                                              <a:dgm id="{6149BC65-9CD3-4D97-8BB8-9CF5C4DCF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943A46-A40F-472D-8ED0-AA4EE63F4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7E943A46-A40F-472D-8ED0-AA4EE63F4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graphicEl>
                                              <a:dgm id="{7E943A46-A40F-472D-8ED0-AA4EE63F4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60961"/>
          </a:xfrm>
        </p:spPr>
        <p:txBody>
          <a:bodyPr>
            <a:noAutofit/>
          </a:bodyPr>
          <a:lstStyle/>
          <a:p>
            <a:r>
              <a:rPr lang="en-US" b="1" dirty="0" smtClean="0"/>
              <a:t>PENGELOLAAN HASIL SERAH-SIMPAN KCKR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125555"/>
              </p:ext>
            </p:extLst>
          </p:nvPr>
        </p:nvGraphicFramePr>
        <p:xfrm>
          <a:off x="2589213" y="2133599"/>
          <a:ext cx="8915400" cy="4421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854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09E48C-9D0D-4469-BB4B-416DCE8F4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9809E48C-9D0D-4469-BB4B-416DCE8F4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9809E48C-9D0D-4469-BB4B-416DCE8F4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3125CA-B7F1-4C37-BEBE-ECEFE3674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243125CA-B7F1-4C37-BEBE-ECEFE3674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243125CA-B7F1-4C37-BEBE-ECEFE3674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462D62-520C-498C-9FA4-7CE026D6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5462D62-520C-498C-9FA4-7CE026D6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85462D62-520C-498C-9FA4-7CE026D6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5E85AB-A80B-4773-A1A2-6B7E92930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85E85AB-A80B-4773-A1A2-6B7E92930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85E85AB-A80B-4773-A1A2-6B7E92930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7E2FA0-06F0-4770-A567-EB5C4A4C5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327E2FA0-06F0-4770-A567-EB5C4A4C5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327E2FA0-06F0-4770-A567-EB5C4A4C5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8339B0-17FF-41C7-8402-5B2A73BBB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EB8339B0-17FF-41C7-8402-5B2A73BBB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EB8339B0-17FF-41C7-8402-5B2A73BBB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212A63-B68F-464F-93E5-1FDA960B8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7212A63-B68F-464F-93E5-1FDA960B8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A7212A63-B68F-464F-93E5-1FDA960B8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64C5D6-9016-48AA-A968-67F59D82E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4B64C5D6-9016-48AA-A968-67F59D82E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4B64C5D6-9016-48AA-A968-67F59D82E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B740CC-B124-40E2-8FA2-965975BA8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08B740CC-B124-40E2-8FA2-965975BA8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08B740CC-B124-40E2-8FA2-965975BA8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BA00B6-C8DA-4965-A40B-4D30773FE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EEBA00B6-C8DA-4965-A40B-4D30773FE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EEBA00B6-C8DA-4965-A40B-4D30773FE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EF6DA7-7B0D-4D02-B180-396E59CE2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E8EF6DA7-7B0D-4D02-B180-396E59CE2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E8EF6DA7-7B0D-4D02-B180-396E59CE2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F8D3D8-88A9-4B76-991D-C398D2A24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75F8D3D8-88A9-4B76-991D-C398D2A24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75F8D3D8-88A9-4B76-991D-C398D2A24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9CC947-3B06-4C7D-B4CD-62003C7ED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559CC947-3B06-4C7D-B4CD-62003C7ED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graphicEl>
                                              <a:dgm id="{559CC947-3B06-4C7D-B4CD-62003C7ED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1DB6CF-7427-483C-BA63-0E770445D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F31DB6CF-7427-483C-BA63-0E770445D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F31DB6CF-7427-483C-BA63-0E770445D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D9EE3D-0F28-4FF6-8329-4113BF608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4CD9EE3D-0F28-4FF6-8329-4113BF608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4CD9EE3D-0F28-4FF6-8329-4113BF608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265384-E4FC-4FAE-8C76-21B0F92E5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01265384-E4FC-4FAE-8C76-21B0F92E5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01265384-E4FC-4FAE-8C76-21B0F92E5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8C1B2D-44CB-41AC-A5F7-C4C304F64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BA8C1B2D-44CB-41AC-A5F7-C4C304F64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BA8C1B2D-44CB-41AC-A5F7-C4C304F64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7EBEBF-135F-4FF5-9938-74E9F3A83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117EBEBF-135F-4FF5-9938-74E9F3A83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117EBEBF-135F-4FF5-9938-74E9F3A83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2659"/>
          </a:xfrm>
        </p:spPr>
        <p:txBody>
          <a:bodyPr>
            <a:noAutofit/>
          </a:bodyPr>
          <a:lstStyle/>
          <a:p>
            <a:pPr lvl="0"/>
            <a:r>
              <a:rPr lang="en-US" sz="4000" b="1" dirty="0"/>
              <a:t>PERAN SERTA MASYARAKAT</a:t>
            </a:r>
            <a:br>
              <a:rPr lang="en-US" sz="4000" b="1" dirty="0"/>
            </a:br>
            <a:endParaRPr lang="en-US" sz="4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535032"/>
              </p:ext>
            </p:extLst>
          </p:nvPr>
        </p:nvGraphicFramePr>
        <p:xfrm>
          <a:off x="2589213" y="1660525"/>
          <a:ext cx="8915400" cy="425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095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B124F2-60C1-4F72-9BC0-7F3109898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73B124F2-60C1-4F72-9BC0-7F3109898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73B124F2-60C1-4F72-9BC0-7F3109898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D7C70F-8410-4E1C-89A5-ABCE9D604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39D7C70F-8410-4E1C-89A5-ABCE9D604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39D7C70F-8410-4E1C-89A5-ABCE9D604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B1E508-EFE0-4948-8259-9C3BF0F94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5EB1E508-EFE0-4948-8259-9C3BF0F94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5EB1E508-EFE0-4948-8259-9C3BF0F94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DB7D09-9B68-4A6E-9A42-A7528C69F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1BDB7D09-9B68-4A6E-9A42-A7528C69F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1BDB7D09-9B68-4A6E-9A42-A7528C69F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2659"/>
          </a:xfrm>
        </p:spPr>
        <p:txBody>
          <a:bodyPr>
            <a:normAutofit/>
          </a:bodyPr>
          <a:lstStyle/>
          <a:p>
            <a:pPr lvl="0"/>
            <a:r>
              <a:rPr lang="en-US" sz="4400" b="1" dirty="0"/>
              <a:t>PENGHARGAAN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273373"/>
              </p:ext>
            </p:extLst>
          </p:nvPr>
        </p:nvGraphicFramePr>
        <p:xfrm>
          <a:off x="2589213" y="1660525"/>
          <a:ext cx="8915400" cy="425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337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B124F2-60C1-4F72-9BC0-7F3109898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73B124F2-60C1-4F72-9BC0-7F3109898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73B124F2-60C1-4F72-9BC0-7F3109898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D7C70F-8410-4E1C-89A5-ABCE9D604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39D7C70F-8410-4E1C-89A5-ABCE9D604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39D7C70F-8410-4E1C-89A5-ABCE9D604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B1E508-EFE0-4948-8259-9C3BF0F94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graphicEl>
                                              <a:dgm id="{5EB1E508-EFE0-4948-8259-9C3BF0F94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graphicEl>
                                              <a:dgm id="{5EB1E508-EFE0-4948-8259-9C3BF0F94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DB7D09-9B68-4A6E-9A42-A7528C69F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1BDB7D09-9B68-4A6E-9A42-A7528C69F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1BDB7D09-9B68-4A6E-9A42-A7528C69F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 rot="18900000">
            <a:off x="3494274" y="2273438"/>
            <a:ext cx="1499650" cy="486790"/>
          </a:xfrm>
        </p:spPr>
        <p:txBody>
          <a:bodyPr>
            <a:noAutofit/>
          </a:bodyPr>
          <a:lstStyle/>
          <a:p>
            <a:pPr marL="0" indent="0">
              <a:spcAft>
                <a:spcPts val="450"/>
              </a:spcAft>
              <a:buNone/>
            </a:pPr>
            <a:r>
              <a:rPr lang="en-US" sz="3300" b="1" dirty="0">
                <a:solidFill>
                  <a:schemeClr val="accent1"/>
                </a:solidFill>
              </a:rPr>
              <a:t>Thank You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8"/>
          </p:nvPr>
        </p:nvSpPr>
        <p:spPr>
          <a:xfrm rot="18900000">
            <a:off x="2754911" y="3962855"/>
            <a:ext cx="1739940" cy="653234"/>
          </a:xfrm>
        </p:spPr>
        <p:txBody>
          <a:bodyPr>
            <a:noAutofit/>
          </a:bodyPr>
          <a:lstStyle/>
          <a:p>
            <a:pPr marL="0" indent="0">
              <a:spcAft>
                <a:spcPts val="450"/>
              </a:spcAft>
              <a:buNone/>
            </a:pPr>
            <a:r>
              <a:rPr lang="en-US" sz="3000" b="1" dirty="0" err="1">
                <a:solidFill>
                  <a:srgbClr val="E27100"/>
                </a:solidFill>
              </a:rPr>
              <a:t>Obrigado</a:t>
            </a:r>
            <a:endParaRPr lang="en-US" sz="3000" b="1" dirty="0">
              <a:solidFill>
                <a:srgbClr val="E27100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450"/>
              </a:spcAft>
              <a:buNone/>
            </a:pPr>
            <a:r>
              <a:rPr lang="en-US" sz="2700" b="1" dirty="0" err="1">
                <a:solidFill>
                  <a:schemeClr val="accent6"/>
                </a:solidFill>
              </a:rPr>
              <a:t>kiitos</a:t>
            </a:r>
            <a:endParaRPr lang="en-US" sz="2700" b="1" dirty="0">
              <a:solidFill>
                <a:schemeClr val="accent6"/>
              </a:solidFill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 rot="18900000">
            <a:off x="4447651" y="4085532"/>
            <a:ext cx="1493057" cy="486790"/>
          </a:xfrm>
        </p:spPr>
        <p:txBody>
          <a:bodyPr>
            <a:noAutofit/>
          </a:bodyPr>
          <a:lstStyle/>
          <a:p>
            <a:pPr marL="0" indent="0">
              <a:spcAft>
                <a:spcPts val="450"/>
              </a:spcAft>
              <a:buNone/>
            </a:pPr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Gracias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>
          <a:xfrm rot="18900000">
            <a:off x="6841997" y="2164378"/>
            <a:ext cx="1793410" cy="730285"/>
          </a:xfrm>
        </p:spPr>
        <p:txBody>
          <a:bodyPr>
            <a:noAutofit/>
          </a:bodyPr>
          <a:lstStyle/>
          <a:p>
            <a:pPr marL="0" indent="0">
              <a:spcAft>
                <a:spcPts val="450"/>
              </a:spcAft>
              <a:buNone/>
            </a:pPr>
            <a:r>
              <a:rPr lang="en-US" sz="2700" b="1" dirty="0">
                <a:solidFill>
                  <a:srgbClr val="EE92C2"/>
                </a:solidFill>
              </a:rPr>
              <a:t>Merci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450"/>
              </a:spcAft>
              <a:buNone/>
            </a:pPr>
            <a:r>
              <a:rPr lang="en-US" sz="2700" b="1" dirty="0" err="1">
                <a:solidFill>
                  <a:srgbClr val="FFC000"/>
                </a:solidFill>
              </a:rPr>
              <a:t>Grazie</a:t>
            </a:r>
            <a:endParaRPr lang="en-US" sz="2700" b="1" dirty="0">
              <a:solidFill>
                <a:srgbClr val="FFC000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/>
          </p:nvPr>
        </p:nvSpPr>
        <p:spPr>
          <a:xfrm rot="18900000">
            <a:off x="9013948" y="2268988"/>
            <a:ext cx="1552653" cy="486790"/>
          </a:xfrm>
        </p:spPr>
        <p:txBody>
          <a:bodyPr>
            <a:noAutofit/>
          </a:bodyPr>
          <a:lstStyle/>
          <a:p>
            <a:pPr marL="0" indent="0">
              <a:spcAft>
                <a:spcPts val="450"/>
              </a:spcAft>
              <a:buNone/>
            </a:pPr>
            <a:r>
              <a:rPr lang="en-US" sz="3600" b="1" dirty="0">
                <a:solidFill>
                  <a:schemeClr val="accent1"/>
                </a:solidFill>
              </a:rPr>
              <a:t>Arigato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>
                <a:latin typeface="Roboto" charset="0"/>
                <a:ea typeface="Roboto" charset="0"/>
                <a:cs typeface="Roboto" charset="0"/>
              </a:rPr>
              <a:t>TERIMA </a:t>
            </a:r>
            <a:r>
              <a:rPr kumimoji="1" lang="en-US" altLang="ja-JP" b="1" dirty="0">
                <a:solidFill>
                  <a:schemeClr val="accent2"/>
                </a:solidFill>
                <a:latin typeface="Roboto" charset="0"/>
                <a:ea typeface="Roboto" charset="0"/>
                <a:cs typeface="Roboto" charset="0"/>
              </a:rPr>
              <a:t>KASIH</a:t>
            </a:r>
            <a:endParaRPr kumimoji="1" lang="ja-JP" altLang="en-US" b="1" dirty="0">
              <a:solidFill>
                <a:schemeClr val="accent2"/>
              </a:solidFill>
              <a:latin typeface="Roboto" charset="0"/>
              <a:ea typeface="Roboto" charset="0"/>
              <a:cs typeface="Robo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47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2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283</TotalTime>
  <Words>208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Century Gothic</vt:lpstr>
      <vt:lpstr>Roboto</vt:lpstr>
      <vt:lpstr>Wingdings 3</vt:lpstr>
      <vt:lpstr>Wisp</vt:lpstr>
      <vt:lpstr>24_Office Theme</vt:lpstr>
      <vt:lpstr>INVENTARISASI PENYUSUNAN RANCANGAN PERATURAN PEMERINTAH (RPP)</vt:lpstr>
      <vt:lpstr>UNDANG-UNDANG NOMOR 13 TAHUN 2018</vt:lpstr>
      <vt:lpstr>4 (EMPAT) KLUSTER PEMBAHASAN</vt:lpstr>
      <vt:lpstr>PENYERAHAN KCKR </vt:lpstr>
      <vt:lpstr>PENGELOLAAN HASIL SERAH-SIMPAN KCKR</vt:lpstr>
      <vt:lpstr>PERAN SERTA MASYARAKAT </vt:lpstr>
      <vt:lpstr>PENGHARGAAN</vt:lpstr>
      <vt:lpstr>TERIMA KASIH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INVENTARISASI PENYUSUNAN RANCANGAN PERATURAN PEMERINTAH (RPP)</dc:title>
  <dc:creator>Tatat Kurniawati</dc:creator>
  <cp:lastModifiedBy>Dithamara Badzlin</cp:lastModifiedBy>
  <cp:revision>24</cp:revision>
  <dcterms:created xsi:type="dcterms:W3CDTF">2019-04-19T10:14:10Z</dcterms:created>
  <dcterms:modified xsi:type="dcterms:W3CDTF">2019-04-20T05:53:28Z</dcterms:modified>
</cp:coreProperties>
</file>