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FC07-AD55-4C29-91AD-588727C28D26}" type="datetimeFigureOut">
              <a:rPr lang="id-ID" smtClean="0"/>
              <a:t>06/11/2018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F37EC-9700-44F4-B2B1-43850C448B5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lide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lide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lide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lid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lid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lid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lid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lid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lide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1</cp:revision>
  <dcterms:created xsi:type="dcterms:W3CDTF">2018-11-06T02:57:22Z</dcterms:created>
  <dcterms:modified xsi:type="dcterms:W3CDTF">2018-11-06T03:05:44Z</dcterms:modified>
</cp:coreProperties>
</file>