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handoutMasterIdLst>
    <p:handoutMasterId r:id="rId72"/>
  </p:handoutMasterIdLst>
  <p:sldIdLst>
    <p:sldId id="256" r:id="rId2"/>
    <p:sldId id="356" r:id="rId3"/>
    <p:sldId id="258" r:id="rId4"/>
    <p:sldId id="260" r:id="rId5"/>
    <p:sldId id="325" r:id="rId6"/>
    <p:sldId id="326" r:id="rId7"/>
    <p:sldId id="337" r:id="rId8"/>
    <p:sldId id="323" r:id="rId9"/>
    <p:sldId id="324" r:id="rId10"/>
    <p:sldId id="327" r:id="rId11"/>
    <p:sldId id="328" r:id="rId12"/>
    <p:sldId id="329" r:id="rId13"/>
    <p:sldId id="331" r:id="rId14"/>
    <p:sldId id="338" r:id="rId15"/>
    <p:sldId id="339" r:id="rId16"/>
    <p:sldId id="340" r:id="rId17"/>
    <p:sldId id="341" r:id="rId18"/>
    <p:sldId id="332" r:id="rId19"/>
    <p:sldId id="357" r:id="rId20"/>
    <p:sldId id="358" r:id="rId21"/>
    <p:sldId id="359" r:id="rId22"/>
    <p:sldId id="360" r:id="rId23"/>
    <p:sldId id="361" r:id="rId24"/>
    <p:sldId id="334" r:id="rId25"/>
    <p:sldId id="335" r:id="rId26"/>
    <p:sldId id="343" r:id="rId27"/>
    <p:sldId id="350" r:id="rId28"/>
    <p:sldId id="349" r:id="rId29"/>
    <p:sldId id="346" r:id="rId30"/>
    <p:sldId id="347" r:id="rId31"/>
    <p:sldId id="354" r:id="rId32"/>
    <p:sldId id="355" r:id="rId33"/>
    <p:sldId id="300" r:id="rId34"/>
    <p:sldId id="301" r:id="rId35"/>
    <p:sldId id="302" r:id="rId36"/>
    <p:sldId id="303" r:id="rId37"/>
    <p:sldId id="308" r:id="rId38"/>
    <p:sldId id="309" r:id="rId39"/>
    <p:sldId id="310" r:id="rId40"/>
    <p:sldId id="311" r:id="rId41"/>
    <p:sldId id="312" r:id="rId42"/>
    <p:sldId id="313" r:id="rId43"/>
    <p:sldId id="314" r:id="rId44"/>
    <p:sldId id="315" r:id="rId45"/>
    <p:sldId id="316" r:id="rId46"/>
    <p:sldId id="304" r:id="rId47"/>
    <p:sldId id="305" r:id="rId48"/>
    <p:sldId id="306" r:id="rId49"/>
    <p:sldId id="307" r:id="rId50"/>
    <p:sldId id="318" r:id="rId51"/>
    <p:sldId id="261" r:id="rId52"/>
    <p:sldId id="262" r:id="rId53"/>
    <p:sldId id="263" r:id="rId54"/>
    <p:sldId id="264" r:id="rId55"/>
    <p:sldId id="317" r:id="rId56"/>
    <p:sldId id="319" r:id="rId57"/>
    <p:sldId id="265" r:id="rId58"/>
    <p:sldId id="268" r:id="rId59"/>
    <p:sldId id="269" r:id="rId60"/>
    <p:sldId id="291" r:id="rId61"/>
    <p:sldId id="320" r:id="rId62"/>
    <p:sldId id="321" r:id="rId63"/>
    <p:sldId id="270" r:id="rId64"/>
    <p:sldId id="298" r:id="rId65"/>
    <p:sldId id="351" r:id="rId66"/>
    <p:sldId id="352" r:id="rId67"/>
    <p:sldId id="353" r:id="rId68"/>
    <p:sldId id="342" r:id="rId69"/>
    <p:sldId id="295" r:id="rId70"/>
  </p:sldIdLst>
  <p:sldSz cx="9144000" cy="6858000" type="screen4x3"/>
  <p:notesSz cx="7102475" cy="1121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362"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1D09C-223B-4C0F-9569-1BDE28339398}" type="doc">
      <dgm:prSet loTypeId="urn:microsoft.com/office/officeart/2008/layout/PictureAccentList" loCatId="picture" qsTypeId="urn:microsoft.com/office/officeart/2005/8/quickstyle/simple1" qsCatId="simple" csTypeId="urn:microsoft.com/office/officeart/2005/8/colors/colorful5" csCatId="colorful" phldr="1"/>
      <dgm:spPr/>
      <dgm:t>
        <a:bodyPr/>
        <a:lstStyle/>
        <a:p>
          <a:endParaRPr lang="id-ID"/>
        </a:p>
      </dgm:t>
    </dgm:pt>
    <dgm:pt modelId="{B1ABEE03-F1CB-449E-904F-9BE9D8CAB9B0}">
      <dgm:prSet phldrT="[Text]"/>
      <dgm:spPr/>
      <dgm:t>
        <a:bodyPr/>
        <a:lstStyle/>
        <a:p>
          <a:r>
            <a:rPr lang="id-ID" smtClean="0"/>
            <a:t>LANDASAN HUKUM</a:t>
          </a:r>
          <a:endParaRPr lang="id-ID" dirty="0"/>
        </a:p>
      </dgm:t>
    </dgm:pt>
    <dgm:pt modelId="{E48F91B4-335E-48A5-A2B6-D93E1F904254}" type="parTrans" cxnId="{889F67CA-BEDC-44D7-8AEB-F1610FD7BAA2}">
      <dgm:prSet/>
      <dgm:spPr/>
      <dgm:t>
        <a:bodyPr/>
        <a:lstStyle/>
        <a:p>
          <a:endParaRPr lang="id-ID"/>
        </a:p>
      </dgm:t>
    </dgm:pt>
    <dgm:pt modelId="{560011CA-2D68-4306-A082-6C04A49094D1}" type="sibTrans" cxnId="{889F67CA-BEDC-44D7-8AEB-F1610FD7BAA2}">
      <dgm:prSet/>
      <dgm:spPr/>
      <dgm:t>
        <a:bodyPr/>
        <a:lstStyle/>
        <a:p>
          <a:endParaRPr lang="id-ID"/>
        </a:p>
      </dgm:t>
    </dgm:pt>
    <dgm:pt modelId="{E2C894E1-4482-4F1F-AA73-B8E84084284D}">
      <dgm:prSet phldrT="[Text]" custT="1"/>
      <dgm:spPr/>
      <dgm:t>
        <a:bodyPr/>
        <a:lstStyle/>
        <a:p>
          <a:r>
            <a:rPr lang="en-US" sz="3200" smtClean="0">
              <a:solidFill>
                <a:schemeClr val="accent2">
                  <a:lumMod val="75000"/>
                </a:schemeClr>
              </a:solidFill>
            </a:rPr>
            <a:t>UU No</a:t>
          </a:r>
          <a:r>
            <a:rPr lang="en-US" sz="3200" dirty="0" smtClean="0">
              <a:solidFill>
                <a:schemeClr val="accent2">
                  <a:lumMod val="75000"/>
                </a:schemeClr>
              </a:solidFill>
            </a:rPr>
            <a:t>. </a:t>
          </a:r>
          <a:r>
            <a:rPr lang="en-US" sz="3200" smtClean="0">
              <a:solidFill>
                <a:schemeClr val="accent2">
                  <a:lumMod val="75000"/>
                </a:schemeClr>
              </a:solidFill>
            </a:rPr>
            <a:t>43 Thn. </a:t>
          </a:r>
          <a:r>
            <a:rPr lang="en-US" sz="3200" dirty="0" smtClean="0">
              <a:solidFill>
                <a:schemeClr val="accent2">
                  <a:lumMod val="75000"/>
                </a:schemeClr>
              </a:solidFill>
            </a:rPr>
            <a:t>2007</a:t>
          </a:r>
          <a:r>
            <a:rPr lang="id-ID" sz="3200" dirty="0" smtClean="0">
              <a:solidFill>
                <a:schemeClr val="accent2">
                  <a:lumMod val="75000"/>
                </a:schemeClr>
              </a:solidFill>
            </a:rPr>
            <a:t> </a:t>
          </a:r>
          <a:r>
            <a:rPr lang="id-ID" sz="2400" dirty="0" smtClean="0">
              <a:solidFill>
                <a:schemeClr val="accent2">
                  <a:lumMod val="75000"/>
                </a:schemeClr>
              </a:solidFill>
            </a:rPr>
            <a:t>tentang perpustakaan</a:t>
          </a:r>
          <a:endParaRPr lang="id-ID" sz="2400" dirty="0">
            <a:solidFill>
              <a:schemeClr val="accent2">
                <a:lumMod val="75000"/>
              </a:schemeClr>
            </a:solidFill>
          </a:endParaRPr>
        </a:p>
      </dgm:t>
    </dgm:pt>
    <dgm:pt modelId="{C669D471-D8DE-4491-925C-A4AF0AAD65ED}" type="parTrans" cxnId="{1046710D-4BB6-4E57-88E8-229B74D5BE6A}">
      <dgm:prSet/>
      <dgm:spPr/>
      <dgm:t>
        <a:bodyPr/>
        <a:lstStyle/>
        <a:p>
          <a:endParaRPr lang="id-ID"/>
        </a:p>
      </dgm:t>
    </dgm:pt>
    <dgm:pt modelId="{EA5230BF-B79F-4C12-BDDF-27A87F21C60A}" type="sibTrans" cxnId="{1046710D-4BB6-4E57-88E8-229B74D5BE6A}">
      <dgm:prSet/>
      <dgm:spPr/>
      <dgm:t>
        <a:bodyPr/>
        <a:lstStyle/>
        <a:p>
          <a:endParaRPr lang="id-ID"/>
        </a:p>
      </dgm:t>
    </dgm:pt>
    <dgm:pt modelId="{49819811-C85E-4760-A5F8-D6085840CFB2}">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800" b="1" smtClean="0">
              <a:solidFill>
                <a:schemeClr val="bg2"/>
              </a:solidFill>
            </a:rPr>
            <a:t>PP No. </a:t>
          </a:r>
          <a:r>
            <a:rPr lang="id-ID" sz="2800" b="1" smtClean="0">
              <a:solidFill>
                <a:schemeClr val="bg2"/>
              </a:solidFill>
            </a:rPr>
            <a:t>24 th</a:t>
          </a:r>
          <a:r>
            <a:rPr lang="en-US" sz="2800" b="1" smtClean="0">
              <a:solidFill>
                <a:schemeClr val="bg2"/>
              </a:solidFill>
            </a:rPr>
            <a:t>.</a:t>
          </a:r>
          <a:r>
            <a:rPr lang="id-ID" sz="2800" b="1" smtClean="0">
              <a:solidFill>
                <a:schemeClr val="bg2"/>
              </a:solidFill>
            </a:rPr>
            <a:t> 2014 </a:t>
          </a:r>
          <a:r>
            <a:rPr lang="en-US" sz="2400" smtClean="0">
              <a:solidFill>
                <a:schemeClr val="bg2"/>
              </a:solidFill>
            </a:rPr>
            <a:t>Pe</a:t>
          </a:r>
          <a:r>
            <a:rPr lang="id-ID" sz="2400" smtClean="0">
              <a:solidFill>
                <a:schemeClr val="bg2"/>
              </a:solidFill>
            </a:rPr>
            <a:t>l</a:t>
          </a:r>
          <a:r>
            <a:rPr lang="en-US" sz="2400" smtClean="0">
              <a:solidFill>
                <a:schemeClr val="bg2"/>
              </a:solidFill>
            </a:rPr>
            <a:t>a</a:t>
          </a:r>
          <a:r>
            <a:rPr lang="id-ID" sz="2400" smtClean="0">
              <a:solidFill>
                <a:schemeClr val="bg2"/>
              </a:solidFill>
            </a:rPr>
            <a:t>ksana</a:t>
          </a:r>
          <a:r>
            <a:rPr lang="en-US" sz="2400" smtClean="0">
              <a:solidFill>
                <a:schemeClr val="bg2"/>
              </a:solidFill>
            </a:rPr>
            <a:t>an</a:t>
          </a:r>
          <a:r>
            <a:rPr lang="id-ID" sz="2400" smtClean="0">
              <a:solidFill>
                <a:schemeClr val="bg2"/>
              </a:solidFill>
            </a:rPr>
            <a:t> UU No. 43 th. 2007</a:t>
          </a:r>
          <a:endParaRPr lang="id-ID" sz="2200" dirty="0">
            <a:solidFill>
              <a:schemeClr val="bg2"/>
            </a:solidFill>
          </a:endParaRPr>
        </a:p>
      </dgm:t>
    </dgm:pt>
    <dgm:pt modelId="{206E50AE-B71D-4794-BF34-66421D4C94A2}" type="parTrans" cxnId="{BC7FF5B5-A978-4953-AD34-8CCB322A71C2}">
      <dgm:prSet/>
      <dgm:spPr/>
      <dgm:t>
        <a:bodyPr/>
        <a:lstStyle/>
        <a:p>
          <a:endParaRPr lang="id-ID"/>
        </a:p>
      </dgm:t>
    </dgm:pt>
    <dgm:pt modelId="{C6793858-4E28-493C-ABF2-AC02E178097E}" type="sibTrans" cxnId="{BC7FF5B5-A978-4953-AD34-8CCB322A71C2}">
      <dgm:prSet/>
      <dgm:spPr/>
      <dgm:t>
        <a:bodyPr/>
        <a:lstStyle/>
        <a:p>
          <a:endParaRPr lang="id-ID"/>
        </a:p>
      </dgm:t>
    </dgm:pt>
    <dgm:pt modelId="{F91AE1FD-16C8-4D47-B787-85968A58AA39}">
      <dgm:prSet phldrT="[Text]" custT="1"/>
      <dgm:spPr/>
      <dgm:t>
        <a:bodyPr/>
        <a:lstStyle/>
        <a:p>
          <a:r>
            <a:rPr lang="en-US" sz="2400" b="1" smtClean="0">
              <a:solidFill>
                <a:schemeClr val="accent1">
                  <a:lumMod val="50000"/>
                </a:schemeClr>
              </a:solidFill>
              <a:latin typeface="Narkisim" pitchFamily="34" charset="-79"/>
              <a:cs typeface="Narkisim" pitchFamily="34" charset="-79"/>
            </a:rPr>
            <a:t>UU No. 4</a:t>
          </a:r>
          <a:r>
            <a:rPr lang="id-ID" sz="2400" b="1" smtClean="0">
              <a:solidFill>
                <a:schemeClr val="accent1">
                  <a:lumMod val="50000"/>
                </a:schemeClr>
              </a:solidFill>
              <a:latin typeface="Narkisim" pitchFamily="34" charset="-79"/>
              <a:cs typeface="Narkisim" pitchFamily="34" charset="-79"/>
            </a:rPr>
            <a:t> tahun </a:t>
          </a:r>
          <a:r>
            <a:rPr lang="en-US" sz="2400" b="1" smtClean="0">
              <a:solidFill>
                <a:schemeClr val="accent1">
                  <a:lumMod val="50000"/>
                </a:schemeClr>
              </a:solidFill>
              <a:latin typeface="Narkisim" pitchFamily="34" charset="-79"/>
              <a:cs typeface="Narkisim" pitchFamily="34" charset="-79"/>
            </a:rPr>
            <a:t>1990</a:t>
          </a:r>
          <a:r>
            <a:rPr lang="en-US" sz="2200" b="1" smtClean="0">
              <a:solidFill>
                <a:schemeClr val="accent1">
                  <a:lumMod val="50000"/>
                </a:schemeClr>
              </a:solidFill>
              <a:latin typeface="Narkisim" pitchFamily="34" charset="-79"/>
              <a:cs typeface="Narkisim" pitchFamily="34" charset="-79"/>
            </a:rPr>
            <a:t/>
          </a:r>
          <a:br>
            <a:rPr lang="en-US" sz="2200" b="1" smtClean="0">
              <a:solidFill>
                <a:schemeClr val="accent1">
                  <a:lumMod val="50000"/>
                </a:schemeClr>
              </a:solidFill>
              <a:latin typeface="Narkisim" pitchFamily="34" charset="-79"/>
              <a:cs typeface="Narkisim" pitchFamily="34" charset="-79"/>
            </a:rPr>
          </a:br>
          <a:r>
            <a:rPr lang="en-US" sz="2200" b="1" smtClean="0">
              <a:solidFill>
                <a:schemeClr val="accent1">
                  <a:lumMod val="50000"/>
                </a:schemeClr>
              </a:solidFill>
              <a:latin typeface="Narkisim" pitchFamily="34" charset="-79"/>
              <a:cs typeface="Narkisim" pitchFamily="34" charset="-79"/>
            </a:rPr>
            <a:t>serah simpan karya cetak dan karya rekam</a:t>
          </a:r>
          <a:endParaRPr lang="id-ID" sz="2200" dirty="0"/>
        </a:p>
      </dgm:t>
    </dgm:pt>
    <dgm:pt modelId="{20854CCF-DDD4-4EBF-9D90-60C5C5432770}" type="parTrans" cxnId="{E6C08CEE-B552-459E-8040-9DED5BFF6EBC}">
      <dgm:prSet/>
      <dgm:spPr/>
      <dgm:t>
        <a:bodyPr/>
        <a:lstStyle/>
        <a:p>
          <a:endParaRPr lang="en-US"/>
        </a:p>
      </dgm:t>
    </dgm:pt>
    <dgm:pt modelId="{2DF49558-803D-4467-8B52-15270731DED0}" type="sibTrans" cxnId="{E6C08CEE-B552-459E-8040-9DED5BFF6EBC}">
      <dgm:prSet/>
      <dgm:spPr/>
      <dgm:t>
        <a:bodyPr/>
        <a:lstStyle/>
        <a:p>
          <a:endParaRPr lang="en-US"/>
        </a:p>
      </dgm:t>
    </dgm:pt>
    <dgm:pt modelId="{0DACE198-946E-4793-88DF-B6AD07324676}">
      <dgm:prSet phldrT="[Text]" custT="1"/>
      <dgm:spPr/>
      <dgm:t>
        <a:bodyPr/>
        <a:lstStyle/>
        <a:p>
          <a:r>
            <a:rPr lang="en-US" sz="2200" b="1" smtClean="0">
              <a:solidFill>
                <a:schemeClr val="accent1">
                  <a:lumMod val="50000"/>
                </a:schemeClr>
              </a:solidFill>
              <a:latin typeface="Narkisim" pitchFamily="34" charset="-79"/>
              <a:cs typeface="Narkisim" pitchFamily="34" charset="-79"/>
            </a:rPr>
            <a:t>P P No. </a:t>
          </a:r>
          <a:r>
            <a:rPr lang="en-US" sz="2400" b="1" smtClean="0">
              <a:solidFill>
                <a:schemeClr val="accent1">
                  <a:lumMod val="50000"/>
                </a:schemeClr>
              </a:solidFill>
              <a:latin typeface="Narkisim" pitchFamily="34" charset="-79"/>
              <a:cs typeface="Narkisim" pitchFamily="34" charset="-79"/>
            </a:rPr>
            <a:t>70</a:t>
          </a:r>
          <a:r>
            <a:rPr lang="id-ID" sz="2400" b="1" smtClean="0">
              <a:solidFill>
                <a:schemeClr val="accent1">
                  <a:lumMod val="50000"/>
                </a:schemeClr>
              </a:solidFill>
              <a:latin typeface="Narkisim" pitchFamily="34" charset="-79"/>
              <a:cs typeface="Narkisim" pitchFamily="34" charset="-79"/>
            </a:rPr>
            <a:t> tahun 1991</a:t>
          </a:r>
          <a:r>
            <a:rPr lang="en-US" sz="2400" b="1" smtClean="0">
              <a:solidFill>
                <a:schemeClr val="accent1">
                  <a:lumMod val="50000"/>
                </a:schemeClr>
              </a:solidFill>
              <a:latin typeface="Narkisim" pitchFamily="34" charset="-79"/>
              <a:cs typeface="Narkisim" pitchFamily="34" charset="-79"/>
            </a:rPr>
            <a:t>             </a:t>
          </a:r>
          <a:r>
            <a:rPr lang="en-US" sz="2400" b="1" smtClean="0">
              <a:solidFill>
                <a:schemeClr val="accent1">
                  <a:lumMod val="50000"/>
                </a:schemeClr>
              </a:solidFill>
            </a:rPr>
            <a:t>Pelaksanaan</a:t>
          </a:r>
          <a:r>
            <a:rPr lang="en-US" sz="2400" b="1" smtClean="0"/>
            <a:t> </a:t>
          </a:r>
          <a:r>
            <a:rPr lang="en-US" sz="2200" b="1" smtClean="0">
              <a:solidFill>
                <a:schemeClr val="accent1">
                  <a:lumMod val="50000"/>
                </a:schemeClr>
              </a:solidFill>
              <a:latin typeface="Narkisim" pitchFamily="34" charset="-79"/>
              <a:cs typeface="Narkisim" pitchFamily="34" charset="-79"/>
            </a:rPr>
            <a:t>serah simpan karya cetak dan karya rekam</a:t>
          </a:r>
          <a:endParaRPr lang="id-ID" sz="2200" dirty="0"/>
        </a:p>
      </dgm:t>
    </dgm:pt>
    <dgm:pt modelId="{52327DD6-2880-403B-9CF2-90548E5C0938}" type="parTrans" cxnId="{E3884AEA-9385-4261-B5BC-13CF14ED3F31}">
      <dgm:prSet/>
      <dgm:spPr/>
      <dgm:t>
        <a:bodyPr/>
        <a:lstStyle/>
        <a:p>
          <a:endParaRPr lang="en-US"/>
        </a:p>
      </dgm:t>
    </dgm:pt>
    <dgm:pt modelId="{42C804C6-D40D-46B2-A871-06FA108C9814}" type="sibTrans" cxnId="{E3884AEA-9385-4261-B5BC-13CF14ED3F31}">
      <dgm:prSet/>
      <dgm:spPr/>
      <dgm:t>
        <a:bodyPr/>
        <a:lstStyle/>
        <a:p>
          <a:endParaRPr lang="en-US"/>
        </a:p>
      </dgm:t>
    </dgm:pt>
    <dgm:pt modelId="{FFD3F68E-B92E-4D86-AEBD-DC1C86D29EE8}" type="pres">
      <dgm:prSet presAssocID="{8B51D09C-223B-4C0F-9569-1BDE28339398}" presName="layout" presStyleCnt="0">
        <dgm:presLayoutVars>
          <dgm:chMax/>
          <dgm:chPref/>
          <dgm:dir/>
          <dgm:animOne val="branch"/>
          <dgm:animLvl val="lvl"/>
          <dgm:resizeHandles/>
        </dgm:presLayoutVars>
      </dgm:prSet>
      <dgm:spPr/>
      <dgm:t>
        <a:bodyPr/>
        <a:lstStyle/>
        <a:p>
          <a:endParaRPr lang="id-ID"/>
        </a:p>
      </dgm:t>
    </dgm:pt>
    <dgm:pt modelId="{CDBB03B5-D94A-48F2-B055-86B4BB4D5086}" type="pres">
      <dgm:prSet presAssocID="{B1ABEE03-F1CB-449E-904F-9BE9D8CAB9B0}" presName="root" presStyleCnt="0">
        <dgm:presLayoutVars>
          <dgm:chMax/>
          <dgm:chPref val="4"/>
        </dgm:presLayoutVars>
      </dgm:prSet>
      <dgm:spPr/>
      <dgm:t>
        <a:bodyPr/>
        <a:lstStyle/>
        <a:p>
          <a:endParaRPr lang="id-ID"/>
        </a:p>
      </dgm:t>
    </dgm:pt>
    <dgm:pt modelId="{688AED06-4B6B-4A32-80A5-D4D24CD62680}" type="pres">
      <dgm:prSet presAssocID="{B1ABEE03-F1CB-449E-904F-9BE9D8CAB9B0}" presName="rootComposite" presStyleCnt="0">
        <dgm:presLayoutVars/>
      </dgm:prSet>
      <dgm:spPr/>
      <dgm:t>
        <a:bodyPr/>
        <a:lstStyle/>
        <a:p>
          <a:endParaRPr lang="id-ID"/>
        </a:p>
      </dgm:t>
    </dgm:pt>
    <dgm:pt modelId="{EB31B321-B573-4593-BABC-1E36FB476481}" type="pres">
      <dgm:prSet presAssocID="{B1ABEE03-F1CB-449E-904F-9BE9D8CAB9B0}" presName="rootText" presStyleLbl="node0" presStyleIdx="0" presStyleCnt="1" custLinFactY="-20892" custLinFactNeighborX="1990" custLinFactNeighborY="-100000">
        <dgm:presLayoutVars>
          <dgm:chMax/>
          <dgm:chPref val="4"/>
        </dgm:presLayoutVars>
      </dgm:prSet>
      <dgm:spPr/>
      <dgm:t>
        <a:bodyPr/>
        <a:lstStyle/>
        <a:p>
          <a:endParaRPr lang="id-ID"/>
        </a:p>
      </dgm:t>
    </dgm:pt>
    <dgm:pt modelId="{E3A76E66-3151-4977-AB01-0C5083E7300C}" type="pres">
      <dgm:prSet presAssocID="{B1ABEE03-F1CB-449E-904F-9BE9D8CAB9B0}" presName="childShape" presStyleCnt="0">
        <dgm:presLayoutVars>
          <dgm:chMax val="0"/>
          <dgm:chPref val="0"/>
        </dgm:presLayoutVars>
      </dgm:prSet>
      <dgm:spPr/>
      <dgm:t>
        <a:bodyPr/>
        <a:lstStyle/>
        <a:p>
          <a:endParaRPr lang="id-ID"/>
        </a:p>
      </dgm:t>
    </dgm:pt>
    <dgm:pt modelId="{CA748632-34E4-4ABD-99DC-C60CE62A8A11}" type="pres">
      <dgm:prSet presAssocID="{E2C894E1-4482-4F1F-AA73-B8E84084284D}" presName="childComposite" presStyleCnt="0">
        <dgm:presLayoutVars>
          <dgm:chMax val="0"/>
          <dgm:chPref val="0"/>
        </dgm:presLayoutVars>
      </dgm:prSet>
      <dgm:spPr/>
      <dgm:t>
        <a:bodyPr/>
        <a:lstStyle/>
        <a:p>
          <a:endParaRPr lang="id-ID"/>
        </a:p>
      </dgm:t>
    </dgm:pt>
    <dgm:pt modelId="{BB271BFC-302D-40F9-8862-A3483F0EACDD}" type="pres">
      <dgm:prSet presAssocID="{E2C894E1-4482-4F1F-AA73-B8E84084284D}" presName="Image"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dgm:spPr>
      <dgm:t>
        <a:bodyPr/>
        <a:lstStyle/>
        <a:p>
          <a:endParaRPr lang="id-ID"/>
        </a:p>
      </dgm:t>
    </dgm:pt>
    <dgm:pt modelId="{D160F261-85BB-439F-AE2C-992A34E38760}" type="pres">
      <dgm:prSet presAssocID="{E2C894E1-4482-4F1F-AA73-B8E84084284D}" presName="childText" presStyleLbl="lnNode1" presStyleIdx="0" presStyleCnt="4" custScaleX="98451" custLinFactNeighborX="-113" custLinFactNeighborY="-173">
        <dgm:presLayoutVars>
          <dgm:chMax val="0"/>
          <dgm:chPref val="0"/>
          <dgm:bulletEnabled val="1"/>
        </dgm:presLayoutVars>
      </dgm:prSet>
      <dgm:spPr/>
      <dgm:t>
        <a:bodyPr/>
        <a:lstStyle/>
        <a:p>
          <a:endParaRPr lang="id-ID"/>
        </a:p>
      </dgm:t>
    </dgm:pt>
    <dgm:pt modelId="{3CD6B5A2-FE27-47C7-A436-02EC19CEF862}" type="pres">
      <dgm:prSet presAssocID="{49819811-C85E-4760-A5F8-D6085840CFB2}" presName="childComposite" presStyleCnt="0">
        <dgm:presLayoutVars>
          <dgm:chMax val="0"/>
          <dgm:chPref val="0"/>
        </dgm:presLayoutVars>
      </dgm:prSet>
      <dgm:spPr/>
      <dgm:t>
        <a:bodyPr/>
        <a:lstStyle/>
        <a:p>
          <a:endParaRPr lang="id-ID"/>
        </a:p>
      </dgm:t>
    </dgm:pt>
    <dgm:pt modelId="{E42FFBF0-42EF-4729-AC85-584751946EDD}" type="pres">
      <dgm:prSet presAssocID="{49819811-C85E-4760-A5F8-D6085840CFB2}" presName="Image" presStyleLbl="nod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l="-17000" r="-17000"/>
          </a:stretch>
        </a:blipFill>
      </dgm:spPr>
      <dgm:t>
        <a:bodyPr/>
        <a:lstStyle/>
        <a:p>
          <a:endParaRPr lang="id-ID"/>
        </a:p>
      </dgm:t>
    </dgm:pt>
    <dgm:pt modelId="{EF3AAE69-E10E-4DAE-B5BB-D36ABFBEF6D9}" type="pres">
      <dgm:prSet presAssocID="{49819811-C85E-4760-A5F8-D6085840CFB2}" presName="childText" presStyleLbl="lnNode1" presStyleIdx="1" presStyleCnt="4">
        <dgm:presLayoutVars>
          <dgm:chMax val="0"/>
          <dgm:chPref val="0"/>
          <dgm:bulletEnabled val="1"/>
        </dgm:presLayoutVars>
      </dgm:prSet>
      <dgm:spPr/>
      <dgm:t>
        <a:bodyPr/>
        <a:lstStyle/>
        <a:p>
          <a:endParaRPr lang="id-ID"/>
        </a:p>
      </dgm:t>
    </dgm:pt>
    <dgm:pt modelId="{9A452E15-4656-425B-94B9-A1A5B35CC777}" type="pres">
      <dgm:prSet presAssocID="{F91AE1FD-16C8-4D47-B787-85968A58AA39}" presName="childComposite" presStyleCnt="0">
        <dgm:presLayoutVars>
          <dgm:chMax val="0"/>
          <dgm:chPref val="0"/>
        </dgm:presLayoutVars>
      </dgm:prSet>
      <dgm:spPr/>
    </dgm:pt>
    <dgm:pt modelId="{C27A177B-AA91-4366-8980-0C8170DB7049}" type="pres">
      <dgm:prSet presAssocID="{F91AE1FD-16C8-4D47-B787-85968A58AA39}" presName="Image" presStyleLbl="node1" presStyleIdx="2" presStyleCnt="4"/>
      <dgm:spPr>
        <a:blipFill rotWithShape="0">
          <a:blip xmlns:r="http://schemas.openxmlformats.org/officeDocument/2006/relationships" r:embed="rId3"/>
          <a:stretch>
            <a:fillRect/>
          </a:stretch>
        </a:blipFill>
      </dgm:spPr>
      <dgm:t>
        <a:bodyPr/>
        <a:lstStyle/>
        <a:p>
          <a:endParaRPr lang="en-US"/>
        </a:p>
      </dgm:t>
    </dgm:pt>
    <dgm:pt modelId="{4FB0748F-43F7-46B1-AAAE-B9DD226A5A18}" type="pres">
      <dgm:prSet presAssocID="{F91AE1FD-16C8-4D47-B787-85968A58AA39}" presName="childText" presStyleLbl="lnNode1" presStyleIdx="2" presStyleCnt="4">
        <dgm:presLayoutVars>
          <dgm:chMax val="0"/>
          <dgm:chPref val="0"/>
          <dgm:bulletEnabled val="1"/>
        </dgm:presLayoutVars>
      </dgm:prSet>
      <dgm:spPr/>
      <dgm:t>
        <a:bodyPr/>
        <a:lstStyle/>
        <a:p>
          <a:endParaRPr lang="en-US"/>
        </a:p>
      </dgm:t>
    </dgm:pt>
    <dgm:pt modelId="{2D500DBD-1E16-464F-A1C4-E0A29F024FDA}" type="pres">
      <dgm:prSet presAssocID="{0DACE198-946E-4793-88DF-B6AD07324676}" presName="childComposite" presStyleCnt="0">
        <dgm:presLayoutVars>
          <dgm:chMax val="0"/>
          <dgm:chPref val="0"/>
        </dgm:presLayoutVars>
      </dgm:prSet>
      <dgm:spPr/>
    </dgm:pt>
    <dgm:pt modelId="{4F947812-FAC4-4906-B961-D97991BF05FE}" type="pres">
      <dgm:prSet presAssocID="{0DACE198-946E-4793-88DF-B6AD07324676}" presName="Image" presStyleLbl="node1" presStyleIdx="3" presStyleCnt="4"/>
      <dgm:spPr>
        <a:blipFill rotWithShape="0">
          <a:blip xmlns:r="http://schemas.openxmlformats.org/officeDocument/2006/relationships" r:embed="rId4"/>
          <a:stretch>
            <a:fillRect/>
          </a:stretch>
        </a:blipFill>
      </dgm:spPr>
      <dgm:t>
        <a:bodyPr/>
        <a:lstStyle/>
        <a:p>
          <a:endParaRPr lang="en-US"/>
        </a:p>
      </dgm:t>
    </dgm:pt>
    <dgm:pt modelId="{B3D0325B-FC9B-466A-A2D3-7C71DB0D52E9}" type="pres">
      <dgm:prSet presAssocID="{0DACE198-946E-4793-88DF-B6AD07324676}" presName="childText" presStyleLbl="lnNode1" presStyleIdx="3" presStyleCnt="4">
        <dgm:presLayoutVars>
          <dgm:chMax val="0"/>
          <dgm:chPref val="0"/>
          <dgm:bulletEnabled val="1"/>
        </dgm:presLayoutVars>
      </dgm:prSet>
      <dgm:spPr/>
      <dgm:t>
        <a:bodyPr/>
        <a:lstStyle/>
        <a:p>
          <a:endParaRPr lang="en-US"/>
        </a:p>
      </dgm:t>
    </dgm:pt>
  </dgm:ptLst>
  <dgm:cxnLst>
    <dgm:cxn modelId="{889F67CA-BEDC-44D7-8AEB-F1610FD7BAA2}" srcId="{8B51D09C-223B-4C0F-9569-1BDE28339398}" destId="{B1ABEE03-F1CB-449E-904F-9BE9D8CAB9B0}" srcOrd="0" destOrd="0" parTransId="{E48F91B4-335E-48A5-A2B6-D93E1F904254}" sibTransId="{560011CA-2D68-4306-A082-6C04A49094D1}"/>
    <dgm:cxn modelId="{A8A54520-9B0E-489D-9E8C-9B40882AFC16}" type="presOf" srcId="{8B51D09C-223B-4C0F-9569-1BDE28339398}" destId="{FFD3F68E-B92E-4D86-AEBD-DC1C86D29EE8}" srcOrd="0" destOrd="0" presId="urn:microsoft.com/office/officeart/2008/layout/PictureAccentList"/>
    <dgm:cxn modelId="{BC7FF5B5-A978-4953-AD34-8CCB322A71C2}" srcId="{B1ABEE03-F1CB-449E-904F-9BE9D8CAB9B0}" destId="{49819811-C85E-4760-A5F8-D6085840CFB2}" srcOrd="1" destOrd="0" parTransId="{206E50AE-B71D-4794-BF34-66421D4C94A2}" sibTransId="{C6793858-4E28-493C-ABF2-AC02E178097E}"/>
    <dgm:cxn modelId="{0B9CAB32-6473-422F-8AEE-C8D0C923CD20}" type="presOf" srcId="{49819811-C85E-4760-A5F8-D6085840CFB2}" destId="{EF3AAE69-E10E-4DAE-B5BB-D36ABFBEF6D9}" srcOrd="0" destOrd="0" presId="urn:microsoft.com/office/officeart/2008/layout/PictureAccentList"/>
    <dgm:cxn modelId="{1046710D-4BB6-4E57-88E8-229B74D5BE6A}" srcId="{B1ABEE03-F1CB-449E-904F-9BE9D8CAB9B0}" destId="{E2C894E1-4482-4F1F-AA73-B8E84084284D}" srcOrd="0" destOrd="0" parTransId="{C669D471-D8DE-4491-925C-A4AF0AAD65ED}" sibTransId="{EA5230BF-B79F-4C12-BDDF-27A87F21C60A}"/>
    <dgm:cxn modelId="{E3884AEA-9385-4261-B5BC-13CF14ED3F31}" srcId="{B1ABEE03-F1CB-449E-904F-9BE9D8CAB9B0}" destId="{0DACE198-946E-4793-88DF-B6AD07324676}" srcOrd="3" destOrd="0" parTransId="{52327DD6-2880-403B-9CF2-90548E5C0938}" sibTransId="{42C804C6-D40D-46B2-A871-06FA108C9814}"/>
    <dgm:cxn modelId="{3AEDB6A0-988C-44B1-A39B-D67893A09F6E}" type="presOf" srcId="{B1ABEE03-F1CB-449E-904F-9BE9D8CAB9B0}" destId="{EB31B321-B573-4593-BABC-1E36FB476481}" srcOrd="0" destOrd="0" presId="urn:microsoft.com/office/officeart/2008/layout/PictureAccentList"/>
    <dgm:cxn modelId="{C352104F-2347-4147-B1E6-85717EA80552}" type="presOf" srcId="{E2C894E1-4482-4F1F-AA73-B8E84084284D}" destId="{D160F261-85BB-439F-AE2C-992A34E38760}" srcOrd="0" destOrd="0" presId="urn:microsoft.com/office/officeart/2008/layout/PictureAccentList"/>
    <dgm:cxn modelId="{E6C08CEE-B552-459E-8040-9DED5BFF6EBC}" srcId="{B1ABEE03-F1CB-449E-904F-9BE9D8CAB9B0}" destId="{F91AE1FD-16C8-4D47-B787-85968A58AA39}" srcOrd="2" destOrd="0" parTransId="{20854CCF-DDD4-4EBF-9D90-60C5C5432770}" sibTransId="{2DF49558-803D-4467-8B52-15270731DED0}"/>
    <dgm:cxn modelId="{5F773302-A9FA-45F3-BD79-829E85B9B6B5}" type="presOf" srcId="{0DACE198-946E-4793-88DF-B6AD07324676}" destId="{B3D0325B-FC9B-466A-A2D3-7C71DB0D52E9}" srcOrd="0" destOrd="0" presId="urn:microsoft.com/office/officeart/2008/layout/PictureAccentList"/>
    <dgm:cxn modelId="{A01911D2-B726-4618-819C-ECC8336CD8BD}" type="presOf" srcId="{F91AE1FD-16C8-4D47-B787-85968A58AA39}" destId="{4FB0748F-43F7-46B1-AAAE-B9DD226A5A18}" srcOrd="0" destOrd="0" presId="urn:microsoft.com/office/officeart/2008/layout/PictureAccentList"/>
    <dgm:cxn modelId="{CA8F48E7-1665-42F8-A8DF-0EA7C8E74BAD}" type="presParOf" srcId="{FFD3F68E-B92E-4D86-AEBD-DC1C86D29EE8}" destId="{CDBB03B5-D94A-48F2-B055-86B4BB4D5086}" srcOrd="0" destOrd="0" presId="urn:microsoft.com/office/officeart/2008/layout/PictureAccentList"/>
    <dgm:cxn modelId="{C1F79110-8C2E-4801-A69B-811D4C757394}" type="presParOf" srcId="{CDBB03B5-D94A-48F2-B055-86B4BB4D5086}" destId="{688AED06-4B6B-4A32-80A5-D4D24CD62680}" srcOrd="0" destOrd="0" presId="urn:microsoft.com/office/officeart/2008/layout/PictureAccentList"/>
    <dgm:cxn modelId="{C6D541AA-E74A-4C3A-BF36-001805040892}" type="presParOf" srcId="{688AED06-4B6B-4A32-80A5-D4D24CD62680}" destId="{EB31B321-B573-4593-BABC-1E36FB476481}" srcOrd="0" destOrd="0" presId="urn:microsoft.com/office/officeart/2008/layout/PictureAccentList"/>
    <dgm:cxn modelId="{E1B1125A-6B76-4C76-8702-96E5F992FFFD}" type="presParOf" srcId="{CDBB03B5-D94A-48F2-B055-86B4BB4D5086}" destId="{E3A76E66-3151-4977-AB01-0C5083E7300C}" srcOrd="1" destOrd="0" presId="urn:microsoft.com/office/officeart/2008/layout/PictureAccentList"/>
    <dgm:cxn modelId="{C0739E6F-DAB0-4195-AFB1-B03B584A383E}" type="presParOf" srcId="{E3A76E66-3151-4977-AB01-0C5083E7300C}" destId="{CA748632-34E4-4ABD-99DC-C60CE62A8A11}" srcOrd="0" destOrd="0" presId="urn:microsoft.com/office/officeart/2008/layout/PictureAccentList"/>
    <dgm:cxn modelId="{BD559B8B-B7FF-4801-A5D8-2B9648E7EF56}" type="presParOf" srcId="{CA748632-34E4-4ABD-99DC-C60CE62A8A11}" destId="{BB271BFC-302D-40F9-8862-A3483F0EACDD}" srcOrd="0" destOrd="0" presId="urn:microsoft.com/office/officeart/2008/layout/PictureAccentList"/>
    <dgm:cxn modelId="{9164962B-06F5-4B28-8DBE-87858E7DCF63}" type="presParOf" srcId="{CA748632-34E4-4ABD-99DC-C60CE62A8A11}" destId="{D160F261-85BB-439F-AE2C-992A34E38760}" srcOrd="1" destOrd="0" presId="urn:microsoft.com/office/officeart/2008/layout/PictureAccentList"/>
    <dgm:cxn modelId="{F27F0CF3-3605-472D-BCC7-707A86B0AE53}" type="presParOf" srcId="{E3A76E66-3151-4977-AB01-0C5083E7300C}" destId="{3CD6B5A2-FE27-47C7-A436-02EC19CEF862}" srcOrd="1" destOrd="0" presId="urn:microsoft.com/office/officeart/2008/layout/PictureAccentList"/>
    <dgm:cxn modelId="{DC7927F5-AB1A-4FD0-8184-8350BA3F81F1}" type="presParOf" srcId="{3CD6B5A2-FE27-47C7-A436-02EC19CEF862}" destId="{E42FFBF0-42EF-4729-AC85-584751946EDD}" srcOrd="0" destOrd="0" presId="urn:microsoft.com/office/officeart/2008/layout/PictureAccentList"/>
    <dgm:cxn modelId="{676B6C87-0A67-4254-8C68-28C00D8F4E6B}" type="presParOf" srcId="{3CD6B5A2-FE27-47C7-A436-02EC19CEF862}" destId="{EF3AAE69-E10E-4DAE-B5BB-D36ABFBEF6D9}" srcOrd="1" destOrd="0" presId="urn:microsoft.com/office/officeart/2008/layout/PictureAccentList"/>
    <dgm:cxn modelId="{40415B7A-B620-4EB8-AF0F-D1BA98F63A21}" type="presParOf" srcId="{E3A76E66-3151-4977-AB01-0C5083E7300C}" destId="{9A452E15-4656-425B-94B9-A1A5B35CC777}" srcOrd="2" destOrd="0" presId="urn:microsoft.com/office/officeart/2008/layout/PictureAccentList"/>
    <dgm:cxn modelId="{8D417509-173B-4DC8-88E6-BDB6FDF461D4}" type="presParOf" srcId="{9A452E15-4656-425B-94B9-A1A5B35CC777}" destId="{C27A177B-AA91-4366-8980-0C8170DB7049}" srcOrd="0" destOrd="0" presId="urn:microsoft.com/office/officeart/2008/layout/PictureAccentList"/>
    <dgm:cxn modelId="{0C5AC967-29D0-43A4-8027-B3275FA7E853}" type="presParOf" srcId="{9A452E15-4656-425B-94B9-A1A5B35CC777}" destId="{4FB0748F-43F7-46B1-AAAE-B9DD226A5A18}" srcOrd="1" destOrd="0" presId="urn:microsoft.com/office/officeart/2008/layout/PictureAccentList"/>
    <dgm:cxn modelId="{9C64ADB5-92D3-4B4C-B633-AE9848AB13E4}" type="presParOf" srcId="{E3A76E66-3151-4977-AB01-0C5083E7300C}" destId="{2D500DBD-1E16-464F-A1C4-E0A29F024FDA}" srcOrd="3" destOrd="0" presId="urn:microsoft.com/office/officeart/2008/layout/PictureAccentList"/>
    <dgm:cxn modelId="{BDCE0EFD-F8CC-4197-8813-E0A8B7DC8034}" type="presParOf" srcId="{2D500DBD-1E16-464F-A1C4-E0A29F024FDA}" destId="{4F947812-FAC4-4906-B961-D97991BF05FE}" srcOrd="0" destOrd="0" presId="urn:microsoft.com/office/officeart/2008/layout/PictureAccentList"/>
    <dgm:cxn modelId="{083376B6-2CAC-4A1C-BA14-4A17E6234595}" type="presParOf" srcId="{2D500DBD-1E16-464F-A1C4-E0A29F024FDA}" destId="{B3D0325B-FC9B-466A-A2D3-7C71DB0D52E9}" srcOrd="1" destOrd="0" presId="urn:microsoft.com/office/officeart/2008/layout/PictureAccentList"/>
  </dgm:cxnLst>
  <dgm:bg/>
  <dgm:whole/>
</dgm:dataModel>
</file>

<file path=ppt/diagrams/data10.xml><?xml version="1.0" encoding="utf-8"?>
<dgm:dataModel xmlns:dgm="http://schemas.openxmlformats.org/drawingml/2006/diagram" xmlns:a="http://schemas.openxmlformats.org/drawingml/2006/main">
  <dgm:ptLst>
    <dgm:pt modelId="{63FD4366-8A87-489E-ADA3-A46E745D0315}" type="doc">
      <dgm:prSet loTypeId="urn:microsoft.com/office/officeart/2005/8/layout/radial4" loCatId="relationship" qsTypeId="urn:microsoft.com/office/officeart/2005/8/quickstyle/3d2" qsCatId="3D" csTypeId="urn:microsoft.com/office/officeart/2005/8/colors/colorful3" csCatId="colorful" phldr="1"/>
      <dgm:spPr/>
      <dgm:t>
        <a:bodyPr/>
        <a:lstStyle/>
        <a:p>
          <a:endParaRPr lang="id-ID"/>
        </a:p>
      </dgm:t>
    </dgm:pt>
    <dgm:pt modelId="{5B831A82-2739-4296-9C2A-FCC882E5BE01}">
      <dgm:prSet phldrT="[Text]" custT="1"/>
      <dgm:spPr/>
      <dgm:t>
        <a:bodyPr/>
        <a:lstStyle/>
        <a:p>
          <a:r>
            <a:rPr lang="en-US" sz="2400" b="1" smtClean="0"/>
            <a:t>KID</a:t>
          </a:r>
          <a:r>
            <a:rPr lang="en-US" sz="1200" b="1" smtClean="0"/>
            <a:t> (</a:t>
          </a:r>
          <a:r>
            <a:rPr lang="en-US" sz="1400" b="1" smtClean="0"/>
            <a:t>Disperpus</a:t>
          </a:r>
        </a:p>
        <a:p>
          <a:r>
            <a:rPr lang="en-US" sz="1400" b="1" smtClean="0"/>
            <a:t>Prov</a:t>
          </a:r>
          <a:r>
            <a:rPr lang="en-US" sz="1400" smtClean="0"/>
            <a:t>)</a:t>
          </a:r>
          <a:endParaRPr lang="id-ID" sz="1400" b="1" dirty="0"/>
        </a:p>
      </dgm:t>
    </dgm:pt>
    <dgm:pt modelId="{33AAF898-974C-48ED-AD41-16019B83BF8C}" type="parTrans" cxnId="{7F33ADB6-B4F0-475F-B520-D199E7E04177}">
      <dgm:prSet/>
      <dgm:spPr/>
      <dgm:t>
        <a:bodyPr/>
        <a:lstStyle/>
        <a:p>
          <a:endParaRPr lang="id-ID"/>
        </a:p>
      </dgm:t>
    </dgm:pt>
    <dgm:pt modelId="{7CB14BDC-EF79-46D6-8DD4-76A0F604FE7C}" type="sibTrans" cxnId="{7F33ADB6-B4F0-475F-B520-D199E7E04177}">
      <dgm:prSet/>
      <dgm:spPr/>
      <dgm:t>
        <a:bodyPr/>
        <a:lstStyle/>
        <a:p>
          <a:endParaRPr lang="id-ID"/>
        </a:p>
      </dgm:t>
    </dgm:pt>
    <dgm:pt modelId="{DA02DD3D-6DF9-435F-A9C0-BA7A70A56DD0}">
      <dgm:prSet phldrT="[Text]"/>
      <dgm:spPr/>
      <dgm:t>
        <a:bodyPr/>
        <a:lstStyle/>
        <a:p>
          <a:r>
            <a:rPr lang="id-ID" b="1" dirty="0" smtClean="0"/>
            <a:t>KID (Perp Umum Kab/Kota)</a:t>
          </a:r>
          <a:endParaRPr lang="id-ID" b="1" dirty="0"/>
        </a:p>
      </dgm:t>
    </dgm:pt>
    <dgm:pt modelId="{2D6704EB-474D-4E48-AEC5-2F94F66F97A3}" type="parTrans" cxnId="{5F582EE8-47E1-44B1-8FC0-3EC8A866ADDE}">
      <dgm:prSet/>
      <dgm:spPr/>
      <dgm:t>
        <a:bodyPr/>
        <a:lstStyle/>
        <a:p>
          <a:endParaRPr lang="id-ID"/>
        </a:p>
      </dgm:t>
    </dgm:pt>
    <dgm:pt modelId="{09F18EE0-7D84-44E8-8AE7-0C4F4081FD40}" type="sibTrans" cxnId="{5F582EE8-47E1-44B1-8FC0-3EC8A866ADDE}">
      <dgm:prSet/>
      <dgm:spPr/>
      <dgm:t>
        <a:bodyPr/>
        <a:lstStyle/>
        <a:p>
          <a:endParaRPr lang="id-ID"/>
        </a:p>
      </dgm:t>
    </dgm:pt>
    <dgm:pt modelId="{948E3133-8C87-4672-B88C-64211F3DE569}">
      <dgm:prSet phldrT="[Text]"/>
      <dgm:spPr/>
      <dgm:t>
        <a:bodyPr/>
        <a:lstStyle/>
        <a:p>
          <a:r>
            <a:rPr lang="id-ID" b="1" dirty="0" smtClean="0"/>
            <a:t>KID (Perp Umum Kab/Kota)</a:t>
          </a:r>
          <a:endParaRPr lang="id-ID" b="1" dirty="0"/>
        </a:p>
      </dgm:t>
    </dgm:pt>
    <dgm:pt modelId="{2D0912C8-D8E5-45A9-90C7-23E044CE3A9D}" type="parTrans" cxnId="{57AF3590-92C1-4725-A65D-8C2DC23D5B00}">
      <dgm:prSet/>
      <dgm:spPr/>
      <dgm:t>
        <a:bodyPr/>
        <a:lstStyle/>
        <a:p>
          <a:endParaRPr lang="id-ID"/>
        </a:p>
      </dgm:t>
    </dgm:pt>
    <dgm:pt modelId="{10E69EE4-376F-4CA2-8DB3-AF09826CD500}" type="sibTrans" cxnId="{57AF3590-92C1-4725-A65D-8C2DC23D5B00}">
      <dgm:prSet/>
      <dgm:spPr/>
      <dgm:t>
        <a:bodyPr/>
        <a:lstStyle/>
        <a:p>
          <a:endParaRPr lang="id-ID"/>
        </a:p>
      </dgm:t>
    </dgm:pt>
    <dgm:pt modelId="{B709614F-A116-4946-8825-9689190F7ACC}">
      <dgm:prSet phldrT="[Text]"/>
      <dgm:spPr/>
      <dgm:t>
        <a:bodyPr/>
        <a:lstStyle/>
        <a:p>
          <a:r>
            <a:rPr lang="id-ID" b="1" dirty="0" smtClean="0"/>
            <a:t>KID (Perp Umum Kab/Kota)</a:t>
          </a:r>
          <a:endParaRPr lang="id-ID" b="1" dirty="0"/>
        </a:p>
      </dgm:t>
    </dgm:pt>
    <dgm:pt modelId="{FB11D6D2-6CF8-4E48-A608-FE3775F332AD}" type="parTrans" cxnId="{5BF2E2FE-8F5B-462A-960C-057FC812E5FD}">
      <dgm:prSet/>
      <dgm:spPr/>
      <dgm:t>
        <a:bodyPr/>
        <a:lstStyle/>
        <a:p>
          <a:endParaRPr lang="id-ID"/>
        </a:p>
      </dgm:t>
    </dgm:pt>
    <dgm:pt modelId="{3C78678E-B06C-431A-B32A-61B4A7EBA48E}" type="sibTrans" cxnId="{5BF2E2FE-8F5B-462A-960C-057FC812E5FD}">
      <dgm:prSet/>
      <dgm:spPr/>
      <dgm:t>
        <a:bodyPr/>
        <a:lstStyle/>
        <a:p>
          <a:endParaRPr lang="id-ID"/>
        </a:p>
      </dgm:t>
    </dgm:pt>
    <dgm:pt modelId="{1CA73236-B251-4ACE-B0B6-E9B6041C9B4E}">
      <dgm:prSet phldrT="[Text]"/>
      <dgm:spPr/>
      <dgm:t>
        <a:bodyPr/>
        <a:lstStyle/>
        <a:p>
          <a:r>
            <a:rPr lang="id-ID" b="1" dirty="0" smtClean="0"/>
            <a:t>KID (Perp Umum Kab/Kota)</a:t>
          </a:r>
          <a:endParaRPr lang="id-ID" b="1" dirty="0"/>
        </a:p>
      </dgm:t>
    </dgm:pt>
    <dgm:pt modelId="{DD4A497C-51FD-4497-ABA8-E3CBE9ED2BA6}" type="parTrans" cxnId="{AFD9366E-CAAC-4BB8-A93F-C0E22A551DE6}">
      <dgm:prSet/>
      <dgm:spPr/>
      <dgm:t>
        <a:bodyPr/>
        <a:lstStyle/>
        <a:p>
          <a:endParaRPr lang="id-ID"/>
        </a:p>
      </dgm:t>
    </dgm:pt>
    <dgm:pt modelId="{D55B9085-EB54-4FEC-8C51-721E3F7E0EB5}" type="sibTrans" cxnId="{AFD9366E-CAAC-4BB8-A93F-C0E22A551DE6}">
      <dgm:prSet/>
      <dgm:spPr/>
      <dgm:t>
        <a:bodyPr/>
        <a:lstStyle/>
        <a:p>
          <a:endParaRPr lang="id-ID"/>
        </a:p>
      </dgm:t>
    </dgm:pt>
    <dgm:pt modelId="{8324588F-F99A-456B-906F-A51515BB2BF2}">
      <dgm:prSet phldrT="[Text]"/>
      <dgm:spPr/>
      <dgm:t>
        <a:bodyPr/>
        <a:lstStyle/>
        <a:p>
          <a:r>
            <a:rPr lang="id-ID" b="1" dirty="0" smtClean="0"/>
            <a:t>KID (Perp Umum Kab/Kota</a:t>
          </a:r>
          <a:r>
            <a:rPr lang="id-ID" dirty="0" smtClean="0"/>
            <a:t>)</a:t>
          </a:r>
          <a:endParaRPr lang="id-ID" dirty="0"/>
        </a:p>
      </dgm:t>
    </dgm:pt>
    <dgm:pt modelId="{0FBA5CE5-BF7B-4CC4-94EA-E148BBE66D56}" type="parTrans" cxnId="{F6FC2DC2-2B68-4E64-A184-04A49E4CBFB1}">
      <dgm:prSet/>
      <dgm:spPr/>
      <dgm:t>
        <a:bodyPr/>
        <a:lstStyle/>
        <a:p>
          <a:endParaRPr lang="id-ID"/>
        </a:p>
      </dgm:t>
    </dgm:pt>
    <dgm:pt modelId="{22154B3E-5490-4FC7-9D28-6B39A16452BB}" type="sibTrans" cxnId="{F6FC2DC2-2B68-4E64-A184-04A49E4CBFB1}">
      <dgm:prSet/>
      <dgm:spPr/>
      <dgm:t>
        <a:bodyPr/>
        <a:lstStyle/>
        <a:p>
          <a:endParaRPr lang="id-ID"/>
        </a:p>
      </dgm:t>
    </dgm:pt>
    <dgm:pt modelId="{C2C4DB91-ACF7-4340-B370-505AE500B5D0}">
      <dgm:prSet phldrT="[Text]"/>
      <dgm:spPr/>
      <dgm:t>
        <a:bodyPr/>
        <a:lstStyle/>
        <a:p>
          <a:endParaRPr lang="id-ID" dirty="0"/>
        </a:p>
      </dgm:t>
    </dgm:pt>
    <dgm:pt modelId="{68686B95-65E8-485B-BB14-DDC7FD65437D}" type="parTrans" cxnId="{6D092219-757D-4005-811D-34AADC3D2A7F}">
      <dgm:prSet/>
      <dgm:spPr/>
      <dgm:t>
        <a:bodyPr/>
        <a:lstStyle/>
        <a:p>
          <a:endParaRPr lang="id-ID"/>
        </a:p>
      </dgm:t>
    </dgm:pt>
    <dgm:pt modelId="{114EADC8-D377-4ABF-9AE2-2C396E2A485D}" type="sibTrans" cxnId="{6D092219-757D-4005-811D-34AADC3D2A7F}">
      <dgm:prSet/>
      <dgm:spPr/>
      <dgm:t>
        <a:bodyPr/>
        <a:lstStyle/>
        <a:p>
          <a:endParaRPr lang="id-ID"/>
        </a:p>
      </dgm:t>
    </dgm:pt>
    <dgm:pt modelId="{140B1510-3545-45C0-AB45-E14DA4F9F294}">
      <dgm:prSet phldrT="[Text]"/>
      <dgm:spPr/>
      <dgm:t>
        <a:bodyPr/>
        <a:lstStyle/>
        <a:p>
          <a:endParaRPr lang="id-ID" dirty="0"/>
        </a:p>
      </dgm:t>
    </dgm:pt>
    <dgm:pt modelId="{75543434-E33F-4577-8B66-78AD4E44AAD6}" type="parTrans" cxnId="{60E26FB9-9018-40F3-A88B-C1D052E85C6B}">
      <dgm:prSet/>
      <dgm:spPr/>
      <dgm:t>
        <a:bodyPr/>
        <a:lstStyle/>
        <a:p>
          <a:endParaRPr lang="id-ID"/>
        </a:p>
      </dgm:t>
    </dgm:pt>
    <dgm:pt modelId="{CD07AFA4-2FBB-46F9-AD03-47DEA411D875}" type="sibTrans" cxnId="{60E26FB9-9018-40F3-A88B-C1D052E85C6B}">
      <dgm:prSet/>
      <dgm:spPr/>
      <dgm:t>
        <a:bodyPr/>
        <a:lstStyle/>
        <a:p>
          <a:endParaRPr lang="id-ID"/>
        </a:p>
      </dgm:t>
    </dgm:pt>
    <dgm:pt modelId="{F0D240A8-966E-46EA-A73A-D9057F0E6E80}" type="pres">
      <dgm:prSet presAssocID="{63FD4366-8A87-489E-ADA3-A46E745D0315}" presName="cycle" presStyleCnt="0">
        <dgm:presLayoutVars>
          <dgm:chMax val="1"/>
          <dgm:dir/>
          <dgm:animLvl val="ctr"/>
          <dgm:resizeHandles val="exact"/>
        </dgm:presLayoutVars>
      </dgm:prSet>
      <dgm:spPr/>
      <dgm:t>
        <a:bodyPr/>
        <a:lstStyle/>
        <a:p>
          <a:endParaRPr lang="id-ID"/>
        </a:p>
      </dgm:t>
    </dgm:pt>
    <dgm:pt modelId="{6739956D-2AD3-419E-85C6-5D03BF44D52D}" type="pres">
      <dgm:prSet presAssocID="{5B831A82-2739-4296-9C2A-FCC882E5BE01}" presName="centerShape" presStyleLbl="node0" presStyleIdx="0" presStyleCnt="1" custScaleX="115969"/>
      <dgm:spPr/>
      <dgm:t>
        <a:bodyPr/>
        <a:lstStyle/>
        <a:p>
          <a:endParaRPr lang="id-ID"/>
        </a:p>
      </dgm:t>
    </dgm:pt>
    <dgm:pt modelId="{F07EE749-A83D-47DE-BC61-314B25B63C51}" type="pres">
      <dgm:prSet presAssocID="{2D6704EB-474D-4E48-AEC5-2F94F66F97A3}" presName="parTrans" presStyleLbl="bgSibTrans2D1" presStyleIdx="0" presStyleCnt="5"/>
      <dgm:spPr/>
      <dgm:t>
        <a:bodyPr/>
        <a:lstStyle/>
        <a:p>
          <a:endParaRPr lang="id-ID"/>
        </a:p>
      </dgm:t>
    </dgm:pt>
    <dgm:pt modelId="{2527B166-0C65-4512-B581-CC8284799D76}" type="pres">
      <dgm:prSet presAssocID="{DA02DD3D-6DF9-435F-A9C0-BA7A70A56DD0}" presName="node" presStyleLbl="node1" presStyleIdx="0" presStyleCnt="5">
        <dgm:presLayoutVars>
          <dgm:bulletEnabled val="1"/>
        </dgm:presLayoutVars>
      </dgm:prSet>
      <dgm:spPr/>
      <dgm:t>
        <a:bodyPr/>
        <a:lstStyle/>
        <a:p>
          <a:endParaRPr lang="id-ID"/>
        </a:p>
      </dgm:t>
    </dgm:pt>
    <dgm:pt modelId="{29364430-06C7-4B01-8864-5402DCFEDAEC}" type="pres">
      <dgm:prSet presAssocID="{2D0912C8-D8E5-45A9-90C7-23E044CE3A9D}" presName="parTrans" presStyleLbl="bgSibTrans2D1" presStyleIdx="1" presStyleCnt="5"/>
      <dgm:spPr/>
      <dgm:t>
        <a:bodyPr/>
        <a:lstStyle/>
        <a:p>
          <a:endParaRPr lang="id-ID"/>
        </a:p>
      </dgm:t>
    </dgm:pt>
    <dgm:pt modelId="{6B065B89-3445-46B2-8E98-2C74E1D5A0C2}" type="pres">
      <dgm:prSet presAssocID="{948E3133-8C87-4672-B88C-64211F3DE569}" presName="node" presStyleLbl="node1" presStyleIdx="1" presStyleCnt="5">
        <dgm:presLayoutVars>
          <dgm:bulletEnabled val="1"/>
        </dgm:presLayoutVars>
      </dgm:prSet>
      <dgm:spPr/>
      <dgm:t>
        <a:bodyPr/>
        <a:lstStyle/>
        <a:p>
          <a:endParaRPr lang="id-ID"/>
        </a:p>
      </dgm:t>
    </dgm:pt>
    <dgm:pt modelId="{B3B1B95C-1478-4B81-9978-DA059FED82F4}" type="pres">
      <dgm:prSet presAssocID="{FB11D6D2-6CF8-4E48-A608-FE3775F332AD}" presName="parTrans" presStyleLbl="bgSibTrans2D1" presStyleIdx="2" presStyleCnt="5"/>
      <dgm:spPr/>
      <dgm:t>
        <a:bodyPr/>
        <a:lstStyle/>
        <a:p>
          <a:endParaRPr lang="id-ID"/>
        </a:p>
      </dgm:t>
    </dgm:pt>
    <dgm:pt modelId="{2FA3A699-1552-4E6E-AEE0-2D97EFE0099A}" type="pres">
      <dgm:prSet presAssocID="{B709614F-A116-4946-8825-9689190F7ACC}" presName="node" presStyleLbl="node1" presStyleIdx="2" presStyleCnt="5">
        <dgm:presLayoutVars>
          <dgm:bulletEnabled val="1"/>
        </dgm:presLayoutVars>
      </dgm:prSet>
      <dgm:spPr/>
      <dgm:t>
        <a:bodyPr/>
        <a:lstStyle/>
        <a:p>
          <a:endParaRPr lang="id-ID"/>
        </a:p>
      </dgm:t>
    </dgm:pt>
    <dgm:pt modelId="{3EBF823E-E603-4B09-9963-D6B4AA37FAFD}" type="pres">
      <dgm:prSet presAssocID="{DD4A497C-51FD-4497-ABA8-E3CBE9ED2BA6}" presName="parTrans" presStyleLbl="bgSibTrans2D1" presStyleIdx="3" presStyleCnt="5"/>
      <dgm:spPr/>
      <dgm:t>
        <a:bodyPr/>
        <a:lstStyle/>
        <a:p>
          <a:endParaRPr lang="id-ID"/>
        </a:p>
      </dgm:t>
    </dgm:pt>
    <dgm:pt modelId="{9DCCA0DF-18C7-4C88-8A78-1ACD48FFB112}" type="pres">
      <dgm:prSet presAssocID="{1CA73236-B251-4ACE-B0B6-E9B6041C9B4E}" presName="node" presStyleLbl="node1" presStyleIdx="3" presStyleCnt="5" custScaleX="116096" custRadScaleRad="103302" custRadScaleInc="5787">
        <dgm:presLayoutVars>
          <dgm:bulletEnabled val="1"/>
        </dgm:presLayoutVars>
      </dgm:prSet>
      <dgm:spPr/>
      <dgm:t>
        <a:bodyPr/>
        <a:lstStyle/>
        <a:p>
          <a:endParaRPr lang="id-ID"/>
        </a:p>
      </dgm:t>
    </dgm:pt>
    <dgm:pt modelId="{D6C8A098-642C-4CE5-9947-68C1503C3E4B}" type="pres">
      <dgm:prSet presAssocID="{0FBA5CE5-BF7B-4CC4-94EA-E148BBE66D56}" presName="parTrans" presStyleLbl="bgSibTrans2D1" presStyleIdx="4" presStyleCnt="5"/>
      <dgm:spPr/>
      <dgm:t>
        <a:bodyPr/>
        <a:lstStyle/>
        <a:p>
          <a:endParaRPr lang="id-ID"/>
        </a:p>
      </dgm:t>
    </dgm:pt>
    <dgm:pt modelId="{9D0A1416-09AA-4ECF-9E4C-40AB3631FA48}" type="pres">
      <dgm:prSet presAssocID="{8324588F-F99A-456B-906F-A51515BB2BF2}" presName="node" presStyleLbl="node1" presStyleIdx="4" presStyleCnt="5">
        <dgm:presLayoutVars>
          <dgm:bulletEnabled val="1"/>
        </dgm:presLayoutVars>
      </dgm:prSet>
      <dgm:spPr/>
      <dgm:t>
        <a:bodyPr/>
        <a:lstStyle/>
        <a:p>
          <a:endParaRPr lang="id-ID"/>
        </a:p>
      </dgm:t>
    </dgm:pt>
  </dgm:ptLst>
  <dgm:cxnLst>
    <dgm:cxn modelId="{683171DC-3E86-44C7-92CA-8D2F444962EB}" type="presOf" srcId="{2D6704EB-474D-4E48-AEC5-2F94F66F97A3}" destId="{F07EE749-A83D-47DE-BC61-314B25B63C51}" srcOrd="0" destOrd="0" presId="urn:microsoft.com/office/officeart/2005/8/layout/radial4"/>
    <dgm:cxn modelId="{A2941B33-D55B-4FF3-A1BF-9E5CA4CEB96D}" type="presOf" srcId="{8324588F-F99A-456B-906F-A51515BB2BF2}" destId="{9D0A1416-09AA-4ECF-9E4C-40AB3631FA48}" srcOrd="0" destOrd="0" presId="urn:microsoft.com/office/officeart/2005/8/layout/radial4"/>
    <dgm:cxn modelId="{5BF2E2FE-8F5B-462A-960C-057FC812E5FD}" srcId="{5B831A82-2739-4296-9C2A-FCC882E5BE01}" destId="{B709614F-A116-4946-8825-9689190F7ACC}" srcOrd="2" destOrd="0" parTransId="{FB11D6D2-6CF8-4E48-A608-FE3775F332AD}" sibTransId="{3C78678E-B06C-431A-B32A-61B4A7EBA48E}"/>
    <dgm:cxn modelId="{57AF3590-92C1-4725-A65D-8C2DC23D5B00}" srcId="{5B831A82-2739-4296-9C2A-FCC882E5BE01}" destId="{948E3133-8C87-4672-B88C-64211F3DE569}" srcOrd="1" destOrd="0" parTransId="{2D0912C8-D8E5-45A9-90C7-23E044CE3A9D}" sibTransId="{10E69EE4-376F-4CA2-8DB3-AF09826CD500}"/>
    <dgm:cxn modelId="{C058C8A0-F401-4E3F-81FE-29A9A92D04CC}" type="presOf" srcId="{2D0912C8-D8E5-45A9-90C7-23E044CE3A9D}" destId="{29364430-06C7-4B01-8864-5402DCFEDAEC}" srcOrd="0" destOrd="0" presId="urn:microsoft.com/office/officeart/2005/8/layout/radial4"/>
    <dgm:cxn modelId="{BE81A651-CEB5-49BB-A847-B4C368B13AF2}" type="presOf" srcId="{5B831A82-2739-4296-9C2A-FCC882E5BE01}" destId="{6739956D-2AD3-419E-85C6-5D03BF44D52D}" srcOrd="0" destOrd="0" presId="urn:microsoft.com/office/officeart/2005/8/layout/radial4"/>
    <dgm:cxn modelId="{60E26FB9-9018-40F3-A88B-C1D052E85C6B}" srcId="{63FD4366-8A87-489E-ADA3-A46E745D0315}" destId="{140B1510-3545-45C0-AB45-E14DA4F9F294}" srcOrd="1" destOrd="0" parTransId="{75543434-E33F-4577-8B66-78AD4E44AAD6}" sibTransId="{CD07AFA4-2FBB-46F9-AD03-47DEA411D875}"/>
    <dgm:cxn modelId="{A33BFEEF-A3F7-47B8-94C2-EDCEECCFACE6}" type="presOf" srcId="{0FBA5CE5-BF7B-4CC4-94EA-E148BBE66D56}" destId="{D6C8A098-642C-4CE5-9947-68C1503C3E4B}" srcOrd="0" destOrd="0" presId="urn:microsoft.com/office/officeart/2005/8/layout/radial4"/>
    <dgm:cxn modelId="{F6FC2DC2-2B68-4E64-A184-04A49E4CBFB1}" srcId="{5B831A82-2739-4296-9C2A-FCC882E5BE01}" destId="{8324588F-F99A-456B-906F-A51515BB2BF2}" srcOrd="4" destOrd="0" parTransId="{0FBA5CE5-BF7B-4CC4-94EA-E148BBE66D56}" sibTransId="{22154B3E-5490-4FC7-9D28-6B39A16452BB}"/>
    <dgm:cxn modelId="{6D092219-757D-4005-811D-34AADC3D2A7F}" srcId="{63FD4366-8A87-489E-ADA3-A46E745D0315}" destId="{C2C4DB91-ACF7-4340-B370-505AE500B5D0}" srcOrd="2" destOrd="0" parTransId="{68686B95-65E8-485B-BB14-DDC7FD65437D}" sibTransId="{114EADC8-D377-4ABF-9AE2-2C396E2A485D}"/>
    <dgm:cxn modelId="{AFD9366E-CAAC-4BB8-A93F-C0E22A551DE6}" srcId="{5B831A82-2739-4296-9C2A-FCC882E5BE01}" destId="{1CA73236-B251-4ACE-B0B6-E9B6041C9B4E}" srcOrd="3" destOrd="0" parTransId="{DD4A497C-51FD-4497-ABA8-E3CBE9ED2BA6}" sibTransId="{D55B9085-EB54-4FEC-8C51-721E3F7E0EB5}"/>
    <dgm:cxn modelId="{878CFE10-9F8A-4D7F-BE3A-5C96857DF0BC}" type="presOf" srcId="{63FD4366-8A87-489E-ADA3-A46E745D0315}" destId="{F0D240A8-966E-46EA-A73A-D9057F0E6E80}" srcOrd="0" destOrd="0" presId="urn:microsoft.com/office/officeart/2005/8/layout/radial4"/>
    <dgm:cxn modelId="{D63AFBDC-1583-4DBA-83A6-0CA028D24D0D}" type="presOf" srcId="{FB11D6D2-6CF8-4E48-A608-FE3775F332AD}" destId="{B3B1B95C-1478-4B81-9978-DA059FED82F4}" srcOrd="0" destOrd="0" presId="urn:microsoft.com/office/officeart/2005/8/layout/radial4"/>
    <dgm:cxn modelId="{F8CDCEBA-E3ED-4BA9-8A9E-FF89AC0C003E}" type="presOf" srcId="{DA02DD3D-6DF9-435F-A9C0-BA7A70A56DD0}" destId="{2527B166-0C65-4512-B581-CC8284799D76}" srcOrd="0" destOrd="0" presId="urn:microsoft.com/office/officeart/2005/8/layout/radial4"/>
    <dgm:cxn modelId="{5F582EE8-47E1-44B1-8FC0-3EC8A866ADDE}" srcId="{5B831A82-2739-4296-9C2A-FCC882E5BE01}" destId="{DA02DD3D-6DF9-435F-A9C0-BA7A70A56DD0}" srcOrd="0" destOrd="0" parTransId="{2D6704EB-474D-4E48-AEC5-2F94F66F97A3}" sibTransId="{09F18EE0-7D84-44E8-8AE7-0C4F4081FD40}"/>
    <dgm:cxn modelId="{7F33ADB6-B4F0-475F-B520-D199E7E04177}" srcId="{63FD4366-8A87-489E-ADA3-A46E745D0315}" destId="{5B831A82-2739-4296-9C2A-FCC882E5BE01}" srcOrd="0" destOrd="0" parTransId="{33AAF898-974C-48ED-AD41-16019B83BF8C}" sibTransId="{7CB14BDC-EF79-46D6-8DD4-76A0F604FE7C}"/>
    <dgm:cxn modelId="{5CA94BD8-E8A5-45AC-883F-FE4135DD9EEE}" type="presOf" srcId="{1CA73236-B251-4ACE-B0B6-E9B6041C9B4E}" destId="{9DCCA0DF-18C7-4C88-8A78-1ACD48FFB112}" srcOrd="0" destOrd="0" presId="urn:microsoft.com/office/officeart/2005/8/layout/radial4"/>
    <dgm:cxn modelId="{A4B766B7-6105-4E6A-A0B0-DBE660C1B15E}" type="presOf" srcId="{B709614F-A116-4946-8825-9689190F7ACC}" destId="{2FA3A699-1552-4E6E-AEE0-2D97EFE0099A}" srcOrd="0" destOrd="0" presId="urn:microsoft.com/office/officeart/2005/8/layout/radial4"/>
    <dgm:cxn modelId="{552AB579-E8B3-4628-B3CC-6EB7F64F934F}" type="presOf" srcId="{DD4A497C-51FD-4497-ABA8-E3CBE9ED2BA6}" destId="{3EBF823E-E603-4B09-9963-D6B4AA37FAFD}" srcOrd="0" destOrd="0" presId="urn:microsoft.com/office/officeart/2005/8/layout/radial4"/>
    <dgm:cxn modelId="{93914C37-CAC5-489D-B23F-FD169B0DD8CF}" type="presOf" srcId="{948E3133-8C87-4672-B88C-64211F3DE569}" destId="{6B065B89-3445-46B2-8E98-2C74E1D5A0C2}" srcOrd="0" destOrd="0" presId="urn:microsoft.com/office/officeart/2005/8/layout/radial4"/>
    <dgm:cxn modelId="{1E6B7700-D4CE-46E3-91CF-AD4B8F7DB937}" type="presParOf" srcId="{F0D240A8-966E-46EA-A73A-D9057F0E6E80}" destId="{6739956D-2AD3-419E-85C6-5D03BF44D52D}" srcOrd="0" destOrd="0" presId="urn:microsoft.com/office/officeart/2005/8/layout/radial4"/>
    <dgm:cxn modelId="{C4C6DC10-061F-4B6E-B4B1-A7731DF9AB23}" type="presParOf" srcId="{F0D240A8-966E-46EA-A73A-D9057F0E6E80}" destId="{F07EE749-A83D-47DE-BC61-314B25B63C51}" srcOrd="1" destOrd="0" presId="urn:microsoft.com/office/officeart/2005/8/layout/radial4"/>
    <dgm:cxn modelId="{F11B8B3B-73C4-4C54-A126-63A154773D42}" type="presParOf" srcId="{F0D240A8-966E-46EA-A73A-D9057F0E6E80}" destId="{2527B166-0C65-4512-B581-CC8284799D76}" srcOrd="2" destOrd="0" presId="urn:microsoft.com/office/officeart/2005/8/layout/radial4"/>
    <dgm:cxn modelId="{1DCACCB9-D881-4E00-9FF2-BBA2D371013D}" type="presParOf" srcId="{F0D240A8-966E-46EA-A73A-D9057F0E6E80}" destId="{29364430-06C7-4B01-8864-5402DCFEDAEC}" srcOrd="3" destOrd="0" presId="urn:microsoft.com/office/officeart/2005/8/layout/radial4"/>
    <dgm:cxn modelId="{A7785089-8E23-4596-9188-B38952133A91}" type="presParOf" srcId="{F0D240A8-966E-46EA-A73A-D9057F0E6E80}" destId="{6B065B89-3445-46B2-8E98-2C74E1D5A0C2}" srcOrd="4" destOrd="0" presId="urn:microsoft.com/office/officeart/2005/8/layout/radial4"/>
    <dgm:cxn modelId="{ADCD2EF7-CBB2-46D0-B01A-C545CB5683A4}" type="presParOf" srcId="{F0D240A8-966E-46EA-A73A-D9057F0E6E80}" destId="{B3B1B95C-1478-4B81-9978-DA059FED82F4}" srcOrd="5" destOrd="0" presId="urn:microsoft.com/office/officeart/2005/8/layout/radial4"/>
    <dgm:cxn modelId="{DC0A0434-2FC2-42BA-A120-2127185AF38D}" type="presParOf" srcId="{F0D240A8-966E-46EA-A73A-D9057F0E6E80}" destId="{2FA3A699-1552-4E6E-AEE0-2D97EFE0099A}" srcOrd="6" destOrd="0" presId="urn:microsoft.com/office/officeart/2005/8/layout/radial4"/>
    <dgm:cxn modelId="{B92B4533-B8D2-44A7-BF7A-DE886F27C8F6}" type="presParOf" srcId="{F0D240A8-966E-46EA-A73A-D9057F0E6E80}" destId="{3EBF823E-E603-4B09-9963-D6B4AA37FAFD}" srcOrd="7" destOrd="0" presId="urn:microsoft.com/office/officeart/2005/8/layout/radial4"/>
    <dgm:cxn modelId="{D38F4A31-0E16-418A-95C9-4196D16A41D6}" type="presParOf" srcId="{F0D240A8-966E-46EA-A73A-D9057F0E6E80}" destId="{9DCCA0DF-18C7-4C88-8A78-1ACD48FFB112}" srcOrd="8" destOrd="0" presId="urn:microsoft.com/office/officeart/2005/8/layout/radial4"/>
    <dgm:cxn modelId="{933C5996-2DAE-4609-91DA-4FA88DE340CE}" type="presParOf" srcId="{F0D240A8-966E-46EA-A73A-D9057F0E6E80}" destId="{D6C8A098-642C-4CE5-9947-68C1503C3E4B}" srcOrd="9" destOrd="0" presId="urn:microsoft.com/office/officeart/2005/8/layout/radial4"/>
    <dgm:cxn modelId="{6056A553-77BA-4711-BDE9-518C4AB972CD}" type="presParOf" srcId="{F0D240A8-966E-46EA-A73A-D9057F0E6E80}" destId="{9D0A1416-09AA-4ECF-9E4C-40AB3631FA48}" srcOrd="10" destOrd="0" presId="urn:microsoft.com/office/officeart/2005/8/layout/radial4"/>
  </dgm:cxnLst>
  <dgm:bg/>
  <dgm:whole/>
</dgm:dataModel>
</file>

<file path=ppt/diagrams/data11.xml><?xml version="1.0" encoding="utf-8"?>
<dgm:dataModel xmlns:dgm="http://schemas.openxmlformats.org/drawingml/2006/diagram" xmlns:a="http://schemas.openxmlformats.org/drawingml/2006/main">
  <dgm:ptLst>
    <dgm:pt modelId="{63FD4366-8A87-489E-ADA3-A46E745D0315}" type="doc">
      <dgm:prSet loTypeId="urn:microsoft.com/office/officeart/2005/8/layout/radial4" loCatId="relationship" qsTypeId="urn:microsoft.com/office/officeart/2005/8/quickstyle/3d2" qsCatId="3D" csTypeId="urn:microsoft.com/office/officeart/2005/8/colors/colorful3" csCatId="colorful" phldr="1"/>
      <dgm:spPr/>
      <dgm:t>
        <a:bodyPr/>
        <a:lstStyle/>
        <a:p>
          <a:endParaRPr lang="id-ID"/>
        </a:p>
      </dgm:t>
    </dgm:pt>
    <dgm:pt modelId="{5B831A82-2739-4296-9C2A-FCC882E5BE01}">
      <dgm:prSet phldrT="[Text]" custT="1"/>
      <dgm:spPr/>
      <dgm:t>
        <a:bodyPr/>
        <a:lstStyle/>
        <a:p>
          <a:r>
            <a:rPr lang="en-US" sz="3600" b="1" smtClean="0"/>
            <a:t>KID</a:t>
          </a:r>
          <a:r>
            <a:rPr lang="en-US" sz="1800" b="1" smtClean="0"/>
            <a:t> </a:t>
          </a:r>
          <a:r>
            <a:rPr lang="en-US" sz="2400" b="1" smtClean="0"/>
            <a:t>(</a:t>
          </a:r>
          <a:r>
            <a:rPr lang="en-US" sz="2800" b="1" smtClean="0"/>
            <a:t>Disperpus</a:t>
          </a:r>
        </a:p>
        <a:p>
          <a:r>
            <a:rPr lang="en-US" sz="2800" b="1" smtClean="0"/>
            <a:t>Prov</a:t>
          </a:r>
          <a:r>
            <a:rPr lang="en-US" sz="2800" smtClean="0"/>
            <a:t>)</a:t>
          </a:r>
          <a:endParaRPr lang="id-ID" sz="2800" b="1" dirty="0"/>
        </a:p>
      </dgm:t>
    </dgm:pt>
    <dgm:pt modelId="{33AAF898-974C-48ED-AD41-16019B83BF8C}" type="parTrans" cxnId="{7F33ADB6-B4F0-475F-B520-D199E7E04177}">
      <dgm:prSet/>
      <dgm:spPr/>
      <dgm:t>
        <a:bodyPr/>
        <a:lstStyle/>
        <a:p>
          <a:endParaRPr lang="id-ID"/>
        </a:p>
      </dgm:t>
    </dgm:pt>
    <dgm:pt modelId="{7CB14BDC-EF79-46D6-8DD4-76A0F604FE7C}" type="sibTrans" cxnId="{7F33ADB6-B4F0-475F-B520-D199E7E04177}">
      <dgm:prSet/>
      <dgm:spPr/>
      <dgm:t>
        <a:bodyPr/>
        <a:lstStyle/>
        <a:p>
          <a:endParaRPr lang="id-ID"/>
        </a:p>
      </dgm:t>
    </dgm:pt>
    <dgm:pt modelId="{DA02DD3D-6DF9-435F-A9C0-BA7A70A56DD0}">
      <dgm:prSet phldrT="[Text]"/>
      <dgm:spPr/>
      <dgm:t>
        <a:bodyPr/>
        <a:lstStyle/>
        <a:p>
          <a:r>
            <a:rPr lang="id-ID" b="1" dirty="0" smtClean="0"/>
            <a:t>KID </a:t>
          </a:r>
          <a:r>
            <a:rPr lang="id-ID" b="1" smtClean="0"/>
            <a:t>(</a:t>
          </a:r>
          <a:r>
            <a:rPr lang="id-ID" b="1" smtClean="0"/>
            <a:t>Perp</a:t>
          </a:r>
          <a:r>
            <a:rPr lang="en-US" b="1" smtClean="0"/>
            <a:t>us</a:t>
          </a:r>
          <a:r>
            <a:rPr lang="id-ID" b="1" smtClean="0"/>
            <a:t> </a:t>
          </a:r>
          <a:r>
            <a:rPr lang="id-ID" b="1" dirty="0" smtClean="0"/>
            <a:t>Umum Kab/Kota)</a:t>
          </a:r>
          <a:endParaRPr lang="id-ID" b="1" dirty="0"/>
        </a:p>
      </dgm:t>
    </dgm:pt>
    <dgm:pt modelId="{2D6704EB-474D-4E48-AEC5-2F94F66F97A3}" type="parTrans" cxnId="{5F582EE8-47E1-44B1-8FC0-3EC8A866ADDE}">
      <dgm:prSet/>
      <dgm:spPr/>
      <dgm:t>
        <a:bodyPr/>
        <a:lstStyle/>
        <a:p>
          <a:endParaRPr lang="id-ID"/>
        </a:p>
      </dgm:t>
    </dgm:pt>
    <dgm:pt modelId="{09F18EE0-7D84-44E8-8AE7-0C4F4081FD40}" type="sibTrans" cxnId="{5F582EE8-47E1-44B1-8FC0-3EC8A866ADDE}">
      <dgm:prSet/>
      <dgm:spPr/>
      <dgm:t>
        <a:bodyPr/>
        <a:lstStyle/>
        <a:p>
          <a:endParaRPr lang="id-ID"/>
        </a:p>
      </dgm:t>
    </dgm:pt>
    <dgm:pt modelId="{948E3133-8C87-4672-B88C-64211F3DE569}">
      <dgm:prSet phldrT="[Text]"/>
      <dgm:spPr/>
      <dgm:t>
        <a:bodyPr/>
        <a:lstStyle/>
        <a:p>
          <a:r>
            <a:rPr lang="id-ID" b="1" dirty="0" smtClean="0"/>
            <a:t>KID </a:t>
          </a:r>
          <a:r>
            <a:rPr lang="id-ID" b="1" smtClean="0"/>
            <a:t>(</a:t>
          </a:r>
          <a:r>
            <a:rPr lang="id-ID" b="1" smtClean="0"/>
            <a:t>Perp</a:t>
          </a:r>
          <a:r>
            <a:rPr lang="en-US" b="1" smtClean="0"/>
            <a:t>us</a:t>
          </a:r>
          <a:r>
            <a:rPr lang="id-ID" b="1" smtClean="0"/>
            <a:t> </a:t>
          </a:r>
          <a:r>
            <a:rPr lang="id-ID" b="1" dirty="0" smtClean="0"/>
            <a:t>Umum Kab/Kota)</a:t>
          </a:r>
          <a:endParaRPr lang="id-ID" b="1" dirty="0"/>
        </a:p>
      </dgm:t>
    </dgm:pt>
    <dgm:pt modelId="{2D0912C8-D8E5-45A9-90C7-23E044CE3A9D}" type="parTrans" cxnId="{57AF3590-92C1-4725-A65D-8C2DC23D5B00}">
      <dgm:prSet/>
      <dgm:spPr/>
      <dgm:t>
        <a:bodyPr/>
        <a:lstStyle/>
        <a:p>
          <a:endParaRPr lang="id-ID"/>
        </a:p>
      </dgm:t>
    </dgm:pt>
    <dgm:pt modelId="{10E69EE4-376F-4CA2-8DB3-AF09826CD500}" type="sibTrans" cxnId="{57AF3590-92C1-4725-A65D-8C2DC23D5B00}">
      <dgm:prSet/>
      <dgm:spPr/>
      <dgm:t>
        <a:bodyPr/>
        <a:lstStyle/>
        <a:p>
          <a:endParaRPr lang="id-ID"/>
        </a:p>
      </dgm:t>
    </dgm:pt>
    <dgm:pt modelId="{B709614F-A116-4946-8825-9689190F7ACC}">
      <dgm:prSet phldrT="[Text]"/>
      <dgm:spPr/>
      <dgm:t>
        <a:bodyPr/>
        <a:lstStyle/>
        <a:p>
          <a:r>
            <a:rPr lang="id-ID" b="1" dirty="0" smtClean="0"/>
            <a:t>KID </a:t>
          </a:r>
          <a:r>
            <a:rPr lang="id-ID" b="1" smtClean="0"/>
            <a:t>(</a:t>
          </a:r>
          <a:r>
            <a:rPr lang="id-ID" b="1" smtClean="0"/>
            <a:t>Perp</a:t>
          </a:r>
          <a:r>
            <a:rPr lang="en-US" b="1" smtClean="0"/>
            <a:t>us</a:t>
          </a:r>
          <a:r>
            <a:rPr lang="id-ID" b="1" smtClean="0"/>
            <a:t> </a:t>
          </a:r>
          <a:r>
            <a:rPr lang="id-ID" b="1" dirty="0" smtClean="0"/>
            <a:t>Umum Kab/Kota)</a:t>
          </a:r>
          <a:endParaRPr lang="id-ID" b="1" dirty="0"/>
        </a:p>
      </dgm:t>
    </dgm:pt>
    <dgm:pt modelId="{FB11D6D2-6CF8-4E48-A608-FE3775F332AD}" type="parTrans" cxnId="{5BF2E2FE-8F5B-462A-960C-057FC812E5FD}">
      <dgm:prSet/>
      <dgm:spPr/>
      <dgm:t>
        <a:bodyPr/>
        <a:lstStyle/>
        <a:p>
          <a:endParaRPr lang="id-ID"/>
        </a:p>
      </dgm:t>
    </dgm:pt>
    <dgm:pt modelId="{3C78678E-B06C-431A-B32A-61B4A7EBA48E}" type="sibTrans" cxnId="{5BF2E2FE-8F5B-462A-960C-057FC812E5FD}">
      <dgm:prSet/>
      <dgm:spPr/>
      <dgm:t>
        <a:bodyPr/>
        <a:lstStyle/>
        <a:p>
          <a:endParaRPr lang="id-ID"/>
        </a:p>
      </dgm:t>
    </dgm:pt>
    <dgm:pt modelId="{1CA73236-B251-4ACE-B0B6-E9B6041C9B4E}">
      <dgm:prSet phldrT="[Text]"/>
      <dgm:spPr/>
      <dgm:t>
        <a:bodyPr/>
        <a:lstStyle/>
        <a:p>
          <a:r>
            <a:rPr lang="id-ID" b="1" dirty="0" smtClean="0"/>
            <a:t>KID </a:t>
          </a:r>
          <a:r>
            <a:rPr lang="id-ID" b="1" smtClean="0"/>
            <a:t>(</a:t>
          </a:r>
          <a:r>
            <a:rPr lang="id-ID" b="1" smtClean="0"/>
            <a:t>Perp</a:t>
          </a:r>
          <a:r>
            <a:rPr lang="en-US" b="1" smtClean="0"/>
            <a:t>us</a:t>
          </a:r>
          <a:r>
            <a:rPr lang="id-ID" b="1" smtClean="0"/>
            <a:t> </a:t>
          </a:r>
          <a:r>
            <a:rPr lang="id-ID" b="1" dirty="0" smtClean="0"/>
            <a:t>Umum Kab/Kota)</a:t>
          </a:r>
          <a:endParaRPr lang="id-ID" b="1" dirty="0"/>
        </a:p>
      </dgm:t>
    </dgm:pt>
    <dgm:pt modelId="{DD4A497C-51FD-4497-ABA8-E3CBE9ED2BA6}" type="parTrans" cxnId="{AFD9366E-CAAC-4BB8-A93F-C0E22A551DE6}">
      <dgm:prSet/>
      <dgm:spPr/>
      <dgm:t>
        <a:bodyPr/>
        <a:lstStyle/>
        <a:p>
          <a:endParaRPr lang="id-ID"/>
        </a:p>
      </dgm:t>
    </dgm:pt>
    <dgm:pt modelId="{D55B9085-EB54-4FEC-8C51-721E3F7E0EB5}" type="sibTrans" cxnId="{AFD9366E-CAAC-4BB8-A93F-C0E22A551DE6}">
      <dgm:prSet/>
      <dgm:spPr/>
      <dgm:t>
        <a:bodyPr/>
        <a:lstStyle/>
        <a:p>
          <a:endParaRPr lang="id-ID"/>
        </a:p>
      </dgm:t>
    </dgm:pt>
    <dgm:pt modelId="{8324588F-F99A-456B-906F-A51515BB2BF2}">
      <dgm:prSet phldrT="[Text]"/>
      <dgm:spPr/>
      <dgm:t>
        <a:bodyPr/>
        <a:lstStyle/>
        <a:p>
          <a:r>
            <a:rPr lang="id-ID" b="1" dirty="0" smtClean="0"/>
            <a:t>KID </a:t>
          </a:r>
          <a:r>
            <a:rPr lang="id-ID" b="1" smtClean="0"/>
            <a:t>(</a:t>
          </a:r>
          <a:r>
            <a:rPr lang="id-ID" b="1" smtClean="0"/>
            <a:t>Perp</a:t>
          </a:r>
          <a:r>
            <a:rPr lang="en-US" b="1" smtClean="0"/>
            <a:t>us</a:t>
          </a:r>
          <a:r>
            <a:rPr lang="id-ID" b="1" smtClean="0"/>
            <a:t> </a:t>
          </a:r>
          <a:r>
            <a:rPr lang="id-ID" b="1" dirty="0" smtClean="0"/>
            <a:t>Umum Kab/Kota</a:t>
          </a:r>
          <a:r>
            <a:rPr lang="id-ID" dirty="0" smtClean="0"/>
            <a:t>)</a:t>
          </a:r>
          <a:endParaRPr lang="id-ID" dirty="0"/>
        </a:p>
      </dgm:t>
    </dgm:pt>
    <dgm:pt modelId="{0FBA5CE5-BF7B-4CC4-94EA-E148BBE66D56}" type="parTrans" cxnId="{F6FC2DC2-2B68-4E64-A184-04A49E4CBFB1}">
      <dgm:prSet/>
      <dgm:spPr/>
      <dgm:t>
        <a:bodyPr/>
        <a:lstStyle/>
        <a:p>
          <a:endParaRPr lang="id-ID"/>
        </a:p>
      </dgm:t>
    </dgm:pt>
    <dgm:pt modelId="{22154B3E-5490-4FC7-9D28-6B39A16452BB}" type="sibTrans" cxnId="{F6FC2DC2-2B68-4E64-A184-04A49E4CBFB1}">
      <dgm:prSet/>
      <dgm:spPr/>
      <dgm:t>
        <a:bodyPr/>
        <a:lstStyle/>
        <a:p>
          <a:endParaRPr lang="id-ID"/>
        </a:p>
      </dgm:t>
    </dgm:pt>
    <dgm:pt modelId="{C2C4DB91-ACF7-4340-B370-505AE500B5D0}">
      <dgm:prSet phldrT="[Text]"/>
      <dgm:spPr/>
      <dgm:t>
        <a:bodyPr/>
        <a:lstStyle/>
        <a:p>
          <a:endParaRPr lang="id-ID" dirty="0"/>
        </a:p>
      </dgm:t>
    </dgm:pt>
    <dgm:pt modelId="{68686B95-65E8-485B-BB14-DDC7FD65437D}" type="parTrans" cxnId="{6D092219-757D-4005-811D-34AADC3D2A7F}">
      <dgm:prSet/>
      <dgm:spPr/>
      <dgm:t>
        <a:bodyPr/>
        <a:lstStyle/>
        <a:p>
          <a:endParaRPr lang="id-ID"/>
        </a:p>
      </dgm:t>
    </dgm:pt>
    <dgm:pt modelId="{114EADC8-D377-4ABF-9AE2-2C396E2A485D}" type="sibTrans" cxnId="{6D092219-757D-4005-811D-34AADC3D2A7F}">
      <dgm:prSet/>
      <dgm:spPr/>
      <dgm:t>
        <a:bodyPr/>
        <a:lstStyle/>
        <a:p>
          <a:endParaRPr lang="id-ID"/>
        </a:p>
      </dgm:t>
    </dgm:pt>
    <dgm:pt modelId="{140B1510-3545-45C0-AB45-E14DA4F9F294}">
      <dgm:prSet phldrT="[Text]"/>
      <dgm:spPr/>
      <dgm:t>
        <a:bodyPr/>
        <a:lstStyle/>
        <a:p>
          <a:endParaRPr lang="id-ID" dirty="0"/>
        </a:p>
      </dgm:t>
    </dgm:pt>
    <dgm:pt modelId="{75543434-E33F-4577-8B66-78AD4E44AAD6}" type="parTrans" cxnId="{60E26FB9-9018-40F3-A88B-C1D052E85C6B}">
      <dgm:prSet/>
      <dgm:spPr/>
      <dgm:t>
        <a:bodyPr/>
        <a:lstStyle/>
        <a:p>
          <a:endParaRPr lang="id-ID"/>
        </a:p>
      </dgm:t>
    </dgm:pt>
    <dgm:pt modelId="{CD07AFA4-2FBB-46F9-AD03-47DEA411D875}" type="sibTrans" cxnId="{60E26FB9-9018-40F3-A88B-C1D052E85C6B}">
      <dgm:prSet/>
      <dgm:spPr/>
      <dgm:t>
        <a:bodyPr/>
        <a:lstStyle/>
        <a:p>
          <a:endParaRPr lang="id-ID"/>
        </a:p>
      </dgm:t>
    </dgm:pt>
    <dgm:pt modelId="{F0D240A8-966E-46EA-A73A-D9057F0E6E80}" type="pres">
      <dgm:prSet presAssocID="{63FD4366-8A87-489E-ADA3-A46E745D0315}" presName="cycle" presStyleCnt="0">
        <dgm:presLayoutVars>
          <dgm:chMax val="1"/>
          <dgm:dir/>
          <dgm:animLvl val="ctr"/>
          <dgm:resizeHandles val="exact"/>
        </dgm:presLayoutVars>
      </dgm:prSet>
      <dgm:spPr/>
      <dgm:t>
        <a:bodyPr/>
        <a:lstStyle/>
        <a:p>
          <a:endParaRPr lang="id-ID"/>
        </a:p>
      </dgm:t>
    </dgm:pt>
    <dgm:pt modelId="{6739956D-2AD3-419E-85C6-5D03BF44D52D}" type="pres">
      <dgm:prSet presAssocID="{5B831A82-2739-4296-9C2A-FCC882E5BE01}" presName="centerShape" presStyleLbl="node0" presStyleIdx="0" presStyleCnt="1" custScaleX="115969"/>
      <dgm:spPr/>
      <dgm:t>
        <a:bodyPr/>
        <a:lstStyle/>
        <a:p>
          <a:endParaRPr lang="id-ID"/>
        </a:p>
      </dgm:t>
    </dgm:pt>
    <dgm:pt modelId="{F07EE749-A83D-47DE-BC61-314B25B63C51}" type="pres">
      <dgm:prSet presAssocID="{2D6704EB-474D-4E48-AEC5-2F94F66F97A3}" presName="parTrans" presStyleLbl="bgSibTrans2D1" presStyleIdx="0" presStyleCnt="5"/>
      <dgm:spPr/>
      <dgm:t>
        <a:bodyPr/>
        <a:lstStyle/>
        <a:p>
          <a:endParaRPr lang="id-ID"/>
        </a:p>
      </dgm:t>
    </dgm:pt>
    <dgm:pt modelId="{2527B166-0C65-4512-B581-CC8284799D76}" type="pres">
      <dgm:prSet presAssocID="{DA02DD3D-6DF9-435F-A9C0-BA7A70A56DD0}" presName="node" presStyleLbl="node1" presStyleIdx="0" presStyleCnt="5">
        <dgm:presLayoutVars>
          <dgm:bulletEnabled val="1"/>
        </dgm:presLayoutVars>
      </dgm:prSet>
      <dgm:spPr/>
      <dgm:t>
        <a:bodyPr/>
        <a:lstStyle/>
        <a:p>
          <a:endParaRPr lang="id-ID"/>
        </a:p>
      </dgm:t>
    </dgm:pt>
    <dgm:pt modelId="{29364430-06C7-4B01-8864-5402DCFEDAEC}" type="pres">
      <dgm:prSet presAssocID="{2D0912C8-D8E5-45A9-90C7-23E044CE3A9D}" presName="parTrans" presStyleLbl="bgSibTrans2D1" presStyleIdx="1" presStyleCnt="5"/>
      <dgm:spPr/>
      <dgm:t>
        <a:bodyPr/>
        <a:lstStyle/>
        <a:p>
          <a:endParaRPr lang="id-ID"/>
        </a:p>
      </dgm:t>
    </dgm:pt>
    <dgm:pt modelId="{6B065B89-3445-46B2-8E98-2C74E1D5A0C2}" type="pres">
      <dgm:prSet presAssocID="{948E3133-8C87-4672-B88C-64211F3DE569}" presName="node" presStyleLbl="node1" presStyleIdx="1" presStyleCnt="5">
        <dgm:presLayoutVars>
          <dgm:bulletEnabled val="1"/>
        </dgm:presLayoutVars>
      </dgm:prSet>
      <dgm:spPr/>
      <dgm:t>
        <a:bodyPr/>
        <a:lstStyle/>
        <a:p>
          <a:endParaRPr lang="id-ID"/>
        </a:p>
      </dgm:t>
    </dgm:pt>
    <dgm:pt modelId="{B3B1B95C-1478-4B81-9978-DA059FED82F4}" type="pres">
      <dgm:prSet presAssocID="{FB11D6D2-6CF8-4E48-A608-FE3775F332AD}" presName="parTrans" presStyleLbl="bgSibTrans2D1" presStyleIdx="2" presStyleCnt="5"/>
      <dgm:spPr/>
      <dgm:t>
        <a:bodyPr/>
        <a:lstStyle/>
        <a:p>
          <a:endParaRPr lang="id-ID"/>
        </a:p>
      </dgm:t>
    </dgm:pt>
    <dgm:pt modelId="{2FA3A699-1552-4E6E-AEE0-2D97EFE0099A}" type="pres">
      <dgm:prSet presAssocID="{B709614F-A116-4946-8825-9689190F7ACC}" presName="node" presStyleLbl="node1" presStyleIdx="2" presStyleCnt="5">
        <dgm:presLayoutVars>
          <dgm:bulletEnabled val="1"/>
        </dgm:presLayoutVars>
      </dgm:prSet>
      <dgm:spPr/>
      <dgm:t>
        <a:bodyPr/>
        <a:lstStyle/>
        <a:p>
          <a:endParaRPr lang="id-ID"/>
        </a:p>
      </dgm:t>
    </dgm:pt>
    <dgm:pt modelId="{3EBF823E-E603-4B09-9963-D6B4AA37FAFD}" type="pres">
      <dgm:prSet presAssocID="{DD4A497C-51FD-4497-ABA8-E3CBE9ED2BA6}" presName="parTrans" presStyleLbl="bgSibTrans2D1" presStyleIdx="3" presStyleCnt="5"/>
      <dgm:spPr/>
      <dgm:t>
        <a:bodyPr/>
        <a:lstStyle/>
        <a:p>
          <a:endParaRPr lang="id-ID"/>
        </a:p>
      </dgm:t>
    </dgm:pt>
    <dgm:pt modelId="{9DCCA0DF-18C7-4C88-8A78-1ACD48FFB112}" type="pres">
      <dgm:prSet presAssocID="{1CA73236-B251-4ACE-B0B6-E9B6041C9B4E}" presName="node" presStyleLbl="node1" presStyleIdx="3" presStyleCnt="5" custScaleX="116096" custRadScaleRad="103302" custRadScaleInc="5787">
        <dgm:presLayoutVars>
          <dgm:bulletEnabled val="1"/>
        </dgm:presLayoutVars>
      </dgm:prSet>
      <dgm:spPr/>
      <dgm:t>
        <a:bodyPr/>
        <a:lstStyle/>
        <a:p>
          <a:endParaRPr lang="id-ID"/>
        </a:p>
      </dgm:t>
    </dgm:pt>
    <dgm:pt modelId="{D6C8A098-642C-4CE5-9947-68C1503C3E4B}" type="pres">
      <dgm:prSet presAssocID="{0FBA5CE5-BF7B-4CC4-94EA-E148BBE66D56}" presName="parTrans" presStyleLbl="bgSibTrans2D1" presStyleIdx="4" presStyleCnt="5"/>
      <dgm:spPr/>
      <dgm:t>
        <a:bodyPr/>
        <a:lstStyle/>
        <a:p>
          <a:endParaRPr lang="id-ID"/>
        </a:p>
      </dgm:t>
    </dgm:pt>
    <dgm:pt modelId="{9D0A1416-09AA-4ECF-9E4C-40AB3631FA48}" type="pres">
      <dgm:prSet presAssocID="{8324588F-F99A-456B-906F-A51515BB2BF2}" presName="node" presStyleLbl="node1" presStyleIdx="4" presStyleCnt="5">
        <dgm:presLayoutVars>
          <dgm:bulletEnabled val="1"/>
        </dgm:presLayoutVars>
      </dgm:prSet>
      <dgm:spPr/>
      <dgm:t>
        <a:bodyPr/>
        <a:lstStyle/>
        <a:p>
          <a:endParaRPr lang="id-ID"/>
        </a:p>
      </dgm:t>
    </dgm:pt>
  </dgm:ptLst>
  <dgm:cxnLst>
    <dgm:cxn modelId="{724FBAE1-74F9-4A51-B796-4BD088DD02CF}" type="presOf" srcId="{5B831A82-2739-4296-9C2A-FCC882E5BE01}" destId="{6739956D-2AD3-419E-85C6-5D03BF44D52D}" srcOrd="0" destOrd="0" presId="urn:microsoft.com/office/officeart/2005/8/layout/radial4"/>
    <dgm:cxn modelId="{5BF2E2FE-8F5B-462A-960C-057FC812E5FD}" srcId="{5B831A82-2739-4296-9C2A-FCC882E5BE01}" destId="{B709614F-A116-4946-8825-9689190F7ACC}" srcOrd="2" destOrd="0" parTransId="{FB11D6D2-6CF8-4E48-A608-FE3775F332AD}" sibTransId="{3C78678E-B06C-431A-B32A-61B4A7EBA48E}"/>
    <dgm:cxn modelId="{E012E2BE-C0A7-472B-9993-234642D3C9B9}" type="presOf" srcId="{DA02DD3D-6DF9-435F-A9C0-BA7A70A56DD0}" destId="{2527B166-0C65-4512-B581-CC8284799D76}" srcOrd="0" destOrd="0" presId="urn:microsoft.com/office/officeart/2005/8/layout/radial4"/>
    <dgm:cxn modelId="{57AF3590-92C1-4725-A65D-8C2DC23D5B00}" srcId="{5B831A82-2739-4296-9C2A-FCC882E5BE01}" destId="{948E3133-8C87-4672-B88C-64211F3DE569}" srcOrd="1" destOrd="0" parTransId="{2D0912C8-D8E5-45A9-90C7-23E044CE3A9D}" sibTransId="{10E69EE4-376F-4CA2-8DB3-AF09826CD500}"/>
    <dgm:cxn modelId="{60E26FB9-9018-40F3-A88B-C1D052E85C6B}" srcId="{63FD4366-8A87-489E-ADA3-A46E745D0315}" destId="{140B1510-3545-45C0-AB45-E14DA4F9F294}" srcOrd="1" destOrd="0" parTransId="{75543434-E33F-4577-8B66-78AD4E44AAD6}" sibTransId="{CD07AFA4-2FBB-46F9-AD03-47DEA411D875}"/>
    <dgm:cxn modelId="{73596999-F0DC-4FB7-BB34-B6E10EDD0CFC}" type="presOf" srcId="{1CA73236-B251-4ACE-B0B6-E9B6041C9B4E}" destId="{9DCCA0DF-18C7-4C88-8A78-1ACD48FFB112}" srcOrd="0" destOrd="0" presId="urn:microsoft.com/office/officeart/2005/8/layout/radial4"/>
    <dgm:cxn modelId="{F6FC2DC2-2B68-4E64-A184-04A49E4CBFB1}" srcId="{5B831A82-2739-4296-9C2A-FCC882E5BE01}" destId="{8324588F-F99A-456B-906F-A51515BB2BF2}" srcOrd="4" destOrd="0" parTransId="{0FBA5CE5-BF7B-4CC4-94EA-E148BBE66D56}" sibTransId="{22154B3E-5490-4FC7-9D28-6B39A16452BB}"/>
    <dgm:cxn modelId="{477150E2-7E3E-4872-B07B-463C706D6C75}" type="presOf" srcId="{DD4A497C-51FD-4497-ABA8-E3CBE9ED2BA6}" destId="{3EBF823E-E603-4B09-9963-D6B4AA37FAFD}" srcOrd="0" destOrd="0" presId="urn:microsoft.com/office/officeart/2005/8/layout/radial4"/>
    <dgm:cxn modelId="{6D092219-757D-4005-811D-34AADC3D2A7F}" srcId="{63FD4366-8A87-489E-ADA3-A46E745D0315}" destId="{C2C4DB91-ACF7-4340-B370-505AE500B5D0}" srcOrd="2" destOrd="0" parTransId="{68686B95-65E8-485B-BB14-DDC7FD65437D}" sibTransId="{114EADC8-D377-4ABF-9AE2-2C396E2A485D}"/>
    <dgm:cxn modelId="{AFD9366E-CAAC-4BB8-A93F-C0E22A551DE6}" srcId="{5B831A82-2739-4296-9C2A-FCC882E5BE01}" destId="{1CA73236-B251-4ACE-B0B6-E9B6041C9B4E}" srcOrd="3" destOrd="0" parTransId="{DD4A497C-51FD-4497-ABA8-E3CBE9ED2BA6}" sibTransId="{D55B9085-EB54-4FEC-8C51-721E3F7E0EB5}"/>
    <dgm:cxn modelId="{5F582EE8-47E1-44B1-8FC0-3EC8A866ADDE}" srcId="{5B831A82-2739-4296-9C2A-FCC882E5BE01}" destId="{DA02DD3D-6DF9-435F-A9C0-BA7A70A56DD0}" srcOrd="0" destOrd="0" parTransId="{2D6704EB-474D-4E48-AEC5-2F94F66F97A3}" sibTransId="{09F18EE0-7D84-44E8-8AE7-0C4F4081FD40}"/>
    <dgm:cxn modelId="{36A2318D-832B-4B9B-9DA3-3EF46E4F64B3}" type="presOf" srcId="{0FBA5CE5-BF7B-4CC4-94EA-E148BBE66D56}" destId="{D6C8A098-642C-4CE5-9947-68C1503C3E4B}" srcOrd="0" destOrd="0" presId="urn:microsoft.com/office/officeart/2005/8/layout/radial4"/>
    <dgm:cxn modelId="{7F33ADB6-B4F0-475F-B520-D199E7E04177}" srcId="{63FD4366-8A87-489E-ADA3-A46E745D0315}" destId="{5B831A82-2739-4296-9C2A-FCC882E5BE01}" srcOrd="0" destOrd="0" parTransId="{33AAF898-974C-48ED-AD41-16019B83BF8C}" sibTransId="{7CB14BDC-EF79-46D6-8DD4-76A0F604FE7C}"/>
    <dgm:cxn modelId="{A2CC72D2-CA90-488A-A20F-0F043564F726}" type="presOf" srcId="{2D0912C8-D8E5-45A9-90C7-23E044CE3A9D}" destId="{29364430-06C7-4B01-8864-5402DCFEDAEC}" srcOrd="0" destOrd="0" presId="urn:microsoft.com/office/officeart/2005/8/layout/radial4"/>
    <dgm:cxn modelId="{CE133BE8-AAA0-4CFC-8259-0C38BA4C4D28}" type="presOf" srcId="{2D6704EB-474D-4E48-AEC5-2F94F66F97A3}" destId="{F07EE749-A83D-47DE-BC61-314B25B63C51}" srcOrd="0" destOrd="0" presId="urn:microsoft.com/office/officeart/2005/8/layout/radial4"/>
    <dgm:cxn modelId="{1DA2F0F1-99DB-4CA9-9D19-E320EB5C6F55}" type="presOf" srcId="{FB11D6D2-6CF8-4E48-A608-FE3775F332AD}" destId="{B3B1B95C-1478-4B81-9978-DA059FED82F4}" srcOrd="0" destOrd="0" presId="urn:microsoft.com/office/officeart/2005/8/layout/radial4"/>
    <dgm:cxn modelId="{4DAA4E2F-C3D7-4D91-9604-3906C1AEA2A0}" type="presOf" srcId="{8324588F-F99A-456B-906F-A51515BB2BF2}" destId="{9D0A1416-09AA-4ECF-9E4C-40AB3631FA48}" srcOrd="0" destOrd="0" presId="urn:microsoft.com/office/officeart/2005/8/layout/radial4"/>
    <dgm:cxn modelId="{EE570288-13BB-4C1E-B7C5-852EEB1A1B94}" type="presOf" srcId="{63FD4366-8A87-489E-ADA3-A46E745D0315}" destId="{F0D240A8-966E-46EA-A73A-D9057F0E6E80}" srcOrd="0" destOrd="0" presId="urn:microsoft.com/office/officeart/2005/8/layout/radial4"/>
    <dgm:cxn modelId="{A779D96E-F6CD-432D-A855-0615628CE134}" type="presOf" srcId="{B709614F-A116-4946-8825-9689190F7ACC}" destId="{2FA3A699-1552-4E6E-AEE0-2D97EFE0099A}" srcOrd="0" destOrd="0" presId="urn:microsoft.com/office/officeart/2005/8/layout/radial4"/>
    <dgm:cxn modelId="{3BABCFDA-F5A4-45F8-9348-691EE52F9E3B}" type="presOf" srcId="{948E3133-8C87-4672-B88C-64211F3DE569}" destId="{6B065B89-3445-46B2-8E98-2C74E1D5A0C2}" srcOrd="0" destOrd="0" presId="urn:microsoft.com/office/officeart/2005/8/layout/radial4"/>
    <dgm:cxn modelId="{C2AA95B6-37AA-45BD-8C63-FF12D1E38450}" type="presParOf" srcId="{F0D240A8-966E-46EA-A73A-D9057F0E6E80}" destId="{6739956D-2AD3-419E-85C6-5D03BF44D52D}" srcOrd="0" destOrd="0" presId="urn:microsoft.com/office/officeart/2005/8/layout/radial4"/>
    <dgm:cxn modelId="{AE26E2EF-075F-48E3-8A10-D1DE267835B8}" type="presParOf" srcId="{F0D240A8-966E-46EA-A73A-D9057F0E6E80}" destId="{F07EE749-A83D-47DE-BC61-314B25B63C51}" srcOrd="1" destOrd="0" presId="urn:microsoft.com/office/officeart/2005/8/layout/radial4"/>
    <dgm:cxn modelId="{D5EDA35A-4BC2-456F-A64F-372FA9886EFB}" type="presParOf" srcId="{F0D240A8-966E-46EA-A73A-D9057F0E6E80}" destId="{2527B166-0C65-4512-B581-CC8284799D76}" srcOrd="2" destOrd="0" presId="urn:microsoft.com/office/officeart/2005/8/layout/radial4"/>
    <dgm:cxn modelId="{EA72B882-B315-404B-B397-DCA545B9C6E3}" type="presParOf" srcId="{F0D240A8-966E-46EA-A73A-D9057F0E6E80}" destId="{29364430-06C7-4B01-8864-5402DCFEDAEC}" srcOrd="3" destOrd="0" presId="urn:microsoft.com/office/officeart/2005/8/layout/radial4"/>
    <dgm:cxn modelId="{39FCA5E1-6EEF-4015-B8A0-DFD8D73ABA68}" type="presParOf" srcId="{F0D240A8-966E-46EA-A73A-D9057F0E6E80}" destId="{6B065B89-3445-46B2-8E98-2C74E1D5A0C2}" srcOrd="4" destOrd="0" presId="urn:microsoft.com/office/officeart/2005/8/layout/radial4"/>
    <dgm:cxn modelId="{EFE8B9AD-91E1-4C3A-AD8B-D6EA87530E6B}" type="presParOf" srcId="{F0D240A8-966E-46EA-A73A-D9057F0E6E80}" destId="{B3B1B95C-1478-4B81-9978-DA059FED82F4}" srcOrd="5" destOrd="0" presId="urn:microsoft.com/office/officeart/2005/8/layout/radial4"/>
    <dgm:cxn modelId="{53922857-C4B0-4243-998F-49F41CCC9189}" type="presParOf" srcId="{F0D240A8-966E-46EA-A73A-D9057F0E6E80}" destId="{2FA3A699-1552-4E6E-AEE0-2D97EFE0099A}" srcOrd="6" destOrd="0" presId="urn:microsoft.com/office/officeart/2005/8/layout/radial4"/>
    <dgm:cxn modelId="{3A94E783-D6D9-4F03-965B-C08E0003A015}" type="presParOf" srcId="{F0D240A8-966E-46EA-A73A-D9057F0E6E80}" destId="{3EBF823E-E603-4B09-9963-D6B4AA37FAFD}" srcOrd="7" destOrd="0" presId="urn:microsoft.com/office/officeart/2005/8/layout/radial4"/>
    <dgm:cxn modelId="{FD7497E2-0FC1-4500-8BBA-2B879D1C1381}" type="presParOf" srcId="{F0D240A8-966E-46EA-A73A-D9057F0E6E80}" destId="{9DCCA0DF-18C7-4C88-8A78-1ACD48FFB112}" srcOrd="8" destOrd="0" presId="urn:microsoft.com/office/officeart/2005/8/layout/radial4"/>
    <dgm:cxn modelId="{9480E0C1-7169-4557-A19C-4854E80214A3}" type="presParOf" srcId="{F0D240A8-966E-46EA-A73A-D9057F0E6E80}" destId="{D6C8A098-642C-4CE5-9947-68C1503C3E4B}" srcOrd="9" destOrd="0" presId="urn:microsoft.com/office/officeart/2005/8/layout/radial4"/>
    <dgm:cxn modelId="{AF6D00B1-0B7F-4378-9CA7-28090614A2CE}" type="presParOf" srcId="{F0D240A8-966E-46EA-A73A-D9057F0E6E80}" destId="{9D0A1416-09AA-4ECF-9E4C-40AB3631FA48}" srcOrd="10" destOrd="0" presId="urn:microsoft.com/office/officeart/2005/8/layout/radial4"/>
  </dgm:cxnLst>
  <dgm:bg/>
  <dgm:whole/>
</dgm:dataModel>
</file>

<file path=ppt/diagrams/data12.xml><?xml version="1.0" encoding="utf-8"?>
<dgm:dataModel xmlns:dgm="http://schemas.openxmlformats.org/drawingml/2006/diagram" xmlns:a="http://schemas.openxmlformats.org/drawingml/2006/main">
  <dgm:ptLst>
    <dgm:pt modelId="{C8AF9C11-0EE7-400C-8D86-D86F76B01229}"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id-ID"/>
        </a:p>
      </dgm:t>
    </dgm:pt>
    <dgm:pt modelId="{FAD8F6C4-5846-4F43-BF71-F331081F7D3D}">
      <dgm:prSet phldrT="[Text]"/>
      <dgm:spPr/>
      <dgm:t>
        <a:bodyPr/>
        <a:lstStyle/>
        <a:p>
          <a:r>
            <a:rPr lang="id-ID" smtClean="0"/>
            <a:t>Perp</a:t>
          </a:r>
          <a:r>
            <a:rPr lang="en-US" smtClean="0"/>
            <a:t>us</a:t>
          </a:r>
          <a:r>
            <a:rPr lang="id-ID" smtClean="0"/>
            <a:t>. </a:t>
          </a:r>
          <a:r>
            <a:rPr lang="id-ID" dirty="0" smtClean="0"/>
            <a:t>Umum Kab/kota</a:t>
          </a:r>
          <a:endParaRPr lang="id-ID" dirty="0"/>
        </a:p>
      </dgm:t>
    </dgm:pt>
    <dgm:pt modelId="{A87C71DE-D638-4BEC-B880-3F84A8F80BD2}" type="parTrans" cxnId="{259DC2D0-B9CC-4EAA-AAAF-AFC851632F98}">
      <dgm:prSet/>
      <dgm:spPr/>
      <dgm:t>
        <a:bodyPr/>
        <a:lstStyle/>
        <a:p>
          <a:endParaRPr lang="id-ID"/>
        </a:p>
      </dgm:t>
    </dgm:pt>
    <dgm:pt modelId="{B9F7FB92-B863-4E0F-9C14-2C0F41660F65}" type="sibTrans" cxnId="{259DC2D0-B9CC-4EAA-AAAF-AFC851632F98}">
      <dgm:prSet/>
      <dgm:spPr/>
      <dgm:t>
        <a:bodyPr/>
        <a:lstStyle/>
        <a:p>
          <a:endParaRPr lang="id-ID"/>
        </a:p>
      </dgm:t>
    </dgm:pt>
    <dgm:pt modelId="{0605D6F6-C10C-4553-AB80-01723FE7312B}">
      <dgm:prSet phldrT="[Text]"/>
      <dgm:spPr/>
      <dgm:t>
        <a:bodyPr/>
        <a:lstStyle/>
        <a:p>
          <a:r>
            <a:rPr lang="id-ID" smtClean="0"/>
            <a:t>Perp</a:t>
          </a:r>
          <a:r>
            <a:rPr lang="en-US" smtClean="0"/>
            <a:t>us</a:t>
          </a:r>
          <a:r>
            <a:rPr lang="id-ID" smtClean="0"/>
            <a:t>. </a:t>
          </a:r>
          <a:r>
            <a:rPr lang="en-US" smtClean="0"/>
            <a:t>OPD</a:t>
          </a:r>
          <a:endParaRPr lang="id-ID" dirty="0"/>
        </a:p>
      </dgm:t>
    </dgm:pt>
    <dgm:pt modelId="{69B7678F-A8C9-44E4-8378-BD6D6DAB0EBC}" type="parTrans" cxnId="{3B02ADF6-7C87-40FC-8C57-3F0AE5ED0B2B}">
      <dgm:prSet/>
      <dgm:spPr/>
      <dgm:t>
        <a:bodyPr/>
        <a:lstStyle/>
        <a:p>
          <a:endParaRPr lang="id-ID"/>
        </a:p>
      </dgm:t>
    </dgm:pt>
    <dgm:pt modelId="{168A08FE-8D7B-4EE6-A37B-05DABF8CE187}" type="sibTrans" cxnId="{3B02ADF6-7C87-40FC-8C57-3F0AE5ED0B2B}">
      <dgm:prSet/>
      <dgm:spPr/>
      <dgm:t>
        <a:bodyPr/>
        <a:lstStyle/>
        <a:p>
          <a:endParaRPr lang="id-ID"/>
        </a:p>
      </dgm:t>
    </dgm:pt>
    <dgm:pt modelId="{9ABBB339-9B91-4142-97C5-2B6E3F6EF373}">
      <dgm:prSet phldrT="[Text]"/>
      <dgm:spPr/>
      <dgm:t>
        <a:bodyPr/>
        <a:lstStyle/>
        <a:p>
          <a:r>
            <a:rPr lang="id-ID" smtClean="0"/>
            <a:t>Perp</a:t>
          </a:r>
          <a:r>
            <a:rPr lang="en-US" smtClean="0"/>
            <a:t>us</a:t>
          </a:r>
          <a:r>
            <a:rPr lang="id-ID" smtClean="0"/>
            <a:t>. </a:t>
          </a:r>
          <a:r>
            <a:rPr lang="id-ID" dirty="0" smtClean="0"/>
            <a:t>Perg.Tinggi</a:t>
          </a:r>
          <a:endParaRPr lang="id-ID" dirty="0"/>
        </a:p>
      </dgm:t>
    </dgm:pt>
    <dgm:pt modelId="{8ACE3EE7-DE3D-4000-B7ED-C39A4245898C}" type="parTrans" cxnId="{1FFB3374-8929-46B5-841F-1F9C479C3EF8}">
      <dgm:prSet/>
      <dgm:spPr/>
      <dgm:t>
        <a:bodyPr/>
        <a:lstStyle/>
        <a:p>
          <a:endParaRPr lang="id-ID"/>
        </a:p>
      </dgm:t>
    </dgm:pt>
    <dgm:pt modelId="{FC0A9A8B-30C2-4F6C-A27D-B6D78774BB9B}" type="sibTrans" cxnId="{1FFB3374-8929-46B5-841F-1F9C479C3EF8}">
      <dgm:prSet/>
      <dgm:spPr/>
      <dgm:t>
        <a:bodyPr/>
        <a:lstStyle/>
        <a:p>
          <a:endParaRPr lang="id-ID"/>
        </a:p>
      </dgm:t>
    </dgm:pt>
    <dgm:pt modelId="{185C85B5-0FC0-43F9-9FA8-117B4F5DE5A6}">
      <dgm:prSet phldrT="[Text]"/>
      <dgm:spPr/>
      <dgm:t>
        <a:bodyPr/>
        <a:lstStyle/>
        <a:p>
          <a:r>
            <a:rPr lang="id-ID" dirty="0" smtClean="0"/>
            <a:t>Perp. Khusus</a:t>
          </a:r>
          <a:endParaRPr lang="id-ID" dirty="0"/>
        </a:p>
      </dgm:t>
    </dgm:pt>
    <dgm:pt modelId="{A0473AD9-5C1F-4153-9AEA-62BB2DCABF8B}" type="parTrans" cxnId="{CDDCA5F2-3442-40B5-8817-469EF72D6B8C}">
      <dgm:prSet/>
      <dgm:spPr/>
      <dgm:t>
        <a:bodyPr/>
        <a:lstStyle/>
        <a:p>
          <a:endParaRPr lang="id-ID"/>
        </a:p>
      </dgm:t>
    </dgm:pt>
    <dgm:pt modelId="{0CDC323C-AFE2-4188-B2B6-4F870BD906EA}" type="sibTrans" cxnId="{CDDCA5F2-3442-40B5-8817-469EF72D6B8C}">
      <dgm:prSet/>
      <dgm:spPr/>
      <dgm:t>
        <a:bodyPr/>
        <a:lstStyle/>
        <a:p>
          <a:endParaRPr lang="id-ID"/>
        </a:p>
      </dgm:t>
    </dgm:pt>
    <dgm:pt modelId="{86127F3C-BE59-47DC-A4F1-9E3EEF599738}">
      <dgm:prSet phldrT="[Text]"/>
      <dgm:spPr/>
      <dgm:t>
        <a:bodyPr/>
        <a:lstStyle/>
        <a:p>
          <a:r>
            <a:rPr lang="id-ID" smtClean="0"/>
            <a:t>Perp. Sekolah</a:t>
          </a:r>
          <a:endParaRPr lang="id-ID" dirty="0"/>
        </a:p>
      </dgm:t>
    </dgm:pt>
    <dgm:pt modelId="{CFB3156F-99C0-4083-B60D-EE657F6D50E3}" type="parTrans" cxnId="{19FE908C-3A74-4ABB-94C8-DEEA4A62F355}">
      <dgm:prSet/>
      <dgm:spPr/>
      <dgm:t>
        <a:bodyPr/>
        <a:lstStyle/>
        <a:p>
          <a:endParaRPr lang="id-ID"/>
        </a:p>
      </dgm:t>
    </dgm:pt>
    <dgm:pt modelId="{461ECE28-6DEC-42E1-B5AC-B826FED09873}" type="sibTrans" cxnId="{19FE908C-3A74-4ABB-94C8-DEEA4A62F355}">
      <dgm:prSet/>
      <dgm:spPr/>
      <dgm:t>
        <a:bodyPr/>
        <a:lstStyle/>
        <a:p>
          <a:endParaRPr lang="id-ID"/>
        </a:p>
      </dgm:t>
    </dgm:pt>
    <dgm:pt modelId="{1FE6F738-10A9-4E37-AEDA-033BBA7E95B8}" type="pres">
      <dgm:prSet presAssocID="{C8AF9C11-0EE7-400C-8D86-D86F76B01229}" presName="Name0" presStyleCnt="0">
        <dgm:presLayoutVars>
          <dgm:chPref val="1"/>
          <dgm:dir/>
          <dgm:animOne val="branch"/>
          <dgm:animLvl val="lvl"/>
          <dgm:resizeHandles val="exact"/>
        </dgm:presLayoutVars>
      </dgm:prSet>
      <dgm:spPr/>
      <dgm:t>
        <a:bodyPr/>
        <a:lstStyle/>
        <a:p>
          <a:endParaRPr lang="id-ID"/>
        </a:p>
      </dgm:t>
    </dgm:pt>
    <dgm:pt modelId="{CEC82345-C950-4CB8-9A63-A709EF101D05}" type="pres">
      <dgm:prSet presAssocID="{FAD8F6C4-5846-4F43-BF71-F331081F7D3D}" presName="root1" presStyleCnt="0"/>
      <dgm:spPr/>
    </dgm:pt>
    <dgm:pt modelId="{8999B0A4-C329-4772-BB4F-39984F7C3869}" type="pres">
      <dgm:prSet presAssocID="{FAD8F6C4-5846-4F43-BF71-F331081F7D3D}" presName="LevelOneTextNode" presStyleLbl="node0" presStyleIdx="0" presStyleCnt="1" custScaleX="262126" custLinFactNeighborX="-44306">
        <dgm:presLayoutVars>
          <dgm:chPref val="3"/>
        </dgm:presLayoutVars>
      </dgm:prSet>
      <dgm:spPr/>
      <dgm:t>
        <a:bodyPr/>
        <a:lstStyle/>
        <a:p>
          <a:endParaRPr lang="id-ID"/>
        </a:p>
      </dgm:t>
    </dgm:pt>
    <dgm:pt modelId="{6BB6CFE1-BFE8-4252-89FF-688DF1CC50E2}" type="pres">
      <dgm:prSet presAssocID="{FAD8F6C4-5846-4F43-BF71-F331081F7D3D}" presName="level2hierChild" presStyleCnt="0"/>
      <dgm:spPr/>
    </dgm:pt>
    <dgm:pt modelId="{A8AE3209-0A16-4126-A925-BB0893F7F1F3}" type="pres">
      <dgm:prSet presAssocID="{69B7678F-A8C9-44E4-8378-BD6D6DAB0EBC}" presName="conn2-1" presStyleLbl="parChTrans1D2" presStyleIdx="0" presStyleCnt="4"/>
      <dgm:spPr/>
      <dgm:t>
        <a:bodyPr/>
        <a:lstStyle/>
        <a:p>
          <a:endParaRPr lang="id-ID"/>
        </a:p>
      </dgm:t>
    </dgm:pt>
    <dgm:pt modelId="{52595359-64BD-4415-8440-ED2A99EF7FAF}" type="pres">
      <dgm:prSet presAssocID="{69B7678F-A8C9-44E4-8378-BD6D6DAB0EBC}" presName="connTx" presStyleLbl="parChTrans1D2" presStyleIdx="0" presStyleCnt="4"/>
      <dgm:spPr/>
      <dgm:t>
        <a:bodyPr/>
        <a:lstStyle/>
        <a:p>
          <a:endParaRPr lang="id-ID"/>
        </a:p>
      </dgm:t>
    </dgm:pt>
    <dgm:pt modelId="{68BADF18-480D-4C44-BFDC-E412DE543A3B}" type="pres">
      <dgm:prSet presAssocID="{0605D6F6-C10C-4553-AB80-01723FE7312B}" presName="root2" presStyleCnt="0"/>
      <dgm:spPr/>
    </dgm:pt>
    <dgm:pt modelId="{2E8C5C86-A871-4DFE-8DE5-0F494D4F503B}" type="pres">
      <dgm:prSet presAssocID="{0605D6F6-C10C-4553-AB80-01723FE7312B}" presName="LevelTwoTextNode" presStyleLbl="node2" presStyleIdx="0" presStyleCnt="4" custScaleX="110806">
        <dgm:presLayoutVars>
          <dgm:chPref val="3"/>
        </dgm:presLayoutVars>
      </dgm:prSet>
      <dgm:spPr/>
      <dgm:t>
        <a:bodyPr/>
        <a:lstStyle/>
        <a:p>
          <a:endParaRPr lang="id-ID"/>
        </a:p>
      </dgm:t>
    </dgm:pt>
    <dgm:pt modelId="{EDD91205-7B7A-4BA5-A946-C99D51C1B432}" type="pres">
      <dgm:prSet presAssocID="{0605D6F6-C10C-4553-AB80-01723FE7312B}" presName="level3hierChild" presStyleCnt="0"/>
      <dgm:spPr/>
    </dgm:pt>
    <dgm:pt modelId="{E516A772-2D21-4DF2-AAF6-FDC8B4CDA7D5}" type="pres">
      <dgm:prSet presAssocID="{8ACE3EE7-DE3D-4000-B7ED-C39A4245898C}" presName="conn2-1" presStyleLbl="parChTrans1D2" presStyleIdx="1" presStyleCnt="4"/>
      <dgm:spPr/>
      <dgm:t>
        <a:bodyPr/>
        <a:lstStyle/>
        <a:p>
          <a:endParaRPr lang="id-ID"/>
        </a:p>
      </dgm:t>
    </dgm:pt>
    <dgm:pt modelId="{D996B09C-F21D-48F0-B960-C81631517009}" type="pres">
      <dgm:prSet presAssocID="{8ACE3EE7-DE3D-4000-B7ED-C39A4245898C}" presName="connTx" presStyleLbl="parChTrans1D2" presStyleIdx="1" presStyleCnt="4"/>
      <dgm:spPr/>
      <dgm:t>
        <a:bodyPr/>
        <a:lstStyle/>
        <a:p>
          <a:endParaRPr lang="id-ID"/>
        </a:p>
      </dgm:t>
    </dgm:pt>
    <dgm:pt modelId="{61428BAC-DED8-4FB3-A8FF-06CBACD55ACC}" type="pres">
      <dgm:prSet presAssocID="{9ABBB339-9B91-4142-97C5-2B6E3F6EF373}" presName="root2" presStyleCnt="0"/>
      <dgm:spPr/>
    </dgm:pt>
    <dgm:pt modelId="{E9E33FE7-BD2A-4EF8-B36A-E10E8BB2456F}" type="pres">
      <dgm:prSet presAssocID="{9ABBB339-9B91-4142-97C5-2B6E3F6EF373}" presName="LevelTwoTextNode" presStyleLbl="node2" presStyleIdx="1" presStyleCnt="4" custScaleX="110806">
        <dgm:presLayoutVars>
          <dgm:chPref val="3"/>
        </dgm:presLayoutVars>
      </dgm:prSet>
      <dgm:spPr/>
      <dgm:t>
        <a:bodyPr/>
        <a:lstStyle/>
        <a:p>
          <a:endParaRPr lang="id-ID"/>
        </a:p>
      </dgm:t>
    </dgm:pt>
    <dgm:pt modelId="{465EB068-259F-4586-84DC-FC6F68DAAE91}" type="pres">
      <dgm:prSet presAssocID="{9ABBB339-9B91-4142-97C5-2B6E3F6EF373}" presName="level3hierChild" presStyleCnt="0"/>
      <dgm:spPr/>
    </dgm:pt>
    <dgm:pt modelId="{A3BB2CD7-FCBB-4C3B-9039-0483A30AD2C6}" type="pres">
      <dgm:prSet presAssocID="{A0473AD9-5C1F-4153-9AEA-62BB2DCABF8B}" presName="conn2-1" presStyleLbl="parChTrans1D2" presStyleIdx="2" presStyleCnt="4"/>
      <dgm:spPr/>
      <dgm:t>
        <a:bodyPr/>
        <a:lstStyle/>
        <a:p>
          <a:endParaRPr lang="id-ID"/>
        </a:p>
      </dgm:t>
    </dgm:pt>
    <dgm:pt modelId="{0199FE01-7E67-4E21-96AC-54D2F395B6DD}" type="pres">
      <dgm:prSet presAssocID="{A0473AD9-5C1F-4153-9AEA-62BB2DCABF8B}" presName="connTx" presStyleLbl="parChTrans1D2" presStyleIdx="2" presStyleCnt="4"/>
      <dgm:spPr/>
      <dgm:t>
        <a:bodyPr/>
        <a:lstStyle/>
        <a:p>
          <a:endParaRPr lang="id-ID"/>
        </a:p>
      </dgm:t>
    </dgm:pt>
    <dgm:pt modelId="{3088D3FC-E0D9-44CF-9028-28C3FD487619}" type="pres">
      <dgm:prSet presAssocID="{185C85B5-0FC0-43F9-9FA8-117B4F5DE5A6}" presName="root2" presStyleCnt="0"/>
      <dgm:spPr/>
    </dgm:pt>
    <dgm:pt modelId="{672730ED-D00E-44C2-90B5-42CD4DD59D95}" type="pres">
      <dgm:prSet presAssocID="{185C85B5-0FC0-43F9-9FA8-117B4F5DE5A6}" presName="LevelTwoTextNode" presStyleLbl="node2" presStyleIdx="2" presStyleCnt="4" custScaleX="110806">
        <dgm:presLayoutVars>
          <dgm:chPref val="3"/>
        </dgm:presLayoutVars>
      </dgm:prSet>
      <dgm:spPr/>
      <dgm:t>
        <a:bodyPr/>
        <a:lstStyle/>
        <a:p>
          <a:endParaRPr lang="id-ID"/>
        </a:p>
      </dgm:t>
    </dgm:pt>
    <dgm:pt modelId="{6130E742-89DB-4AF6-AFD0-EEAC4CF017F2}" type="pres">
      <dgm:prSet presAssocID="{185C85B5-0FC0-43F9-9FA8-117B4F5DE5A6}" presName="level3hierChild" presStyleCnt="0"/>
      <dgm:spPr/>
    </dgm:pt>
    <dgm:pt modelId="{B2ED7377-AE6E-4DD0-B75F-5F412ABE98FD}" type="pres">
      <dgm:prSet presAssocID="{CFB3156F-99C0-4083-B60D-EE657F6D50E3}" presName="conn2-1" presStyleLbl="parChTrans1D2" presStyleIdx="3" presStyleCnt="4"/>
      <dgm:spPr/>
      <dgm:t>
        <a:bodyPr/>
        <a:lstStyle/>
        <a:p>
          <a:endParaRPr lang="id-ID"/>
        </a:p>
      </dgm:t>
    </dgm:pt>
    <dgm:pt modelId="{04638647-3D27-4AA6-A99B-BD51C130664D}" type="pres">
      <dgm:prSet presAssocID="{CFB3156F-99C0-4083-B60D-EE657F6D50E3}" presName="connTx" presStyleLbl="parChTrans1D2" presStyleIdx="3" presStyleCnt="4"/>
      <dgm:spPr/>
      <dgm:t>
        <a:bodyPr/>
        <a:lstStyle/>
        <a:p>
          <a:endParaRPr lang="id-ID"/>
        </a:p>
      </dgm:t>
    </dgm:pt>
    <dgm:pt modelId="{83797C56-8D88-42CE-B4EC-E8801C164281}" type="pres">
      <dgm:prSet presAssocID="{86127F3C-BE59-47DC-A4F1-9E3EEF599738}" presName="root2" presStyleCnt="0"/>
      <dgm:spPr/>
    </dgm:pt>
    <dgm:pt modelId="{67D5127B-4237-4455-BE90-A23A97327DB6}" type="pres">
      <dgm:prSet presAssocID="{86127F3C-BE59-47DC-A4F1-9E3EEF599738}" presName="LevelTwoTextNode" presStyleLbl="node2" presStyleIdx="3" presStyleCnt="4" custScaleX="110806">
        <dgm:presLayoutVars>
          <dgm:chPref val="3"/>
        </dgm:presLayoutVars>
      </dgm:prSet>
      <dgm:spPr/>
      <dgm:t>
        <a:bodyPr/>
        <a:lstStyle/>
        <a:p>
          <a:endParaRPr lang="id-ID"/>
        </a:p>
      </dgm:t>
    </dgm:pt>
    <dgm:pt modelId="{13F44446-41AA-4E5D-B573-645873DBEF85}" type="pres">
      <dgm:prSet presAssocID="{86127F3C-BE59-47DC-A4F1-9E3EEF599738}" presName="level3hierChild" presStyleCnt="0"/>
      <dgm:spPr/>
    </dgm:pt>
  </dgm:ptLst>
  <dgm:cxnLst>
    <dgm:cxn modelId="{CD32FBC7-74EB-4D4F-89FF-DA59F18E8F4B}" type="presOf" srcId="{69B7678F-A8C9-44E4-8378-BD6D6DAB0EBC}" destId="{52595359-64BD-4415-8440-ED2A99EF7FAF}" srcOrd="1" destOrd="0" presId="urn:microsoft.com/office/officeart/2008/layout/HorizontalMultiLevelHierarchy"/>
    <dgm:cxn modelId="{3B02ADF6-7C87-40FC-8C57-3F0AE5ED0B2B}" srcId="{FAD8F6C4-5846-4F43-BF71-F331081F7D3D}" destId="{0605D6F6-C10C-4553-AB80-01723FE7312B}" srcOrd="0" destOrd="0" parTransId="{69B7678F-A8C9-44E4-8378-BD6D6DAB0EBC}" sibTransId="{168A08FE-8D7B-4EE6-A37B-05DABF8CE187}"/>
    <dgm:cxn modelId="{E2D3A435-8CE9-4783-8C89-38801FD024DA}" type="presOf" srcId="{FAD8F6C4-5846-4F43-BF71-F331081F7D3D}" destId="{8999B0A4-C329-4772-BB4F-39984F7C3869}" srcOrd="0" destOrd="0" presId="urn:microsoft.com/office/officeart/2008/layout/HorizontalMultiLevelHierarchy"/>
    <dgm:cxn modelId="{BE7D8A91-124F-41D6-9758-6CA82E26A690}" type="presOf" srcId="{8ACE3EE7-DE3D-4000-B7ED-C39A4245898C}" destId="{D996B09C-F21D-48F0-B960-C81631517009}" srcOrd="1" destOrd="0" presId="urn:microsoft.com/office/officeart/2008/layout/HorizontalMultiLevelHierarchy"/>
    <dgm:cxn modelId="{99D9F753-5E17-4EC9-9117-358BC8A46C90}" type="presOf" srcId="{0605D6F6-C10C-4553-AB80-01723FE7312B}" destId="{2E8C5C86-A871-4DFE-8DE5-0F494D4F503B}" srcOrd="0" destOrd="0" presId="urn:microsoft.com/office/officeart/2008/layout/HorizontalMultiLevelHierarchy"/>
    <dgm:cxn modelId="{A174D877-DDAB-4A2E-AB71-34619E01A16E}" type="presOf" srcId="{9ABBB339-9B91-4142-97C5-2B6E3F6EF373}" destId="{E9E33FE7-BD2A-4EF8-B36A-E10E8BB2456F}" srcOrd="0" destOrd="0" presId="urn:microsoft.com/office/officeart/2008/layout/HorizontalMultiLevelHierarchy"/>
    <dgm:cxn modelId="{F9C1F4F5-F675-452C-8ADE-86D7CE906C9E}" type="presOf" srcId="{86127F3C-BE59-47DC-A4F1-9E3EEF599738}" destId="{67D5127B-4237-4455-BE90-A23A97327DB6}" srcOrd="0" destOrd="0" presId="urn:microsoft.com/office/officeart/2008/layout/HorizontalMultiLevelHierarchy"/>
    <dgm:cxn modelId="{BA8FEDD7-F42D-438D-A5E4-E493BBE48991}" type="presOf" srcId="{CFB3156F-99C0-4083-B60D-EE657F6D50E3}" destId="{B2ED7377-AE6E-4DD0-B75F-5F412ABE98FD}" srcOrd="0" destOrd="0" presId="urn:microsoft.com/office/officeart/2008/layout/HorizontalMultiLevelHierarchy"/>
    <dgm:cxn modelId="{37A14992-0115-4C7D-9084-92E500EE52F1}" type="presOf" srcId="{69B7678F-A8C9-44E4-8378-BD6D6DAB0EBC}" destId="{A8AE3209-0A16-4126-A925-BB0893F7F1F3}" srcOrd="0" destOrd="0" presId="urn:microsoft.com/office/officeart/2008/layout/HorizontalMultiLevelHierarchy"/>
    <dgm:cxn modelId="{8308BE40-5396-4464-ADF2-298811B7D8C1}" type="presOf" srcId="{8ACE3EE7-DE3D-4000-B7ED-C39A4245898C}" destId="{E516A772-2D21-4DF2-AAF6-FDC8B4CDA7D5}" srcOrd="0" destOrd="0" presId="urn:microsoft.com/office/officeart/2008/layout/HorizontalMultiLevelHierarchy"/>
    <dgm:cxn modelId="{1FFB3374-8929-46B5-841F-1F9C479C3EF8}" srcId="{FAD8F6C4-5846-4F43-BF71-F331081F7D3D}" destId="{9ABBB339-9B91-4142-97C5-2B6E3F6EF373}" srcOrd="1" destOrd="0" parTransId="{8ACE3EE7-DE3D-4000-B7ED-C39A4245898C}" sibTransId="{FC0A9A8B-30C2-4F6C-A27D-B6D78774BB9B}"/>
    <dgm:cxn modelId="{61F0239D-3D97-44EE-975C-BB989DE7DA2D}" type="presOf" srcId="{C8AF9C11-0EE7-400C-8D86-D86F76B01229}" destId="{1FE6F738-10A9-4E37-AEDA-033BBA7E95B8}" srcOrd="0" destOrd="0" presId="urn:microsoft.com/office/officeart/2008/layout/HorizontalMultiLevelHierarchy"/>
    <dgm:cxn modelId="{8753A065-AD50-4CA5-9051-B6572D87C188}" type="presOf" srcId="{185C85B5-0FC0-43F9-9FA8-117B4F5DE5A6}" destId="{672730ED-D00E-44C2-90B5-42CD4DD59D95}" srcOrd="0" destOrd="0" presId="urn:microsoft.com/office/officeart/2008/layout/HorizontalMultiLevelHierarchy"/>
    <dgm:cxn modelId="{3E2B638C-9AFC-4D62-AAF8-801601C16FBA}" type="presOf" srcId="{A0473AD9-5C1F-4153-9AEA-62BB2DCABF8B}" destId="{A3BB2CD7-FCBB-4C3B-9039-0483A30AD2C6}" srcOrd="0" destOrd="0" presId="urn:microsoft.com/office/officeart/2008/layout/HorizontalMultiLevelHierarchy"/>
    <dgm:cxn modelId="{62861914-B0A2-4CC6-9920-7597EEC4F896}" type="presOf" srcId="{A0473AD9-5C1F-4153-9AEA-62BB2DCABF8B}" destId="{0199FE01-7E67-4E21-96AC-54D2F395B6DD}" srcOrd="1" destOrd="0" presId="urn:microsoft.com/office/officeart/2008/layout/HorizontalMultiLevelHierarchy"/>
    <dgm:cxn modelId="{CDDCA5F2-3442-40B5-8817-469EF72D6B8C}" srcId="{FAD8F6C4-5846-4F43-BF71-F331081F7D3D}" destId="{185C85B5-0FC0-43F9-9FA8-117B4F5DE5A6}" srcOrd="2" destOrd="0" parTransId="{A0473AD9-5C1F-4153-9AEA-62BB2DCABF8B}" sibTransId="{0CDC323C-AFE2-4188-B2B6-4F870BD906EA}"/>
    <dgm:cxn modelId="{259DC2D0-B9CC-4EAA-AAAF-AFC851632F98}" srcId="{C8AF9C11-0EE7-400C-8D86-D86F76B01229}" destId="{FAD8F6C4-5846-4F43-BF71-F331081F7D3D}" srcOrd="0" destOrd="0" parTransId="{A87C71DE-D638-4BEC-B880-3F84A8F80BD2}" sibTransId="{B9F7FB92-B863-4E0F-9C14-2C0F41660F65}"/>
    <dgm:cxn modelId="{19FE908C-3A74-4ABB-94C8-DEEA4A62F355}" srcId="{FAD8F6C4-5846-4F43-BF71-F331081F7D3D}" destId="{86127F3C-BE59-47DC-A4F1-9E3EEF599738}" srcOrd="3" destOrd="0" parTransId="{CFB3156F-99C0-4083-B60D-EE657F6D50E3}" sibTransId="{461ECE28-6DEC-42E1-B5AC-B826FED09873}"/>
    <dgm:cxn modelId="{FD2BAF92-D5BC-480E-9B06-BDBC8E2007BA}" type="presOf" srcId="{CFB3156F-99C0-4083-B60D-EE657F6D50E3}" destId="{04638647-3D27-4AA6-A99B-BD51C130664D}" srcOrd="1" destOrd="0" presId="urn:microsoft.com/office/officeart/2008/layout/HorizontalMultiLevelHierarchy"/>
    <dgm:cxn modelId="{C87BCFF2-CE39-4DA9-AB6A-7CEF38F92B0C}" type="presParOf" srcId="{1FE6F738-10A9-4E37-AEDA-033BBA7E95B8}" destId="{CEC82345-C950-4CB8-9A63-A709EF101D05}" srcOrd="0" destOrd="0" presId="urn:microsoft.com/office/officeart/2008/layout/HorizontalMultiLevelHierarchy"/>
    <dgm:cxn modelId="{ABA63E0D-8279-4476-8881-34DE62292111}" type="presParOf" srcId="{CEC82345-C950-4CB8-9A63-A709EF101D05}" destId="{8999B0A4-C329-4772-BB4F-39984F7C3869}" srcOrd="0" destOrd="0" presId="urn:microsoft.com/office/officeart/2008/layout/HorizontalMultiLevelHierarchy"/>
    <dgm:cxn modelId="{32C0D773-A05E-4588-953D-0D9A9881510A}" type="presParOf" srcId="{CEC82345-C950-4CB8-9A63-A709EF101D05}" destId="{6BB6CFE1-BFE8-4252-89FF-688DF1CC50E2}" srcOrd="1" destOrd="0" presId="urn:microsoft.com/office/officeart/2008/layout/HorizontalMultiLevelHierarchy"/>
    <dgm:cxn modelId="{A24E01D8-4606-421D-8372-A49C055A3EAB}" type="presParOf" srcId="{6BB6CFE1-BFE8-4252-89FF-688DF1CC50E2}" destId="{A8AE3209-0A16-4126-A925-BB0893F7F1F3}" srcOrd="0" destOrd="0" presId="urn:microsoft.com/office/officeart/2008/layout/HorizontalMultiLevelHierarchy"/>
    <dgm:cxn modelId="{ACC14FB4-2308-46BF-A97D-61208B44D135}" type="presParOf" srcId="{A8AE3209-0A16-4126-A925-BB0893F7F1F3}" destId="{52595359-64BD-4415-8440-ED2A99EF7FAF}" srcOrd="0" destOrd="0" presId="urn:microsoft.com/office/officeart/2008/layout/HorizontalMultiLevelHierarchy"/>
    <dgm:cxn modelId="{E57F5A74-4425-4A4A-93B4-A630F9105F07}" type="presParOf" srcId="{6BB6CFE1-BFE8-4252-89FF-688DF1CC50E2}" destId="{68BADF18-480D-4C44-BFDC-E412DE543A3B}" srcOrd="1" destOrd="0" presId="urn:microsoft.com/office/officeart/2008/layout/HorizontalMultiLevelHierarchy"/>
    <dgm:cxn modelId="{A5F29EC5-939F-46A0-838C-70B2A705FF55}" type="presParOf" srcId="{68BADF18-480D-4C44-BFDC-E412DE543A3B}" destId="{2E8C5C86-A871-4DFE-8DE5-0F494D4F503B}" srcOrd="0" destOrd="0" presId="urn:microsoft.com/office/officeart/2008/layout/HorizontalMultiLevelHierarchy"/>
    <dgm:cxn modelId="{C770248D-1833-41DC-9905-7510EE4E4878}" type="presParOf" srcId="{68BADF18-480D-4C44-BFDC-E412DE543A3B}" destId="{EDD91205-7B7A-4BA5-A946-C99D51C1B432}" srcOrd="1" destOrd="0" presId="urn:microsoft.com/office/officeart/2008/layout/HorizontalMultiLevelHierarchy"/>
    <dgm:cxn modelId="{5DEF0DB8-AA0E-41A2-980A-8D7A366C4321}" type="presParOf" srcId="{6BB6CFE1-BFE8-4252-89FF-688DF1CC50E2}" destId="{E516A772-2D21-4DF2-AAF6-FDC8B4CDA7D5}" srcOrd="2" destOrd="0" presId="urn:microsoft.com/office/officeart/2008/layout/HorizontalMultiLevelHierarchy"/>
    <dgm:cxn modelId="{B1D4DF29-38F6-4753-A3AF-C0961E4281FD}" type="presParOf" srcId="{E516A772-2D21-4DF2-AAF6-FDC8B4CDA7D5}" destId="{D996B09C-F21D-48F0-B960-C81631517009}" srcOrd="0" destOrd="0" presId="urn:microsoft.com/office/officeart/2008/layout/HorizontalMultiLevelHierarchy"/>
    <dgm:cxn modelId="{1027C8F2-F17F-4059-996E-2018A91EC98A}" type="presParOf" srcId="{6BB6CFE1-BFE8-4252-89FF-688DF1CC50E2}" destId="{61428BAC-DED8-4FB3-A8FF-06CBACD55ACC}" srcOrd="3" destOrd="0" presId="urn:microsoft.com/office/officeart/2008/layout/HorizontalMultiLevelHierarchy"/>
    <dgm:cxn modelId="{9F8BC290-34D6-41BD-AC83-7506F35ADF07}" type="presParOf" srcId="{61428BAC-DED8-4FB3-A8FF-06CBACD55ACC}" destId="{E9E33FE7-BD2A-4EF8-B36A-E10E8BB2456F}" srcOrd="0" destOrd="0" presId="urn:microsoft.com/office/officeart/2008/layout/HorizontalMultiLevelHierarchy"/>
    <dgm:cxn modelId="{2E523105-683B-455D-83D6-FEBE3490DD44}" type="presParOf" srcId="{61428BAC-DED8-4FB3-A8FF-06CBACD55ACC}" destId="{465EB068-259F-4586-84DC-FC6F68DAAE91}" srcOrd="1" destOrd="0" presId="urn:microsoft.com/office/officeart/2008/layout/HorizontalMultiLevelHierarchy"/>
    <dgm:cxn modelId="{FC2C6D0D-C7CC-4AFC-ABA2-D93B76E91938}" type="presParOf" srcId="{6BB6CFE1-BFE8-4252-89FF-688DF1CC50E2}" destId="{A3BB2CD7-FCBB-4C3B-9039-0483A30AD2C6}" srcOrd="4" destOrd="0" presId="urn:microsoft.com/office/officeart/2008/layout/HorizontalMultiLevelHierarchy"/>
    <dgm:cxn modelId="{5292EB75-3D9D-48D4-9B5D-93CE76887018}" type="presParOf" srcId="{A3BB2CD7-FCBB-4C3B-9039-0483A30AD2C6}" destId="{0199FE01-7E67-4E21-96AC-54D2F395B6DD}" srcOrd="0" destOrd="0" presId="urn:microsoft.com/office/officeart/2008/layout/HorizontalMultiLevelHierarchy"/>
    <dgm:cxn modelId="{D79E7F7F-B26C-4AB3-BD47-5E2FA9CE5805}" type="presParOf" srcId="{6BB6CFE1-BFE8-4252-89FF-688DF1CC50E2}" destId="{3088D3FC-E0D9-44CF-9028-28C3FD487619}" srcOrd="5" destOrd="0" presId="urn:microsoft.com/office/officeart/2008/layout/HorizontalMultiLevelHierarchy"/>
    <dgm:cxn modelId="{C485C34A-47EE-4321-9012-5AE5B5A5D781}" type="presParOf" srcId="{3088D3FC-E0D9-44CF-9028-28C3FD487619}" destId="{672730ED-D00E-44C2-90B5-42CD4DD59D95}" srcOrd="0" destOrd="0" presId="urn:microsoft.com/office/officeart/2008/layout/HorizontalMultiLevelHierarchy"/>
    <dgm:cxn modelId="{F3D8375E-AD20-495E-8CC0-3009CFF0EDA3}" type="presParOf" srcId="{3088D3FC-E0D9-44CF-9028-28C3FD487619}" destId="{6130E742-89DB-4AF6-AFD0-EEAC4CF017F2}" srcOrd="1" destOrd="0" presId="urn:microsoft.com/office/officeart/2008/layout/HorizontalMultiLevelHierarchy"/>
    <dgm:cxn modelId="{015C0B14-1460-4A88-B343-169BFB8128DC}" type="presParOf" srcId="{6BB6CFE1-BFE8-4252-89FF-688DF1CC50E2}" destId="{B2ED7377-AE6E-4DD0-B75F-5F412ABE98FD}" srcOrd="6" destOrd="0" presId="urn:microsoft.com/office/officeart/2008/layout/HorizontalMultiLevelHierarchy"/>
    <dgm:cxn modelId="{75E79ED7-5F98-4301-9A5B-534C2D889094}" type="presParOf" srcId="{B2ED7377-AE6E-4DD0-B75F-5F412ABE98FD}" destId="{04638647-3D27-4AA6-A99B-BD51C130664D}" srcOrd="0" destOrd="0" presId="urn:microsoft.com/office/officeart/2008/layout/HorizontalMultiLevelHierarchy"/>
    <dgm:cxn modelId="{A6F05CA3-330A-4231-BEF8-33C185347466}" type="presParOf" srcId="{6BB6CFE1-BFE8-4252-89FF-688DF1CC50E2}" destId="{83797C56-8D88-42CE-B4EC-E8801C164281}" srcOrd="7" destOrd="0" presId="urn:microsoft.com/office/officeart/2008/layout/HorizontalMultiLevelHierarchy"/>
    <dgm:cxn modelId="{D12116DD-CC2D-4726-93F5-B64307351417}" type="presParOf" srcId="{83797C56-8D88-42CE-B4EC-E8801C164281}" destId="{67D5127B-4237-4455-BE90-A23A97327DB6}" srcOrd="0" destOrd="0" presId="urn:microsoft.com/office/officeart/2008/layout/HorizontalMultiLevelHierarchy"/>
    <dgm:cxn modelId="{6B13E679-6160-4039-A83E-A25D8B985D4F}" type="presParOf" srcId="{83797C56-8D88-42CE-B4EC-E8801C164281}" destId="{13F44446-41AA-4E5D-B573-645873DBEF85}" srcOrd="1" destOrd="0" presId="urn:microsoft.com/office/officeart/2008/layout/HorizontalMultiLevelHierarchy"/>
  </dgm:cxnLst>
  <dgm:bg/>
  <dgm:whole/>
</dgm:dataModel>
</file>

<file path=ppt/diagrams/data13.xml><?xml version="1.0" encoding="utf-8"?>
<dgm:dataModel xmlns:dgm="http://schemas.openxmlformats.org/drawingml/2006/diagram" xmlns:a="http://schemas.openxmlformats.org/drawingml/2006/main">
  <dgm:ptLst>
    <dgm:pt modelId="{0BF38005-6F34-4410-B79A-4D5A142D7A32}"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id-ID"/>
        </a:p>
      </dgm:t>
    </dgm:pt>
    <dgm:pt modelId="{02365AAD-4720-45C9-B9C7-A07C74FB2AA4}">
      <dgm:prSet phldrT="[Text]"/>
      <dgm:spPr/>
      <dgm:t>
        <a:bodyPr/>
        <a:lstStyle/>
        <a:p>
          <a:r>
            <a:rPr lang="en-US" b="1" smtClean="0"/>
            <a:t>KOLEKSI PERPUSTAKAAN</a:t>
          </a:r>
          <a:endParaRPr lang="id-ID" dirty="0"/>
        </a:p>
      </dgm:t>
    </dgm:pt>
    <dgm:pt modelId="{20110046-2086-4934-8A6A-28DC44665D3F}" type="parTrans" cxnId="{F49FF972-E2F6-4D36-9C55-C9FD567C5680}">
      <dgm:prSet/>
      <dgm:spPr/>
      <dgm:t>
        <a:bodyPr/>
        <a:lstStyle/>
        <a:p>
          <a:endParaRPr lang="id-ID"/>
        </a:p>
      </dgm:t>
    </dgm:pt>
    <dgm:pt modelId="{F5B23ED5-6A0F-4452-8C4E-640DD196DC0A}" type="sibTrans" cxnId="{F49FF972-E2F6-4D36-9C55-C9FD567C5680}">
      <dgm:prSet/>
      <dgm:spPr/>
      <dgm:t>
        <a:bodyPr/>
        <a:lstStyle/>
        <a:p>
          <a:endParaRPr lang="id-ID"/>
        </a:p>
      </dgm:t>
    </dgm:pt>
    <dgm:pt modelId="{07E13FC8-53C7-42C2-83EE-54C045CE12C7}">
      <dgm:prSet phldrT="[Text]" custT="1"/>
      <dgm:spPr/>
      <dgm:t>
        <a:bodyPr/>
        <a:lstStyle/>
        <a:p>
          <a:r>
            <a:rPr lang="id-ID" sz="1600" b="0" dirty="0" smtClean="0"/>
            <a:t>Pengadaan/pembelian</a:t>
          </a:r>
          <a:endParaRPr lang="id-ID" sz="1600" b="0" dirty="0"/>
        </a:p>
      </dgm:t>
    </dgm:pt>
    <dgm:pt modelId="{609B4C6D-4323-407A-B007-CF25C9B458E4}" type="parTrans" cxnId="{E878427F-55DE-464D-AEC5-EE9EEF96750A}">
      <dgm:prSet/>
      <dgm:spPr/>
      <dgm:t>
        <a:bodyPr/>
        <a:lstStyle/>
        <a:p>
          <a:endParaRPr lang="id-ID"/>
        </a:p>
      </dgm:t>
    </dgm:pt>
    <dgm:pt modelId="{7194D5EE-3567-44D5-9F8A-F22F63939FED}" type="sibTrans" cxnId="{E878427F-55DE-464D-AEC5-EE9EEF96750A}">
      <dgm:prSet/>
      <dgm:spPr/>
      <dgm:t>
        <a:bodyPr/>
        <a:lstStyle/>
        <a:p>
          <a:endParaRPr lang="id-ID"/>
        </a:p>
      </dgm:t>
    </dgm:pt>
    <dgm:pt modelId="{74993F73-3742-4F28-9C76-5E733A51BF36}">
      <dgm:prSet phldrT="[Text]" custT="1"/>
      <dgm:spPr/>
      <dgm:t>
        <a:bodyPr/>
        <a:lstStyle/>
        <a:p>
          <a:r>
            <a:rPr lang="id-ID" sz="1600" b="0" smtClean="0"/>
            <a:t>Hadiah</a:t>
          </a:r>
          <a:endParaRPr lang="id-ID" sz="1600" b="0" dirty="0"/>
        </a:p>
      </dgm:t>
    </dgm:pt>
    <dgm:pt modelId="{3539BA2B-125E-426F-ADCA-51014A9B809A}" type="parTrans" cxnId="{985AA507-08B3-4085-A353-CFEB35E1CBB3}">
      <dgm:prSet/>
      <dgm:spPr/>
      <dgm:t>
        <a:bodyPr/>
        <a:lstStyle/>
        <a:p>
          <a:endParaRPr lang="id-ID"/>
        </a:p>
      </dgm:t>
    </dgm:pt>
    <dgm:pt modelId="{C7ECE8AD-E8F8-4026-B936-F35B2729EFC6}" type="sibTrans" cxnId="{985AA507-08B3-4085-A353-CFEB35E1CBB3}">
      <dgm:prSet/>
      <dgm:spPr/>
      <dgm:t>
        <a:bodyPr/>
        <a:lstStyle/>
        <a:p>
          <a:endParaRPr lang="id-ID"/>
        </a:p>
      </dgm:t>
    </dgm:pt>
    <dgm:pt modelId="{D673E0F8-70DC-4A0D-A1CC-697B42AA5797}">
      <dgm:prSet phldrT="[Text]"/>
      <dgm:spPr/>
      <dgm:t>
        <a:bodyPr/>
        <a:lstStyle/>
        <a:p>
          <a:r>
            <a:rPr lang="en-US" b="1" smtClean="0"/>
            <a:t>KATALOG INDUK DAERAH</a:t>
          </a:r>
          <a:endParaRPr lang="id-ID" dirty="0"/>
        </a:p>
      </dgm:t>
    </dgm:pt>
    <dgm:pt modelId="{ECB0822A-9CEA-4C53-B291-0C6E3E00A1EA}" type="parTrans" cxnId="{8CE138BD-77AB-444B-ABEB-C76D8121B767}">
      <dgm:prSet/>
      <dgm:spPr/>
      <dgm:t>
        <a:bodyPr/>
        <a:lstStyle/>
        <a:p>
          <a:endParaRPr lang="id-ID"/>
        </a:p>
      </dgm:t>
    </dgm:pt>
    <dgm:pt modelId="{7EF154E5-DEB0-425C-A242-6E33EEA07691}" type="sibTrans" cxnId="{8CE138BD-77AB-444B-ABEB-C76D8121B767}">
      <dgm:prSet/>
      <dgm:spPr/>
      <dgm:t>
        <a:bodyPr/>
        <a:lstStyle/>
        <a:p>
          <a:endParaRPr lang="id-ID"/>
        </a:p>
      </dgm:t>
    </dgm:pt>
    <dgm:pt modelId="{7C82AF15-9DC1-4278-9983-23EA3CBDDB29}">
      <dgm:prSet phldrT="[Text]"/>
      <dgm:spPr/>
      <dgm:t>
        <a:bodyPr/>
        <a:lstStyle/>
        <a:p>
          <a:r>
            <a:rPr lang="id-ID" b="0" smtClean="0"/>
            <a:t>Katalog </a:t>
          </a:r>
          <a:r>
            <a:rPr lang="en-US" b="0" smtClean="0"/>
            <a:t>Perpus Prov</a:t>
          </a:r>
          <a:endParaRPr lang="id-ID" b="0" dirty="0"/>
        </a:p>
      </dgm:t>
    </dgm:pt>
    <dgm:pt modelId="{90D19567-E9F7-4900-B8AD-958BD7261F92}" type="parTrans" cxnId="{197E8F58-35E9-44F6-95C4-E37FB57C22AB}">
      <dgm:prSet/>
      <dgm:spPr/>
      <dgm:t>
        <a:bodyPr/>
        <a:lstStyle/>
        <a:p>
          <a:endParaRPr lang="id-ID"/>
        </a:p>
      </dgm:t>
    </dgm:pt>
    <dgm:pt modelId="{C40BC36E-8663-4FA7-982A-586BF47463ED}" type="sibTrans" cxnId="{197E8F58-35E9-44F6-95C4-E37FB57C22AB}">
      <dgm:prSet/>
      <dgm:spPr/>
      <dgm:t>
        <a:bodyPr/>
        <a:lstStyle/>
        <a:p>
          <a:endParaRPr lang="id-ID"/>
        </a:p>
      </dgm:t>
    </dgm:pt>
    <dgm:pt modelId="{CF655AE2-1DC7-4527-9E2F-5CC59AF38724}">
      <dgm:prSet phldrT="[Text]"/>
      <dgm:spPr/>
      <dgm:t>
        <a:bodyPr/>
        <a:lstStyle/>
        <a:p>
          <a:r>
            <a:rPr lang="id-ID" b="0" smtClean="0"/>
            <a:t>Katalog Perp. Umum kab / kota</a:t>
          </a:r>
          <a:endParaRPr lang="id-ID" b="0" dirty="0"/>
        </a:p>
      </dgm:t>
    </dgm:pt>
    <dgm:pt modelId="{8C28F988-014B-4945-A5CA-36D017B75CF2}" type="parTrans" cxnId="{74AFA2F5-A97F-4C88-9C07-A37F0D2C4495}">
      <dgm:prSet/>
      <dgm:spPr/>
      <dgm:t>
        <a:bodyPr/>
        <a:lstStyle/>
        <a:p>
          <a:endParaRPr lang="id-ID"/>
        </a:p>
      </dgm:t>
    </dgm:pt>
    <dgm:pt modelId="{82F54C03-3A5B-424D-AC14-D791ED89C814}" type="sibTrans" cxnId="{74AFA2F5-A97F-4C88-9C07-A37F0D2C4495}">
      <dgm:prSet/>
      <dgm:spPr/>
      <dgm:t>
        <a:bodyPr/>
        <a:lstStyle/>
        <a:p>
          <a:endParaRPr lang="id-ID"/>
        </a:p>
      </dgm:t>
    </dgm:pt>
    <dgm:pt modelId="{B7258D88-179B-462D-AAA7-7B1A8B033FC9}">
      <dgm:prSet phldrT="[Text]"/>
      <dgm:spPr/>
      <dgm:t>
        <a:bodyPr/>
        <a:lstStyle/>
        <a:p>
          <a:r>
            <a:rPr lang="en-US" b="1" smtClean="0"/>
            <a:t>BIBLIOGRAFI DAERAH</a:t>
          </a:r>
          <a:endParaRPr lang="id-ID" dirty="0"/>
        </a:p>
      </dgm:t>
    </dgm:pt>
    <dgm:pt modelId="{0B038D2A-105B-41EB-800C-7725EEDF95DA}" type="parTrans" cxnId="{695468AB-D447-441B-8A2C-730BCEDEE998}">
      <dgm:prSet/>
      <dgm:spPr/>
      <dgm:t>
        <a:bodyPr/>
        <a:lstStyle/>
        <a:p>
          <a:endParaRPr lang="id-ID"/>
        </a:p>
      </dgm:t>
    </dgm:pt>
    <dgm:pt modelId="{3DD95C3F-C3FE-4624-B61E-3288D3537DAF}" type="sibTrans" cxnId="{695468AB-D447-441B-8A2C-730BCEDEE998}">
      <dgm:prSet/>
      <dgm:spPr/>
      <dgm:t>
        <a:bodyPr/>
        <a:lstStyle/>
        <a:p>
          <a:endParaRPr lang="id-ID"/>
        </a:p>
      </dgm:t>
    </dgm:pt>
    <dgm:pt modelId="{2D1AA568-CDAE-47CE-A796-71A50D84FE7E}">
      <dgm:prSet phldrT="[Text]" custT="1"/>
      <dgm:spPr/>
      <dgm:t>
        <a:bodyPr/>
        <a:lstStyle/>
        <a:p>
          <a:r>
            <a:rPr lang="id-ID" sz="1600" b="0" dirty="0" smtClean="0"/>
            <a:t>Koleksi deposit</a:t>
          </a:r>
          <a:endParaRPr lang="id-ID" sz="1600" b="0" dirty="0"/>
        </a:p>
      </dgm:t>
    </dgm:pt>
    <dgm:pt modelId="{44D428D6-BA4E-46F4-A37F-833DE30B7561}" type="parTrans" cxnId="{63753CC0-1015-4808-B270-0BD0F090DF15}">
      <dgm:prSet/>
      <dgm:spPr/>
      <dgm:t>
        <a:bodyPr/>
        <a:lstStyle/>
        <a:p>
          <a:endParaRPr lang="id-ID"/>
        </a:p>
      </dgm:t>
    </dgm:pt>
    <dgm:pt modelId="{39422584-AE93-4917-B3D9-8F34003893E3}" type="sibTrans" cxnId="{63753CC0-1015-4808-B270-0BD0F090DF15}">
      <dgm:prSet/>
      <dgm:spPr/>
      <dgm:t>
        <a:bodyPr/>
        <a:lstStyle/>
        <a:p>
          <a:endParaRPr lang="id-ID"/>
        </a:p>
      </dgm:t>
    </dgm:pt>
    <dgm:pt modelId="{AC992871-5F1C-49C2-9ECD-0D58D7508961}">
      <dgm:prSet phldrT="[Text]" custT="1"/>
      <dgm:spPr/>
      <dgm:t>
        <a:bodyPr/>
        <a:lstStyle/>
        <a:p>
          <a:r>
            <a:rPr lang="id-ID" sz="1600" b="0" dirty="0" smtClean="0"/>
            <a:t>Terbitan instansi pemerintah</a:t>
          </a:r>
          <a:endParaRPr lang="id-ID" sz="1600" b="0" dirty="0"/>
        </a:p>
      </dgm:t>
    </dgm:pt>
    <dgm:pt modelId="{697DFA87-5F5F-4FB3-BA1B-ED548C045F03}" type="parTrans" cxnId="{F67281B3-F6F2-43E5-BF0A-1FDEBCB34D53}">
      <dgm:prSet/>
      <dgm:spPr/>
      <dgm:t>
        <a:bodyPr/>
        <a:lstStyle/>
        <a:p>
          <a:endParaRPr lang="id-ID"/>
        </a:p>
      </dgm:t>
    </dgm:pt>
    <dgm:pt modelId="{44A7133C-4BD1-424C-8C28-362882A7669D}" type="sibTrans" cxnId="{F67281B3-F6F2-43E5-BF0A-1FDEBCB34D53}">
      <dgm:prSet/>
      <dgm:spPr/>
      <dgm:t>
        <a:bodyPr/>
        <a:lstStyle/>
        <a:p>
          <a:endParaRPr lang="id-ID"/>
        </a:p>
      </dgm:t>
    </dgm:pt>
    <dgm:pt modelId="{A4028F35-3025-4A26-B1E6-7438E855C54B}">
      <dgm:prSet phldrT="[Text]" custT="1"/>
      <dgm:spPr/>
      <dgm:t>
        <a:bodyPr/>
        <a:lstStyle/>
        <a:p>
          <a:r>
            <a:rPr lang="id-ID" sz="1600" dirty="0" smtClean="0"/>
            <a:t>Tukar menukar</a:t>
          </a:r>
          <a:endParaRPr lang="id-ID" sz="1600" dirty="0"/>
        </a:p>
      </dgm:t>
    </dgm:pt>
    <dgm:pt modelId="{30D30B40-6824-4ABB-A715-5884AC530CB2}" type="parTrans" cxnId="{A1C229B1-D7ED-40C4-AEAD-1453AE6E7632}">
      <dgm:prSet/>
      <dgm:spPr/>
      <dgm:t>
        <a:bodyPr/>
        <a:lstStyle/>
        <a:p>
          <a:endParaRPr lang="id-ID"/>
        </a:p>
      </dgm:t>
    </dgm:pt>
    <dgm:pt modelId="{C1F2727A-44D1-4661-AAA6-3EEB9A15E92A}" type="sibTrans" cxnId="{A1C229B1-D7ED-40C4-AEAD-1453AE6E7632}">
      <dgm:prSet/>
      <dgm:spPr/>
      <dgm:t>
        <a:bodyPr/>
        <a:lstStyle/>
        <a:p>
          <a:endParaRPr lang="id-ID"/>
        </a:p>
      </dgm:t>
    </dgm:pt>
    <dgm:pt modelId="{018B7B13-A281-4AAA-A737-2CC2F96CE2F0}">
      <dgm:prSet phldrT="[Text]"/>
      <dgm:spPr/>
      <dgm:t>
        <a:bodyPr/>
        <a:lstStyle/>
        <a:p>
          <a:r>
            <a:rPr lang="id-ID" b="0" smtClean="0"/>
            <a:t>Katalog Perp. Khusus</a:t>
          </a:r>
          <a:endParaRPr lang="id-ID" b="0" dirty="0"/>
        </a:p>
      </dgm:t>
    </dgm:pt>
    <dgm:pt modelId="{6F2FA36B-5082-4A38-9AAC-6F1FA28389F9}" type="parTrans" cxnId="{38FD0520-7D8B-4F17-A1D2-BD1B28EF9CB6}">
      <dgm:prSet/>
      <dgm:spPr/>
      <dgm:t>
        <a:bodyPr/>
        <a:lstStyle/>
        <a:p>
          <a:endParaRPr lang="id-ID"/>
        </a:p>
      </dgm:t>
    </dgm:pt>
    <dgm:pt modelId="{E9E78496-6E11-4121-BFDC-7AA8DF43E2AF}" type="sibTrans" cxnId="{38FD0520-7D8B-4F17-A1D2-BD1B28EF9CB6}">
      <dgm:prSet/>
      <dgm:spPr/>
      <dgm:t>
        <a:bodyPr/>
        <a:lstStyle/>
        <a:p>
          <a:endParaRPr lang="id-ID"/>
        </a:p>
      </dgm:t>
    </dgm:pt>
    <dgm:pt modelId="{D4698995-2462-43E3-A6FA-41BD085E33DD}">
      <dgm:prSet phldrT="[Text]"/>
      <dgm:spPr/>
      <dgm:t>
        <a:bodyPr/>
        <a:lstStyle/>
        <a:p>
          <a:r>
            <a:rPr lang="id-ID" b="0" smtClean="0"/>
            <a:t>Katalog Perp. Perguruan tinggi</a:t>
          </a:r>
          <a:endParaRPr lang="id-ID" b="0" dirty="0"/>
        </a:p>
      </dgm:t>
    </dgm:pt>
    <dgm:pt modelId="{2CE2E476-9F66-4045-836D-68A506C316DE}" type="parTrans" cxnId="{BE249D33-C70F-4906-A06A-F518891C51B4}">
      <dgm:prSet/>
      <dgm:spPr/>
      <dgm:t>
        <a:bodyPr/>
        <a:lstStyle/>
        <a:p>
          <a:endParaRPr lang="id-ID"/>
        </a:p>
      </dgm:t>
    </dgm:pt>
    <dgm:pt modelId="{7DAC3811-9653-43FA-A266-EA61752B0B95}" type="sibTrans" cxnId="{BE249D33-C70F-4906-A06A-F518891C51B4}">
      <dgm:prSet/>
      <dgm:spPr/>
      <dgm:t>
        <a:bodyPr/>
        <a:lstStyle/>
        <a:p>
          <a:endParaRPr lang="id-ID"/>
        </a:p>
      </dgm:t>
    </dgm:pt>
    <dgm:pt modelId="{12B3FFCF-96A6-44B0-B538-9A5770893D7F}">
      <dgm:prSet phldrT="[Text]" custT="1"/>
      <dgm:spPr/>
      <dgm:t>
        <a:bodyPr/>
        <a:lstStyle/>
        <a:p>
          <a:r>
            <a:rPr lang="id-ID" sz="1600" b="0" dirty="0" smtClean="0"/>
            <a:t>Terbitan daerah lainnya</a:t>
          </a:r>
          <a:endParaRPr lang="id-ID" sz="1600" b="0" dirty="0"/>
        </a:p>
      </dgm:t>
    </dgm:pt>
    <dgm:pt modelId="{90DB9666-247A-485D-951B-BB0E58A672AB}" type="parTrans" cxnId="{9A431879-6950-4167-8088-45E33559CD8E}">
      <dgm:prSet/>
      <dgm:spPr/>
      <dgm:t>
        <a:bodyPr/>
        <a:lstStyle/>
        <a:p>
          <a:endParaRPr lang="id-ID"/>
        </a:p>
      </dgm:t>
    </dgm:pt>
    <dgm:pt modelId="{AB5FAE75-4699-4E13-96C8-8EDE5C773926}" type="sibTrans" cxnId="{9A431879-6950-4167-8088-45E33559CD8E}">
      <dgm:prSet/>
      <dgm:spPr/>
      <dgm:t>
        <a:bodyPr/>
        <a:lstStyle/>
        <a:p>
          <a:endParaRPr lang="id-ID"/>
        </a:p>
      </dgm:t>
    </dgm:pt>
    <dgm:pt modelId="{53E44390-443B-4CF7-8FE6-847008EE68A3}" type="pres">
      <dgm:prSet presAssocID="{0BF38005-6F34-4410-B79A-4D5A142D7A32}" presName="Name0" presStyleCnt="0">
        <dgm:presLayoutVars>
          <dgm:dir/>
          <dgm:animLvl val="lvl"/>
          <dgm:resizeHandles val="exact"/>
        </dgm:presLayoutVars>
      </dgm:prSet>
      <dgm:spPr/>
      <dgm:t>
        <a:bodyPr/>
        <a:lstStyle/>
        <a:p>
          <a:endParaRPr lang="id-ID"/>
        </a:p>
      </dgm:t>
    </dgm:pt>
    <dgm:pt modelId="{E3E3C7ED-24C8-4859-AB17-E4EBC6C1DBB9}" type="pres">
      <dgm:prSet presAssocID="{02365AAD-4720-45C9-B9C7-A07C74FB2AA4}" presName="linNode" presStyleCnt="0"/>
      <dgm:spPr/>
      <dgm:t>
        <a:bodyPr/>
        <a:lstStyle/>
        <a:p>
          <a:endParaRPr lang="id-ID"/>
        </a:p>
      </dgm:t>
    </dgm:pt>
    <dgm:pt modelId="{3453F0B6-1C94-4F24-BCA8-9CC107BDD297}" type="pres">
      <dgm:prSet presAssocID="{02365AAD-4720-45C9-B9C7-A07C74FB2AA4}" presName="parentText" presStyleLbl="node1" presStyleIdx="0" presStyleCnt="3">
        <dgm:presLayoutVars>
          <dgm:chMax val="1"/>
          <dgm:bulletEnabled val="1"/>
        </dgm:presLayoutVars>
      </dgm:prSet>
      <dgm:spPr/>
      <dgm:t>
        <a:bodyPr/>
        <a:lstStyle/>
        <a:p>
          <a:endParaRPr lang="id-ID"/>
        </a:p>
      </dgm:t>
    </dgm:pt>
    <dgm:pt modelId="{7378CB38-D574-418E-90B8-8B0831DB9B80}" type="pres">
      <dgm:prSet presAssocID="{02365AAD-4720-45C9-B9C7-A07C74FB2AA4}" presName="descendantText" presStyleLbl="alignAccFollowNode1" presStyleIdx="0" presStyleCnt="3" custScaleX="99443">
        <dgm:presLayoutVars>
          <dgm:bulletEnabled val="1"/>
        </dgm:presLayoutVars>
      </dgm:prSet>
      <dgm:spPr/>
      <dgm:t>
        <a:bodyPr/>
        <a:lstStyle/>
        <a:p>
          <a:endParaRPr lang="id-ID"/>
        </a:p>
      </dgm:t>
    </dgm:pt>
    <dgm:pt modelId="{B5D8E08A-DF85-4A87-B619-AC8D02070E81}" type="pres">
      <dgm:prSet presAssocID="{F5B23ED5-6A0F-4452-8C4E-640DD196DC0A}" presName="sp" presStyleCnt="0"/>
      <dgm:spPr/>
      <dgm:t>
        <a:bodyPr/>
        <a:lstStyle/>
        <a:p>
          <a:endParaRPr lang="id-ID"/>
        </a:p>
      </dgm:t>
    </dgm:pt>
    <dgm:pt modelId="{A99ECAC0-40EE-4BE2-B391-0A5CC5C6C39F}" type="pres">
      <dgm:prSet presAssocID="{D673E0F8-70DC-4A0D-A1CC-697B42AA5797}" presName="linNode" presStyleCnt="0"/>
      <dgm:spPr/>
      <dgm:t>
        <a:bodyPr/>
        <a:lstStyle/>
        <a:p>
          <a:endParaRPr lang="id-ID"/>
        </a:p>
      </dgm:t>
    </dgm:pt>
    <dgm:pt modelId="{C9CFA66D-B585-4202-A562-C731CC5DFC6E}" type="pres">
      <dgm:prSet presAssocID="{D673E0F8-70DC-4A0D-A1CC-697B42AA5797}" presName="parentText" presStyleLbl="node1" presStyleIdx="1" presStyleCnt="3">
        <dgm:presLayoutVars>
          <dgm:chMax val="1"/>
          <dgm:bulletEnabled val="1"/>
        </dgm:presLayoutVars>
      </dgm:prSet>
      <dgm:spPr/>
      <dgm:t>
        <a:bodyPr/>
        <a:lstStyle/>
        <a:p>
          <a:endParaRPr lang="id-ID"/>
        </a:p>
      </dgm:t>
    </dgm:pt>
    <dgm:pt modelId="{0595DF64-9D61-4E16-AFD3-E0EDAD0FF7C4}" type="pres">
      <dgm:prSet presAssocID="{D673E0F8-70DC-4A0D-A1CC-697B42AA5797}" presName="descendantText" presStyleLbl="alignAccFollowNode1" presStyleIdx="1" presStyleCnt="3">
        <dgm:presLayoutVars>
          <dgm:bulletEnabled val="1"/>
        </dgm:presLayoutVars>
      </dgm:prSet>
      <dgm:spPr/>
      <dgm:t>
        <a:bodyPr/>
        <a:lstStyle/>
        <a:p>
          <a:endParaRPr lang="id-ID"/>
        </a:p>
      </dgm:t>
    </dgm:pt>
    <dgm:pt modelId="{B4B37913-1C10-49DE-8A56-6730AC349047}" type="pres">
      <dgm:prSet presAssocID="{7EF154E5-DEB0-425C-A242-6E33EEA07691}" presName="sp" presStyleCnt="0"/>
      <dgm:spPr/>
      <dgm:t>
        <a:bodyPr/>
        <a:lstStyle/>
        <a:p>
          <a:endParaRPr lang="id-ID"/>
        </a:p>
      </dgm:t>
    </dgm:pt>
    <dgm:pt modelId="{47153802-1446-4C7C-BA5E-23DF52380289}" type="pres">
      <dgm:prSet presAssocID="{B7258D88-179B-462D-AAA7-7B1A8B033FC9}" presName="linNode" presStyleCnt="0"/>
      <dgm:spPr/>
      <dgm:t>
        <a:bodyPr/>
        <a:lstStyle/>
        <a:p>
          <a:endParaRPr lang="id-ID"/>
        </a:p>
      </dgm:t>
    </dgm:pt>
    <dgm:pt modelId="{114043D3-3C9E-4EE4-8EF4-315262F63BB2}" type="pres">
      <dgm:prSet presAssocID="{B7258D88-179B-462D-AAA7-7B1A8B033FC9}" presName="parentText" presStyleLbl="node1" presStyleIdx="2" presStyleCnt="3">
        <dgm:presLayoutVars>
          <dgm:chMax val="1"/>
          <dgm:bulletEnabled val="1"/>
        </dgm:presLayoutVars>
      </dgm:prSet>
      <dgm:spPr/>
      <dgm:t>
        <a:bodyPr/>
        <a:lstStyle/>
        <a:p>
          <a:endParaRPr lang="id-ID"/>
        </a:p>
      </dgm:t>
    </dgm:pt>
    <dgm:pt modelId="{68168783-4D66-4BED-BE08-5D64B017B7F9}" type="pres">
      <dgm:prSet presAssocID="{B7258D88-179B-462D-AAA7-7B1A8B033FC9}" presName="descendantText" presStyleLbl="alignAccFollowNode1" presStyleIdx="2" presStyleCnt="3">
        <dgm:presLayoutVars>
          <dgm:bulletEnabled val="1"/>
        </dgm:presLayoutVars>
      </dgm:prSet>
      <dgm:spPr/>
      <dgm:t>
        <a:bodyPr/>
        <a:lstStyle/>
        <a:p>
          <a:endParaRPr lang="id-ID"/>
        </a:p>
      </dgm:t>
    </dgm:pt>
  </dgm:ptLst>
  <dgm:cxnLst>
    <dgm:cxn modelId="{B852732F-086F-4456-9961-7F979ED6574A}" type="presOf" srcId="{7C82AF15-9DC1-4278-9983-23EA3CBDDB29}" destId="{0595DF64-9D61-4E16-AFD3-E0EDAD0FF7C4}" srcOrd="0" destOrd="0" presId="urn:microsoft.com/office/officeart/2005/8/layout/vList5"/>
    <dgm:cxn modelId="{C60F350A-52BE-442D-AE30-4A663E1CC6F8}" type="presOf" srcId="{74993F73-3742-4F28-9C76-5E733A51BF36}" destId="{7378CB38-D574-418E-90B8-8B0831DB9B80}" srcOrd="0" destOrd="1" presId="urn:microsoft.com/office/officeart/2005/8/layout/vList5"/>
    <dgm:cxn modelId="{AB884B36-C066-4EDC-922B-E8C7AA938673}" type="presOf" srcId="{A4028F35-3025-4A26-B1E6-7438E855C54B}" destId="{7378CB38-D574-418E-90B8-8B0831DB9B80}" srcOrd="0" destOrd="2" presId="urn:microsoft.com/office/officeart/2005/8/layout/vList5"/>
    <dgm:cxn modelId="{7E2BBC06-A9E1-4045-8449-679279A6A40D}" type="presOf" srcId="{D673E0F8-70DC-4A0D-A1CC-697B42AA5797}" destId="{C9CFA66D-B585-4202-A562-C731CC5DFC6E}" srcOrd="0" destOrd="0" presId="urn:microsoft.com/office/officeart/2005/8/layout/vList5"/>
    <dgm:cxn modelId="{197E8F58-35E9-44F6-95C4-E37FB57C22AB}" srcId="{D673E0F8-70DC-4A0D-A1CC-697B42AA5797}" destId="{7C82AF15-9DC1-4278-9983-23EA3CBDDB29}" srcOrd="0" destOrd="0" parTransId="{90D19567-E9F7-4900-B8AD-958BD7261F92}" sibTransId="{C40BC36E-8663-4FA7-982A-586BF47463ED}"/>
    <dgm:cxn modelId="{99479D26-6A10-45B6-8B25-692F85928940}" type="presOf" srcId="{D4698995-2462-43E3-A6FA-41BD085E33DD}" destId="{0595DF64-9D61-4E16-AFD3-E0EDAD0FF7C4}" srcOrd="0" destOrd="3" presId="urn:microsoft.com/office/officeart/2005/8/layout/vList5"/>
    <dgm:cxn modelId="{FD7D1B29-F775-44AC-AC54-BB8CB3DDA756}" type="presOf" srcId="{AC992871-5F1C-49C2-9ECD-0D58D7508961}" destId="{68168783-4D66-4BED-BE08-5D64B017B7F9}" srcOrd="0" destOrd="1" presId="urn:microsoft.com/office/officeart/2005/8/layout/vList5"/>
    <dgm:cxn modelId="{8996A997-9DA1-441B-9CCC-D25DB77A052B}" type="presOf" srcId="{07E13FC8-53C7-42C2-83EE-54C045CE12C7}" destId="{7378CB38-D574-418E-90B8-8B0831DB9B80}" srcOrd="0" destOrd="0" presId="urn:microsoft.com/office/officeart/2005/8/layout/vList5"/>
    <dgm:cxn modelId="{985AA507-08B3-4085-A353-CFEB35E1CBB3}" srcId="{02365AAD-4720-45C9-B9C7-A07C74FB2AA4}" destId="{74993F73-3742-4F28-9C76-5E733A51BF36}" srcOrd="1" destOrd="0" parTransId="{3539BA2B-125E-426F-ADCA-51014A9B809A}" sibTransId="{C7ECE8AD-E8F8-4026-B936-F35B2729EFC6}"/>
    <dgm:cxn modelId="{63753CC0-1015-4808-B270-0BD0F090DF15}" srcId="{B7258D88-179B-462D-AAA7-7B1A8B033FC9}" destId="{2D1AA568-CDAE-47CE-A796-71A50D84FE7E}" srcOrd="0" destOrd="0" parTransId="{44D428D6-BA4E-46F4-A37F-833DE30B7561}" sibTransId="{39422584-AE93-4917-B3D9-8F34003893E3}"/>
    <dgm:cxn modelId="{A1C229B1-D7ED-40C4-AEAD-1453AE6E7632}" srcId="{02365AAD-4720-45C9-B9C7-A07C74FB2AA4}" destId="{A4028F35-3025-4A26-B1E6-7438E855C54B}" srcOrd="2" destOrd="0" parTransId="{30D30B40-6824-4ABB-A715-5884AC530CB2}" sibTransId="{C1F2727A-44D1-4661-AAA6-3EEB9A15E92A}"/>
    <dgm:cxn modelId="{9A431879-6950-4167-8088-45E33559CD8E}" srcId="{B7258D88-179B-462D-AAA7-7B1A8B033FC9}" destId="{12B3FFCF-96A6-44B0-B538-9A5770893D7F}" srcOrd="2" destOrd="0" parTransId="{90DB9666-247A-485D-951B-BB0E58A672AB}" sibTransId="{AB5FAE75-4699-4E13-96C8-8EDE5C773926}"/>
    <dgm:cxn modelId="{39E317C7-AE16-4BE6-A684-60E29F20E22F}" type="presOf" srcId="{2D1AA568-CDAE-47CE-A796-71A50D84FE7E}" destId="{68168783-4D66-4BED-BE08-5D64B017B7F9}" srcOrd="0" destOrd="0" presId="urn:microsoft.com/office/officeart/2005/8/layout/vList5"/>
    <dgm:cxn modelId="{695468AB-D447-441B-8A2C-730BCEDEE998}" srcId="{0BF38005-6F34-4410-B79A-4D5A142D7A32}" destId="{B7258D88-179B-462D-AAA7-7B1A8B033FC9}" srcOrd="2" destOrd="0" parTransId="{0B038D2A-105B-41EB-800C-7725EEDF95DA}" sibTransId="{3DD95C3F-C3FE-4624-B61E-3288D3537DAF}"/>
    <dgm:cxn modelId="{E878427F-55DE-464D-AEC5-EE9EEF96750A}" srcId="{02365AAD-4720-45C9-B9C7-A07C74FB2AA4}" destId="{07E13FC8-53C7-42C2-83EE-54C045CE12C7}" srcOrd="0" destOrd="0" parTransId="{609B4C6D-4323-407A-B007-CF25C9B458E4}" sibTransId="{7194D5EE-3567-44D5-9F8A-F22F63939FED}"/>
    <dgm:cxn modelId="{6CBBB12A-3FA0-4079-83EE-22AD614572E8}" type="presOf" srcId="{CF655AE2-1DC7-4527-9E2F-5CC59AF38724}" destId="{0595DF64-9D61-4E16-AFD3-E0EDAD0FF7C4}" srcOrd="0" destOrd="1" presId="urn:microsoft.com/office/officeart/2005/8/layout/vList5"/>
    <dgm:cxn modelId="{BE249D33-C70F-4906-A06A-F518891C51B4}" srcId="{D673E0F8-70DC-4A0D-A1CC-697B42AA5797}" destId="{D4698995-2462-43E3-A6FA-41BD085E33DD}" srcOrd="3" destOrd="0" parTransId="{2CE2E476-9F66-4045-836D-68A506C316DE}" sibTransId="{7DAC3811-9653-43FA-A266-EA61752B0B95}"/>
    <dgm:cxn modelId="{65A6919E-D57D-4BC7-BD32-D8D574B8E9EE}" type="presOf" srcId="{02365AAD-4720-45C9-B9C7-A07C74FB2AA4}" destId="{3453F0B6-1C94-4F24-BCA8-9CC107BDD297}" srcOrd="0" destOrd="0" presId="urn:microsoft.com/office/officeart/2005/8/layout/vList5"/>
    <dgm:cxn modelId="{F49FF972-E2F6-4D36-9C55-C9FD567C5680}" srcId="{0BF38005-6F34-4410-B79A-4D5A142D7A32}" destId="{02365AAD-4720-45C9-B9C7-A07C74FB2AA4}" srcOrd="0" destOrd="0" parTransId="{20110046-2086-4934-8A6A-28DC44665D3F}" sibTransId="{F5B23ED5-6A0F-4452-8C4E-640DD196DC0A}"/>
    <dgm:cxn modelId="{74AFA2F5-A97F-4C88-9C07-A37F0D2C4495}" srcId="{D673E0F8-70DC-4A0D-A1CC-697B42AA5797}" destId="{CF655AE2-1DC7-4527-9E2F-5CC59AF38724}" srcOrd="1" destOrd="0" parTransId="{8C28F988-014B-4945-A5CA-36D017B75CF2}" sibTransId="{82F54C03-3A5B-424D-AC14-D791ED89C814}"/>
    <dgm:cxn modelId="{8CE138BD-77AB-444B-ABEB-C76D8121B767}" srcId="{0BF38005-6F34-4410-B79A-4D5A142D7A32}" destId="{D673E0F8-70DC-4A0D-A1CC-697B42AA5797}" srcOrd="1" destOrd="0" parTransId="{ECB0822A-9CEA-4C53-B291-0C6E3E00A1EA}" sibTransId="{7EF154E5-DEB0-425C-A242-6E33EEA07691}"/>
    <dgm:cxn modelId="{2C34433D-97AE-4472-9F33-6154EB02DC74}" type="presOf" srcId="{0BF38005-6F34-4410-B79A-4D5A142D7A32}" destId="{53E44390-443B-4CF7-8FE6-847008EE68A3}" srcOrd="0" destOrd="0" presId="urn:microsoft.com/office/officeart/2005/8/layout/vList5"/>
    <dgm:cxn modelId="{14226ED9-7008-4DA5-8617-BD94B5F0B7C8}" type="presOf" srcId="{B7258D88-179B-462D-AAA7-7B1A8B033FC9}" destId="{114043D3-3C9E-4EE4-8EF4-315262F63BB2}" srcOrd="0" destOrd="0" presId="urn:microsoft.com/office/officeart/2005/8/layout/vList5"/>
    <dgm:cxn modelId="{F67281B3-F6F2-43E5-BF0A-1FDEBCB34D53}" srcId="{B7258D88-179B-462D-AAA7-7B1A8B033FC9}" destId="{AC992871-5F1C-49C2-9ECD-0D58D7508961}" srcOrd="1" destOrd="0" parTransId="{697DFA87-5F5F-4FB3-BA1B-ED548C045F03}" sibTransId="{44A7133C-4BD1-424C-8C28-362882A7669D}"/>
    <dgm:cxn modelId="{CCE014F8-BA74-46DC-B2D3-93E332AFEA08}" type="presOf" srcId="{018B7B13-A281-4AAA-A737-2CC2F96CE2F0}" destId="{0595DF64-9D61-4E16-AFD3-E0EDAD0FF7C4}" srcOrd="0" destOrd="2" presId="urn:microsoft.com/office/officeart/2005/8/layout/vList5"/>
    <dgm:cxn modelId="{38FD0520-7D8B-4F17-A1D2-BD1B28EF9CB6}" srcId="{D673E0F8-70DC-4A0D-A1CC-697B42AA5797}" destId="{018B7B13-A281-4AAA-A737-2CC2F96CE2F0}" srcOrd="2" destOrd="0" parTransId="{6F2FA36B-5082-4A38-9AAC-6F1FA28389F9}" sibTransId="{E9E78496-6E11-4121-BFDC-7AA8DF43E2AF}"/>
    <dgm:cxn modelId="{2510BAFA-7CBC-4775-A94F-43DC295099F6}" type="presOf" srcId="{12B3FFCF-96A6-44B0-B538-9A5770893D7F}" destId="{68168783-4D66-4BED-BE08-5D64B017B7F9}" srcOrd="0" destOrd="2" presId="urn:microsoft.com/office/officeart/2005/8/layout/vList5"/>
    <dgm:cxn modelId="{7856A25E-BD43-454F-BA14-D0DB83BC4E57}" type="presParOf" srcId="{53E44390-443B-4CF7-8FE6-847008EE68A3}" destId="{E3E3C7ED-24C8-4859-AB17-E4EBC6C1DBB9}" srcOrd="0" destOrd="0" presId="urn:microsoft.com/office/officeart/2005/8/layout/vList5"/>
    <dgm:cxn modelId="{D7D8E334-358F-40FB-B70C-69AD84C94DB2}" type="presParOf" srcId="{E3E3C7ED-24C8-4859-AB17-E4EBC6C1DBB9}" destId="{3453F0B6-1C94-4F24-BCA8-9CC107BDD297}" srcOrd="0" destOrd="0" presId="urn:microsoft.com/office/officeart/2005/8/layout/vList5"/>
    <dgm:cxn modelId="{C523763E-5528-4D90-8FC7-1DC3F22BFE18}" type="presParOf" srcId="{E3E3C7ED-24C8-4859-AB17-E4EBC6C1DBB9}" destId="{7378CB38-D574-418E-90B8-8B0831DB9B80}" srcOrd="1" destOrd="0" presId="urn:microsoft.com/office/officeart/2005/8/layout/vList5"/>
    <dgm:cxn modelId="{A9D3BDF0-3119-4D78-9DDA-731A57381BDE}" type="presParOf" srcId="{53E44390-443B-4CF7-8FE6-847008EE68A3}" destId="{B5D8E08A-DF85-4A87-B619-AC8D02070E81}" srcOrd="1" destOrd="0" presId="urn:microsoft.com/office/officeart/2005/8/layout/vList5"/>
    <dgm:cxn modelId="{E0030A79-74AC-4A83-9A43-245A6D7B408A}" type="presParOf" srcId="{53E44390-443B-4CF7-8FE6-847008EE68A3}" destId="{A99ECAC0-40EE-4BE2-B391-0A5CC5C6C39F}" srcOrd="2" destOrd="0" presId="urn:microsoft.com/office/officeart/2005/8/layout/vList5"/>
    <dgm:cxn modelId="{70EACA5F-682E-45A1-B1CE-DCBB918B43D9}" type="presParOf" srcId="{A99ECAC0-40EE-4BE2-B391-0A5CC5C6C39F}" destId="{C9CFA66D-B585-4202-A562-C731CC5DFC6E}" srcOrd="0" destOrd="0" presId="urn:microsoft.com/office/officeart/2005/8/layout/vList5"/>
    <dgm:cxn modelId="{4F5FD811-F44D-476C-9210-9E5C9B3E7E5E}" type="presParOf" srcId="{A99ECAC0-40EE-4BE2-B391-0A5CC5C6C39F}" destId="{0595DF64-9D61-4E16-AFD3-E0EDAD0FF7C4}" srcOrd="1" destOrd="0" presId="urn:microsoft.com/office/officeart/2005/8/layout/vList5"/>
    <dgm:cxn modelId="{57DEBF7B-A7CC-43AF-849A-2B45A38143BE}" type="presParOf" srcId="{53E44390-443B-4CF7-8FE6-847008EE68A3}" destId="{B4B37913-1C10-49DE-8A56-6730AC349047}" srcOrd="3" destOrd="0" presId="urn:microsoft.com/office/officeart/2005/8/layout/vList5"/>
    <dgm:cxn modelId="{84F09B96-392B-4F6C-90E4-F589637C3380}" type="presParOf" srcId="{53E44390-443B-4CF7-8FE6-847008EE68A3}" destId="{47153802-1446-4C7C-BA5E-23DF52380289}" srcOrd="4" destOrd="0" presId="urn:microsoft.com/office/officeart/2005/8/layout/vList5"/>
    <dgm:cxn modelId="{DDAB1F46-84FC-4323-8111-264AB60A26F7}" type="presParOf" srcId="{47153802-1446-4C7C-BA5E-23DF52380289}" destId="{114043D3-3C9E-4EE4-8EF4-315262F63BB2}" srcOrd="0" destOrd="0" presId="urn:microsoft.com/office/officeart/2005/8/layout/vList5"/>
    <dgm:cxn modelId="{5FBCCF02-9B23-4AE1-B436-C1E1D65D5107}" type="presParOf" srcId="{47153802-1446-4C7C-BA5E-23DF52380289}" destId="{68168783-4D66-4BED-BE08-5D64B017B7F9}" srcOrd="1"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FB568D29-EAC5-498B-A47A-15D75250A121}"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id-ID"/>
        </a:p>
      </dgm:t>
    </dgm:pt>
    <dgm:pt modelId="{DD632126-6A46-4364-A746-61F73A0DCAAF}">
      <dgm:prSet phldrT="[Text]"/>
      <dgm:spPr>
        <a:solidFill>
          <a:schemeClr val="accent4">
            <a:lumMod val="20000"/>
            <a:lumOff val="80000"/>
          </a:schemeClr>
        </a:solidFill>
      </dgm:spPr>
      <dgm:t>
        <a:bodyPr/>
        <a:lstStyle/>
        <a:p>
          <a:r>
            <a:rPr lang="en-US" b="1" dirty="0" smtClean="0">
              <a:solidFill>
                <a:schemeClr val="bg2">
                  <a:lumMod val="10000"/>
                </a:schemeClr>
              </a:solidFill>
              <a:latin typeface="Narkisim" pitchFamily="34" charset="-79"/>
              <a:cs typeface="Narkisim" pitchFamily="34" charset="-79"/>
            </a:rPr>
            <a:t>KATALOG INDUK DAERAH</a:t>
          </a:r>
          <a:endParaRPr lang="id-ID" b="1" dirty="0">
            <a:solidFill>
              <a:schemeClr val="bg2">
                <a:lumMod val="10000"/>
              </a:schemeClr>
            </a:solidFill>
            <a:latin typeface="Narkisim" pitchFamily="34" charset="-79"/>
            <a:cs typeface="Narkisim" pitchFamily="34" charset="-79"/>
          </a:endParaRPr>
        </a:p>
      </dgm:t>
    </dgm:pt>
    <dgm:pt modelId="{96974F62-B556-429F-8243-874617BF8D16}" type="parTrans" cxnId="{044325B4-2794-47A5-9B8E-EA83A167033A}">
      <dgm:prSet/>
      <dgm:spPr/>
      <dgm:t>
        <a:bodyPr/>
        <a:lstStyle/>
        <a:p>
          <a:endParaRPr lang="id-ID"/>
        </a:p>
      </dgm:t>
    </dgm:pt>
    <dgm:pt modelId="{C79A5419-6060-46F6-B3B8-42CD9FD7D165}" type="sibTrans" cxnId="{044325B4-2794-47A5-9B8E-EA83A167033A}">
      <dgm:prSet/>
      <dgm:spPr/>
      <dgm:t>
        <a:bodyPr/>
        <a:lstStyle/>
        <a:p>
          <a:endParaRPr lang="id-ID"/>
        </a:p>
      </dgm:t>
    </dgm:pt>
    <dgm:pt modelId="{3D9C0E6C-5BE5-47A5-A1DB-9706409147E2}">
      <dgm:prSet phldrT="[Text]"/>
      <dgm:spPr/>
      <dgm:t>
        <a:bodyPr/>
        <a:lstStyle/>
        <a:p>
          <a:r>
            <a:rPr lang="id-ID" dirty="0" smtClean="0">
              <a:solidFill>
                <a:srgbClr val="002060"/>
              </a:solidFill>
              <a:latin typeface="Narkisim" pitchFamily="34" charset="-79"/>
              <a:cs typeface="Narkisim" pitchFamily="34" charset="-79"/>
            </a:rPr>
            <a:t>Katalog Perpustakaan umum</a:t>
          </a:r>
          <a:endParaRPr lang="id-ID" dirty="0">
            <a:solidFill>
              <a:srgbClr val="002060"/>
            </a:solidFill>
            <a:latin typeface="Narkisim" pitchFamily="34" charset="-79"/>
            <a:cs typeface="Narkisim" pitchFamily="34" charset="-79"/>
          </a:endParaRPr>
        </a:p>
      </dgm:t>
    </dgm:pt>
    <dgm:pt modelId="{1907A645-35B1-4DB7-B350-0BB5DF152F63}" type="parTrans" cxnId="{8ACF58B7-85A9-4C24-B307-DC620AB034E5}">
      <dgm:prSet/>
      <dgm:spPr/>
      <dgm:t>
        <a:bodyPr/>
        <a:lstStyle/>
        <a:p>
          <a:endParaRPr lang="id-ID"/>
        </a:p>
      </dgm:t>
    </dgm:pt>
    <dgm:pt modelId="{B4512503-EE47-4F37-AFF5-23684BFA94D7}" type="sibTrans" cxnId="{8ACF58B7-85A9-4C24-B307-DC620AB034E5}">
      <dgm:prSet/>
      <dgm:spPr/>
      <dgm:t>
        <a:bodyPr/>
        <a:lstStyle/>
        <a:p>
          <a:endParaRPr lang="id-ID"/>
        </a:p>
      </dgm:t>
    </dgm:pt>
    <dgm:pt modelId="{DB2066C0-C33A-41E2-97C8-40BDAF1EA492}">
      <dgm:prSet phldrT="[Text]"/>
      <dgm:spPr>
        <a:solidFill>
          <a:schemeClr val="accent5">
            <a:lumMod val="20000"/>
            <a:lumOff val="80000"/>
          </a:schemeClr>
        </a:solidFill>
      </dgm:spPr>
      <dgm:t>
        <a:bodyPr/>
        <a:lstStyle/>
        <a:p>
          <a:r>
            <a:rPr lang="en-US" b="1" dirty="0" smtClean="0">
              <a:solidFill>
                <a:schemeClr val="bg2">
                  <a:lumMod val="10000"/>
                </a:schemeClr>
              </a:solidFill>
            </a:rPr>
            <a:t>KOLEKSI PERPUSTAKAAN UMUM </a:t>
          </a:r>
          <a:endParaRPr lang="id-ID" b="1" dirty="0">
            <a:solidFill>
              <a:schemeClr val="bg2">
                <a:lumMod val="10000"/>
              </a:schemeClr>
            </a:solidFill>
          </a:endParaRPr>
        </a:p>
      </dgm:t>
    </dgm:pt>
    <dgm:pt modelId="{E6AA6F13-8B31-4CBA-A096-F85DB18EB6DC}" type="parTrans" cxnId="{23F652FF-8E4B-4FEF-84D6-91ABEB3BBF9D}">
      <dgm:prSet/>
      <dgm:spPr/>
      <dgm:t>
        <a:bodyPr/>
        <a:lstStyle/>
        <a:p>
          <a:endParaRPr lang="id-ID"/>
        </a:p>
      </dgm:t>
    </dgm:pt>
    <dgm:pt modelId="{DB1962BB-B04C-4764-AD4E-80D3DC6D65B8}" type="sibTrans" cxnId="{23F652FF-8E4B-4FEF-84D6-91ABEB3BBF9D}">
      <dgm:prSet/>
      <dgm:spPr/>
      <dgm:t>
        <a:bodyPr/>
        <a:lstStyle/>
        <a:p>
          <a:endParaRPr lang="id-ID"/>
        </a:p>
      </dgm:t>
    </dgm:pt>
    <dgm:pt modelId="{D1E2B504-B92A-4645-BAAC-4B7BD0EF0A9C}">
      <dgm:prSet phldrT="[Text]"/>
      <dgm:spPr/>
      <dgm:t>
        <a:bodyPr/>
        <a:lstStyle/>
        <a:p>
          <a:r>
            <a:rPr lang="id-ID" dirty="0" smtClean="0">
              <a:solidFill>
                <a:srgbClr val="002060"/>
              </a:solidFill>
              <a:latin typeface="Narkisim" pitchFamily="34" charset="-79"/>
              <a:cs typeface="Narkisim" pitchFamily="34" charset="-79"/>
            </a:rPr>
            <a:t>Pengadaan/ pembelian</a:t>
          </a:r>
          <a:endParaRPr lang="id-ID" dirty="0">
            <a:solidFill>
              <a:srgbClr val="002060"/>
            </a:solidFill>
            <a:latin typeface="Narkisim" pitchFamily="34" charset="-79"/>
            <a:cs typeface="Narkisim" pitchFamily="34" charset="-79"/>
          </a:endParaRPr>
        </a:p>
      </dgm:t>
    </dgm:pt>
    <dgm:pt modelId="{F699C619-DA37-4321-91DA-D95E9B39CBE2}" type="parTrans" cxnId="{22BD3EE8-228D-46FA-A051-34EEFDCC6B09}">
      <dgm:prSet/>
      <dgm:spPr/>
      <dgm:t>
        <a:bodyPr/>
        <a:lstStyle/>
        <a:p>
          <a:endParaRPr lang="id-ID"/>
        </a:p>
      </dgm:t>
    </dgm:pt>
    <dgm:pt modelId="{0CE85F5D-3EBD-439F-BFB7-7A786A5372DC}" type="sibTrans" cxnId="{22BD3EE8-228D-46FA-A051-34EEFDCC6B09}">
      <dgm:prSet/>
      <dgm:spPr/>
      <dgm:t>
        <a:bodyPr/>
        <a:lstStyle/>
        <a:p>
          <a:endParaRPr lang="id-ID"/>
        </a:p>
      </dgm:t>
    </dgm:pt>
    <dgm:pt modelId="{11025DC6-549F-41B6-A26A-DAD661818D10}">
      <dgm:prSet phldrT="[Text]"/>
      <dgm:spPr/>
      <dgm:t>
        <a:bodyPr/>
        <a:lstStyle/>
        <a:p>
          <a:r>
            <a:rPr lang="id-ID" dirty="0" smtClean="0">
              <a:solidFill>
                <a:srgbClr val="002060"/>
              </a:solidFill>
              <a:latin typeface="Narkisim" pitchFamily="34" charset="-79"/>
              <a:cs typeface="Narkisim" pitchFamily="34" charset="-79"/>
            </a:rPr>
            <a:t>Hadiah / tukar menukar</a:t>
          </a:r>
          <a:endParaRPr lang="id-ID" dirty="0">
            <a:solidFill>
              <a:srgbClr val="002060"/>
            </a:solidFill>
            <a:latin typeface="Narkisim" pitchFamily="34" charset="-79"/>
            <a:cs typeface="Narkisim" pitchFamily="34" charset="-79"/>
          </a:endParaRPr>
        </a:p>
      </dgm:t>
    </dgm:pt>
    <dgm:pt modelId="{16B913DC-098E-454B-9DC0-559FC63B6CE1}" type="parTrans" cxnId="{5634F21B-2F6C-4497-A4F1-BC966CDE1CEF}">
      <dgm:prSet/>
      <dgm:spPr/>
      <dgm:t>
        <a:bodyPr/>
        <a:lstStyle/>
        <a:p>
          <a:endParaRPr lang="id-ID"/>
        </a:p>
      </dgm:t>
    </dgm:pt>
    <dgm:pt modelId="{2DEF17C5-ABFB-47DD-A2C2-EA3540A3934D}" type="sibTrans" cxnId="{5634F21B-2F6C-4497-A4F1-BC966CDE1CEF}">
      <dgm:prSet/>
      <dgm:spPr/>
      <dgm:t>
        <a:bodyPr/>
        <a:lstStyle/>
        <a:p>
          <a:endParaRPr lang="id-ID"/>
        </a:p>
      </dgm:t>
    </dgm:pt>
    <dgm:pt modelId="{C28D1EBF-0DE3-4E1C-AC76-86ADB90C3E37}">
      <dgm:prSet phldrT="[Text]"/>
      <dgm:spPr/>
      <dgm:t>
        <a:bodyPr/>
        <a:lstStyle/>
        <a:p>
          <a:r>
            <a:rPr lang="id-ID" dirty="0" smtClean="0">
              <a:solidFill>
                <a:srgbClr val="002060"/>
              </a:solidFill>
              <a:latin typeface="Narkisim" pitchFamily="34" charset="-79"/>
              <a:cs typeface="Narkisim" pitchFamily="34" charset="-79"/>
            </a:rPr>
            <a:t>Katalog Perp instansi</a:t>
          </a:r>
          <a:endParaRPr lang="id-ID" dirty="0">
            <a:solidFill>
              <a:srgbClr val="002060"/>
            </a:solidFill>
            <a:latin typeface="Narkisim" pitchFamily="34" charset="-79"/>
            <a:cs typeface="Narkisim" pitchFamily="34" charset="-79"/>
          </a:endParaRPr>
        </a:p>
      </dgm:t>
    </dgm:pt>
    <dgm:pt modelId="{9928470F-9EFA-47E2-BCFD-A1D8CEB2AD69}" type="parTrans" cxnId="{42AB0A06-C738-4412-81D9-502AEA890243}">
      <dgm:prSet/>
      <dgm:spPr/>
      <dgm:t>
        <a:bodyPr/>
        <a:lstStyle/>
        <a:p>
          <a:endParaRPr lang="id-ID"/>
        </a:p>
      </dgm:t>
    </dgm:pt>
    <dgm:pt modelId="{82D7ED1D-D32D-49B7-83BF-907A3F957601}" type="sibTrans" cxnId="{42AB0A06-C738-4412-81D9-502AEA890243}">
      <dgm:prSet/>
      <dgm:spPr/>
      <dgm:t>
        <a:bodyPr/>
        <a:lstStyle/>
        <a:p>
          <a:endParaRPr lang="id-ID"/>
        </a:p>
      </dgm:t>
    </dgm:pt>
    <dgm:pt modelId="{14E3BD2C-7716-498F-853B-E3C915A634E1}">
      <dgm:prSet phldrT="[Text]"/>
      <dgm:spPr/>
      <dgm:t>
        <a:bodyPr/>
        <a:lstStyle/>
        <a:p>
          <a:r>
            <a:rPr lang="id-ID" dirty="0" smtClean="0">
              <a:solidFill>
                <a:srgbClr val="002060"/>
              </a:solidFill>
              <a:latin typeface="Narkisim" pitchFamily="34" charset="-79"/>
              <a:cs typeface="Narkisim" pitchFamily="34" charset="-79"/>
            </a:rPr>
            <a:t>Katalog Perp PT, akademi, sekolah</a:t>
          </a:r>
          <a:endParaRPr lang="id-ID" dirty="0">
            <a:solidFill>
              <a:srgbClr val="002060"/>
            </a:solidFill>
            <a:latin typeface="Narkisim" pitchFamily="34" charset="-79"/>
            <a:cs typeface="Narkisim" pitchFamily="34" charset="-79"/>
          </a:endParaRPr>
        </a:p>
      </dgm:t>
    </dgm:pt>
    <dgm:pt modelId="{2181FB9E-BB6C-44FA-91D5-3E9854D21777}" type="parTrans" cxnId="{1D456778-CABB-4205-B88B-9DB03C8C1C77}">
      <dgm:prSet/>
      <dgm:spPr/>
      <dgm:t>
        <a:bodyPr/>
        <a:lstStyle/>
        <a:p>
          <a:endParaRPr lang="id-ID"/>
        </a:p>
      </dgm:t>
    </dgm:pt>
    <dgm:pt modelId="{5A960634-2048-45C9-9CC6-32E3A5940FB9}" type="sibTrans" cxnId="{1D456778-CABB-4205-B88B-9DB03C8C1C77}">
      <dgm:prSet/>
      <dgm:spPr/>
      <dgm:t>
        <a:bodyPr/>
        <a:lstStyle/>
        <a:p>
          <a:endParaRPr lang="id-ID"/>
        </a:p>
      </dgm:t>
    </dgm:pt>
    <dgm:pt modelId="{FC8EDC79-2E75-4C54-920C-784D734825A1}">
      <dgm:prSet phldrT="[Text]"/>
      <dgm:spPr/>
      <dgm:t>
        <a:bodyPr/>
        <a:lstStyle/>
        <a:p>
          <a:r>
            <a:rPr lang="en-US" smtClean="0">
              <a:solidFill>
                <a:srgbClr val="002060"/>
              </a:solidFill>
              <a:latin typeface="Narkisim" pitchFamily="34" charset="-79"/>
              <a:cs typeface="Narkisim" pitchFamily="34" charset="-79"/>
            </a:rPr>
            <a:t>Terbitan sendiri</a:t>
          </a:r>
          <a:endParaRPr lang="id-ID" dirty="0">
            <a:solidFill>
              <a:srgbClr val="002060"/>
            </a:solidFill>
            <a:latin typeface="Narkisim" pitchFamily="34" charset="-79"/>
            <a:cs typeface="Narkisim" pitchFamily="34" charset="-79"/>
          </a:endParaRPr>
        </a:p>
      </dgm:t>
    </dgm:pt>
    <dgm:pt modelId="{A3BB402C-9753-42C0-96B0-DE8A8E6ED74F}" type="parTrans" cxnId="{E54E4B08-DA24-40FF-8615-3CAECB13C37B}">
      <dgm:prSet/>
      <dgm:spPr/>
    </dgm:pt>
    <dgm:pt modelId="{C520F4B9-DAB8-4B63-A1CE-28C81EBC25C1}" type="sibTrans" cxnId="{E54E4B08-DA24-40FF-8615-3CAECB13C37B}">
      <dgm:prSet/>
      <dgm:spPr/>
    </dgm:pt>
    <dgm:pt modelId="{E21D6AFE-FC73-4E65-844E-9A74B51E7A61}" type="pres">
      <dgm:prSet presAssocID="{FB568D29-EAC5-498B-A47A-15D75250A121}" presName="Name0" presStyleCnt="0">
        <dgm:presLayoutVars>
          <dgm:chMax val="7"/>
          <dgm:dir/>
          <dgm:animLvl val="lvl"/>
          <dgm:resizeHandles val="exact"/>
        </dgm:presLayoutVars>
      </dgm:prSet>
      <dgm:spPr/>
      <dgm:t>
        <a:bodyPr/>
        <a:lstStyle/>
        <a:p>
          <a:endParaRPr lang="id-ID"/>
        </a:p>
      </dgm:t>
    </dgm:pt>
    <dgm:pt modelId="{9D670DCE-9A91-4FB2-929E-DE94A56E159F}" type="pres">
      <dgm:prSet presAssocID="{DD632126-6A46-4364-A746-61F73A0DCAAF}" presName="circle1" presStyleLbl="node1" presStyleIdx="0" presStyleCnt="2"/>
      <dgm:spPr/>
      <dgm:t>
        <a:bodyPr/>
        <a:lstStyle/>
        <a:p>
          <a:endParaRPr lang="id-ID"/>
        </a:p>
      </dgm:t>
    </dgm:pt>
    <dgm:pt modelId="{C58869D5-5B57-44E5-80E8-47F17E1388FB}" type="pres">
      <dgm:prSet presAssocID="{DD632126-6A46-4364-A746-61F73A0DCAAF}" presName="space" presStyleCnt="0"/>
      <dgm:spPr/>
      <dgm:t>
        <a:bodyPr/>
        <a:lstStyle/>
        <a:p>
          <a:endParaRPr lang="id-ID"/>
        </a:p>
      </dgm:t>
    </dgm:pt>
    <dgm:pt modelId="{890B5188-48F4-47B3-AD28-4265ECB016C6}" type="pres">
      <dgm:prSet presAssocID="{DD632126-6A46-4364-A746-61F73A0DCAAF}" presName="rect1" presStyleLbl="alignAcc1" presStyleIdx="0" presStyleCnt="2"/>
      <dgm:spPr/>
      <dgm:t>
        <a:bodyPr/>
        <a:lstStyle/>
        <a:p>
          <a:endParaRPr lang="id-ID"/>
        </a:p>
      </dgm:t>
    </dgm:pt>
    <dgm:pt modelId="{811075C9-5A93-4343-9B92-A064ADDCA89B}" type="pres">
      <dgm:prSet presAssocID="{DB2066C0-C33A-41E2-97C8-40BDAF1EA492}" presName="vertSpace2" presStyleLbl="node1" presStyleIdx="0" presStyleCnt="2"/>
      <dgm:spPr/>
      <dgm:t>
        <a:bodyPr/>
        <a:lstStyle/>
        <a:p>
          <a:endParaRPr lang="id-ID"/>
        </a:p>
      </dgm:t>
    </dgm:pt>
    <dgm:pt modelId="{1561428B-8E44-403B-9F4D-3441EFB32C4E}" type="pres">
      <dgm:prSet presAssocID="{DB2066C0-C33A-41E2-97C8-40BDAF1EA492}" presName="circle2" presStyleLbl="node1" presStyleIdx="1" presStyleCnt="2"/>
      <dgm:spPr/>
      <dgm:t>
        <a:bodyPr/>
        <a:lstStyle/>
        <a:p>
          <a:endParaRPr lang="id-ID"/>
        </a:p>
      </dgm:t>
    </dgm:pt>
    <dgm:pt modelId="{D9005224-6E29-4C3F-B8C8-B397DA90C024}" type="pres">
      <dgm:prSet presAssocID="{DB2066C0-C33A-41E2-97C8-40BDAF1EA492}" presName="rect2" presStyleLbl="alignAcc1" presStyleIdx="1" presStyleCnt="2"/>
      <dgm:spPr/>
      <dgm:t>
        <a:bodyPr/>
        <a:lstStyle/>
        <a:p>
          <a:endParaRPr lang="id-ID"/>
        </a:p>
      </dgm:t>
    </dgm:pt>
    <dgm:pt modelId="{FFAEE5BB-27BF-44D5-9C17-CB4227F650B7}" type="pres">
      <dgm:prSet presAssocID="{DD632126-6A46-4364-A746-61F73A0DCAAF}" presName="rect1ParTx" presStyleLbl="alignAcc1" presStyleIdx="1" presStyleCnt="2">
        <dgm:presLayoutVars>
          <dgm:chMax val="1"/>
          <dgm:bulletEnabled val="1"/>
        </dgm:presLayoutVars>
      </dgm:prSet>
      <dgm:spPr/>
      <dgm:t>
        <a:bodyPr/>
        <a:lstStyle/>
        <a:p>
          <a:endParaRPr lang="id-ID"/>
        </a:p>
      </dgm:t>
    </dgm:pt>
    <dgm:pt modelId="{48B7FE1D-FEB0-4E45-BE59-E78634AD6CFC}" type="pres">
      <dgm:prSet presAssocID="{DD632126-6A46-4364-A746-61F73A0DCAAF}" presName="rect1ChTx" presStyleLbl="alignAcc1" presStyleIdx="1" presStyleCnt="2" custScaleX="106481">
        <dgm:presLayoutVars>
          <dgm:bulletEnabled val="1"/>
        </dgm:presLayoutVars>
      </dgm:prSet>
      <dgm:spPr/>
      <dgm:t>
        <a:bodyPr/>
        <a:lstStyle/>
        <a:p>
          <a:endParaRPr lang="id-ID"/>
        </a:p>
      </dgm:t>
    </dgm:pt>
    <dgm:pt modelId="{59BE7BA8-2D02-41BD-BA53-B61FE20EEFB4}" type="pres">
      <dgm:prSet presAssocID="{DB2066C0-C33A-41E2-97C8-40BDAF1EA492}" presName="rect2ParTx" presStyleLbl="alignAcc1" presStyleIdx="1" presStyleCnt="2">
        <dgm:presLayoutVars>
          <dgm:chMax val="1"/>
          <dgm:bulletEnabled val="1"/>
        </dgm:presLayoutVars>
      </dgm:prSet>
      <dgm:spPr/>
      <dgm:t>
        <a:bodyPr/>
        <a:lstStyle/>
        <a:p>
          <a:endParaRPr lang="id-ID"/>
        </a:p>
      </dgm:t>
    </dgm:pt>
    <dgm:pt modelId="{D957E466-BCD1-4BA8-B31F-4051986C3B7D}" type="pres">
      <dgm:prSet presAssocID="{DB2066C0-C33A-41E2-97C8-40BDAF1EA492}" presName="rect2ChTx" presStyleLbl="alignAcc1" presStyleIdx="1" presStyleCnt="2">
        <dgm:presLayoutVars>
          <dgm:bulletEnabled val="1"/>
        </dgm:presLayoutVars>
      </dgm:prSet>
      <dgm:spPr/>
      <dgm:t>
        <a:bodyPr/>
        <a:lstStyle/>
        <a:p>
          <a:endParaRPr lang="id-ID"/>
        </a:p>
      </dgm:t>
    </dgm:pt>
  </dgm:ptLst>
  <dgm:cxnLst>
    <dgm:cxn modelId="{C9C5D69F-102B-44C6-9F45-6AB4EF49D8FA}" type="presOf" srcId="{DB2066C0-C33A-41E2-97C8-40BDAF1EA492}" destId="{59BE7BA8-2D02-41BD-BA53-B61FE20EEFB4}" srcOrd="1" destOrd="0" presId="urn:microsoft.com/office/officeart/2005/8/layout/target3"/>
    <dgm:cxn modelId="{38A9DF92-4FB9-476C-8FFA-CC28B9530509}" type="presOf" srcId="{FC8EDC79-2E75-4C54-920C-784D734825A1}" destId="{D957E466-BCD1-4BA8-B31F-4051986C3B7D}" srcOrd="0" destOrd="2" presId="urn:microsoft.com/office/officeart/2005/8/layout/target3"/>
    <dgm:cxn modelId="{22BD3EE8-228D-46FA-A051-34EEFDCC6B09}" srcId="{DB2066C0-C33A-41E2-97C8-40BDAF1EA492}" destId="{D1E2B504-B92A-4645-BAAC-4B7BD0EF0A9C}" srcOrd="0" destOrd="0" parTransId="{F699C619-DA37-4321-91DA-D95E9B39CBE2}" sibTransId="{0CE85F5D-3EBD-439F-BFB7-7A786A5372DC}"/>
    <dgm:cxn modelId="{5634F21B-2F6C-4497-A4F1-BC966CDE1CEF}" srcId="{DB2066C0-C33A-41E2-97C8-40BDAF1EA492}" destId="{11025DC6-549F-41B6-A26A-DAD661818D10}" srcOrd="1" destOrd="0" parTransId="{16B913DC-098E-454B-9DC0-559FC63B6CE1}" sibTransId="{2DEF17C5-ABFB-47DD-A2C2-EA3540A3934D}"/>
    <dgm:cxn modelId="{E54E4B08-DA24-40FF-8615-3CAECB13C37B}" srcId="{DB2066C0-C33A-41E2-97C8-40BDAF1EA492}" destId="{FC8EDC79-2E75-4C54-920C-784D734825A1}" srcOrd="2" destOrd="0" parTransId="{A3BB402C-9753-42C0-96B0-DE8A8E6ED74F}" sibTransId="{C520F4B9-DAB8-4B63-A1CE-28C81EBC25C1}"/>
    <dgm:cxn modelId="{9BE2143E-8B4D-413C-8DEE-95893C80DB21}" type="presOf" srcId="{DD632126-6A46-4364-A746-61F73A0DCAAF}" destId="{FFAEE5BB-27BF-44D5-9C17-CB4227F650B7}" srcOrd="1" destOrd="0" presId="urn:microsoft.com/office/officeart/2005/8/layout/target3"/>
    <dgm:cxn modelId="{1621BD57-54C5-4BD7-B072-27D44DAE2AD0}" type="presOf" srcId="{DB2066C0-C33A-41E2-97C8-40BDAF1EA492}" destId="{D9005224-6E29-4C3F-B8C8-B397DA90C024}" srcOrd="0" destOrd="0" presId="urn:microsoft.com/office/officeart/2005/8/layout/target3"/>
    <dgm:cxn modelId="{97471F44-61E5-4C62-BF32-662C47C81752}" type="presOf" srcId="{FB568D29-EAC5-498B-A47A-15D75250A121}" destId="{E21D6AFE-FC73-4E65-844E-9A74B51E7A61}" srcOrd="0" destOrd="0" presId="urn:microsoft.com/office/officeart/2005/8/layout/target3"/>
    <dgm:cxn modelId="{594C1505-45BB-4E61-B4AC-8C2D7709F57C}" type="presOf" srcId="{3D9C0E6C-5BE5-47A5-A1DB-9706409147E2}" destId="{48B7FE1D-FEB0-4E45-BE59-E78634AD6CFC}" srcOrd="0" destOrd="0" presId="urn:microsoft.com/office/officeart/2005/8/layout/target3"/>
    <dgm:cxn modelId="{ED060A22-30D1-4610-9E79-8C747CF9EFB4}" type="presOf" srcId="{C28D1EBF-0DE3-4E1C-AC76-86ADB90C3E37}" destId="{48B7FE1D-FEB0-4E45-BE59-E78634AD6CFC}" srcOrd="0" destOrd="1" presId="urn:microsoft.com/office/officeart/2005/8/layout/target3"/>
    <dgm:cxn modelId="{044325B4-2794-47A5-9B8E-EA83A167033A}" srcId="{FB568D29-EAC5-498B-A47A-15D75250A121}" destId="{DD632126-6A46-4364-A746-61F73A0DCAAF}" srcOrd="0" destOrd="0" parTransId="{96974F62-B556-429F-8243-874617BF8D16}" sibTransId="{C79A5419-6060-46F6-B3B8-42CD9FD7D165}"/>
    <dgm:cxn modelId="{42AB0A06-C738-4412-81D9-502AEA890243}" srcId="{DD632126-6A46-4364-A746-61F73A0DCAAF}" destId="{C28D1EBF-0DE3-4E1C-AC76-86ADB90C3E37}" srcOrd="1" destOrd="0" parTransId="{9928470F-9EFA-47E2-BCFD-A1D8CEB2AD69}" sibTransId="{82D7ED1D-D32D-49B7-83BF-907A3F957601}"/>
    <dgm:cxn modelId="{4330005E-61CE-4ADA-B5CE-C10438F43BB5}" type="presOf" srcId="{DD632126-6A46-4364-A746-61F73A0DCAAF}" destId="{890B5188-48F4-47B3-AD28-4265ECB016C6}" srcOrd="0" destOrd="0" presId="urn:microsoft.com/office/officeart/2005/8/layout/target3"/>
    <dgm:cxn modelId="{A6806C5D-E515-4F45-92E6-9D676A1AC089}" type="presOf" srcId="{D1E2B504-B92A-4645-BAAC-4B7BD0EF0A9C}" destId="{D957E466-BCD1-4BA8-B31F-4051986C3B7D}" srcOrd="0" destOrd="0" presId="urn:microsoft.com/office/officeart/2005/8/layout/target3"/>
    <dgm:cxn modelId="{1D456778-CABB-4205-B88B-9DB03C8C1C77}" srcId="{DD632126-6A46-4364-A746-61F73A0DCAAF}" destId="{14E3BD2C-7716-498F-853B-E3C915A634E1}" srcOrd="2" destOrd="0" parTransId="{2181FB9E-BB6C-44FA-91D5-3E9854D21777}" sibTransId="{5A960634-2048-45C9-9CC6-32E3A5940FB9}"/>
    <dgm:cxn modelId="{8ACF58B7-85A9-4C24-B307-DC620AB034E5}" srcId="{DD632126-6A46-4364-A746-61F73A0DCAAF}" destId="{3D9C0E6C-5BE5-47A5-A1DB-9706409147E2}" srcOrd="0" destOrd="0" parTransId="{1907A645-35B1-4DB7-B350-0BB5DF152F63}" sibTransId="{B4512503-EE47-4F37-AFF5-23684BFA94D7}"/>
    <dgm:cxn modelId="{DB54A50A-687E-44E5-A7F3-B15B56F4031B}" type="presOf" srcId="{14E3BD2C-7716-498F-853B-E3C915A634E1}" destId="{48B7FE1D-FEB0-4E45-BE59-E78634AD6CFC}" srcOrd="0" destOrd="2" presId="urn:microsoft.com/office/officeart/2005/8/layout/target3"/>
    <dgm:cxn modelId="{23F652FF-8E4B-4FEF-84D6-91ABEB3BBF9D}" srcId="{FB568D29-EAC5-498B-A47A-15D75250A121}" destId="{DB2066C0-C33A-41E2-97C8-40BDAF1EA492}" srcOrd="1" destOrd="0" parTransId="{E6AA6F13-8B31-4CBA-A096-F85DB18EB6DC}" sibTransId="{DB1962BB-B04C-4764-AD4E-80D3DC6D65B8}"/>
    <dgm:cxn modelId="{F594B1FB-E134-4A95-A7FF-E125FE737DE2}" type="presOf" srcId="{11025DC6-549F-41B6-A26A-DAD661818D10}" destId="{D957E466-BCD1-4BA8-B31F-4051986C3B7D}" srcOrd="0" destOrd="1" presId="urn:microsoft.com/office/officeart/2005/8/layout/target3"/>
    <dgm:cxn modelId="{817F2276-7CB8-479C-9E75-00848A2F4F44}" type="presParOf" srcId="{E21D6AFE-FC73-4E65-844E-9A74B51E7A61}" destId="{9D670DCE-9A91-4FB2-929E-DE94A56E159F}" srcOrd="0" destOrd="0" presId="urn:microsoft.com/office/officeart/2005/8/layout/target3"/>
    <dgm:cxn modelId="{7E2AC260-0621-44A0-BFCB-73CC72096EC9}" type="presParOf" srcId="{E21D6AFE-FC73-4E65-844E-9A74B51E7A61}" destId="{C58869D5-5B57-44E5-80E8-47F17E1388FB}" srcOrd="1" destOrd="0" presId="urn:microsoft.com/office/officeart/2005/8/layout/target3"/>
    <dgm:cxn modelId="{E6B94DA7-7E95-4782-9567-A321A5CC3F41}" type="presParOf" srcId="{E21D6AFE-FC73-4E65-844E-9A74B51E7A61}" destId="{890B5188-48F4-47B3-AD28-4265ECB016C6}" srcOrd="2" destOrd="0" presId="urn:microsoft.com/office/officeart/2005/8/layout/target3"/>
    <dgm:cxn modelId="{BBA36125-F7C3-4C5A-9283-E36326DCD3D8}" type="presParOf" srcId="{E21D6AFE-FC73-4E65-844E-9A74B51E7A61}" destId="{811075C9-5A93-4343-9B92-A064ADDCA89B}" srcOrd="3" destOrd="0" presId="urn:microsoft.com/office/officeart/2005/8/layout/target3"/>
    <dgm:cxn modelId="{E17EFE50-C4EA-4CCE-BD7D-BE204420F18D}" type="presParOf" srcId="{E21D6AFE-FC73-4E65-844E-9A74B51E7A61}" destId="{1561428B-8E44-403B-9F4D-3441EFB32C4E}" srcOrd="4" destOrd="0" presId="urn:microsoft.com/office/officeart/2005/8/layout/target3"/>
    <dgm:cxn modelId="{3F19AFFC-295B-4F15-BE65-DFE607F576E3}" type="presParOf" srcId="{E21D6AFE-FC73-4E65-844E-9A74B51E7A61}" destId="{D9005224-6E29-4C3F-B8C8-B397DA90C024}" srcOrd="5" destOrd="0" presId="urn:microsoft.com/office/officeart/2005/8/layout/target3"/>
    <dgm:cxn modelId="{6A113E6F-EECA-40A8-B53E-A84AF221ACFE}" type="presParOf" srcId="{E21D6AFE-FC73-4E65-844E-9A74B51E7A61}" destId="{FFAEE5BB-27BF-44D5-9C17-CB4227F650B7}" srcOrd="6" destOrd="0" presId="urn:microsoft.com/office/officeart/2005/8/layout/target3"/>
    <dgm:cxn modelId="{523BA33A-48B3-47DC-A5D1-8ED8782A06D4}" type="presParOf" srcId="{E21D6AFE-FC73-4E65-844E-9A74B51E7A61}" destId="{48B7FE1D-FEB0-4E45-BE59-E78634AD6CFC}" srcOrd="7" destOrd="0" presId="urn:microsoft.com/office/officeart/2005/8/layout/target3"/>
    <dgm:cxn modelId="{6A36A1A7-F993-43EE-BACF-B15ECADDBEFD}" type="presParOf" srcId="{E21D6AFE-FC73-4E65-844E-9A74B51E7A61}" destId="{59BE7BA8-2D02-41BD-BA53-B61FE20EEFB4}" srcOrd="8" destOrd="0" presId="urn:microsoft.com/office/officeart/2005/8/layout/target3"/>
    <dgm:cxn modelId="{094475D7-E84A-4144-9237-7366C996F1C0}" type="presParOf" srcId="{E21D6AFE-FC73-4E65-844E-9A74B51E7A61}" destId="{D957E466-BCD1-4BA8-B31F-4051986C3B7D}" srcOrd="9"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455530B7-DAD7-4FD5-9139-C1845D62F35C}"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id-ID"/>
        </a:p>
      </dgm:t>
    </dgm:pt>
    <dgm:pt modelId="{7156FBB8-CF91-4299-8034-718B6521D37B}">
      <dgm:prSet phldrT="[Text]" custT="1"/>
      <dgm:spPr/>
      <dgm:t>
        <a:bodyPr/>
        <a:lstStyle/>
        <a:p>
          <a:r>
            <a:rPr lang="id-ID" sz="3200" smtClean="0"/>
            <a:t>Bab I </a:t>
          </a:r>
        </a:p>
        <a:p>
          <a:r>
            <a:rPr lang="id-ID" sz="2800" smtClean="0"/>
            <a:t>pasal I ayat 2 </a:t>
          </a:r>
          <a:endParaRPr lang="id-ID" sz="2800" dirty="0"/>
        </a:p>
      </dgm:t>
    </dgm:pt>
    <dgm:pt modelId="{1415FC6F-712B-4A39-83D0-B6BEA4FA41CB}" type="parTrans" cxnId="{165E8F72-E54C-49B4-84B7-C5825AF66445}">
      <dgm:prSet/>
      <dgm:spPr/>
      <dgm:t>
        <a:bodyPr/>
        <a:lstStyle/>
        <a:p>
          <a:endParaRPr lang="id-ID"/>
        </a:p>
      </dgm:t>
    </dgm:pt>
    <dgm:pt modelId="{97BD4A6D-CCDB-4576-BEC4-1F511BA5F57F}" type="sibTrans" cxnId="{165E8F72-E54C-49B4-84B7-C5825AF66445}">
      <dgm:prSet/>
      <dgm:spPr/>
      <dgm:t>
        <a:bodyPr/>
        <a:lstStyle/>
        <a:p>
          <a:endParaRPr lang="id-ID"/>
        </a:p>
      </dgm:t>
    </dgm:pt>
    <dgm:pt modelId="{3D4B93DF-2149-4C8C-A389-75311A50FF8D}">
      <dgm:prSet phldrT="[Text]" custT="1"/>
      <dgm:spPr/>
      <dgm:t>
        <a:bodyPr/>
        <a:lstStyle/>
        <a:p>
          <a:r>
            <a:rPr lang="id-ID" sz="1800" dirty="0" smtClean="0"/>
            <a:t>“ Koleksi perpustakaan adalah semua informasi dalam bentuk karya tulis, karya rekam, dan/atau karya rekam dalam berbagai media yang mempunyai nilai pendidikan, yang dihimpun, diolah dan dilayankan”.</a:t>
          </a:r>
          <a:endParaRPr lang="id-ID" sz="1800" dirty="0"/>
        </a:p>
      </dgm:t>
    </dgm:pt>
    <dgm:pt modelId="{74A58089-48D6-48B8-886F-E769769D8D40}" type="parTrans" cxnId="{FB071215-9BE5-4512-A9BA-4A945B50F2C9}">
      <dgm:prSet/>
      <dgm:spPr/>
      <dgm:t>
        <a:bodyPr/>
        <a:lstStyle/>
        <a:p>
          <a:endParaRPr lang="id-ID"/>
        </a:p>
      </dgm:t>
    </dgm:pt>
    <dgm:pt modelId="{40ADC020-B746-47C0-8415-84B2933D0823}" type="sibTrans" cxnId="{FB071215-9BE5-4512-A9BA-4A945B50F2C9}">
      <dgm:prSet/>
      <dgm:spPr/>
      <dgm:t>
        <a:bodyPr/>
        <a:lstStyle/>
        <a:p>
          <a:endParaRPr lang="id-ID"/>
        </a:p>
      </dgm:t>
    </dgm:pt>
    <dgm:pt modelId="{6F893ABA-1167-4188-83D3-D236D0074EAE}">
      <dgm:prSet phldrT="[Text]" custT="1"/>
      <dgm:spPr/>
      <dgm:t>
        <a:bodyPr/>
        <a:lstStyle/>
        <a:p>
          <a:r>
            <a:rPr lang="id-ID" sz="3200" smtClean="0"/>
            <a:t>Bab I </a:t>
          </a:r>
        </a:p>
        <a:p>
          <a:r>
            <a:rPr lang="id-ID" sz="2800" smtClean="0"/>
            <a:t>pasal I ayat 3</a:t>
          </a:r>
          <a:endParaRPr lang="id-ID" sz="2800" dirty="0"/>
        </a:p>
      </dgm:t>
    </dgm:pt>
    <dgm:pt modelId="{389FE446-3472-4F31-808C-C0EC3044B4E5}" type="parTrans" cxnId="{8F56D378-7EA8-4FE5-AF25-8D34C4E125AC}">
      <dgm:prSet/>
      <dgm:spPr/>
      <dgm:t>
        <a:bodyPr/>
        <a:lstStyle/>
        <a:p>
          <a:endParaRPr lang="id-ID"/>
        </a:p>
      </dgm:t>
    </dgm:pt>
    <dgm:pt modelId="{2CF9CA98-9615-4348-84B0-8F8EDF2F5B3A}" type="sibTrans" cxnId="{8F56D378-7EA8-4FE5-AF25-8D34C4E125AC}">
      <dgm:prSet/>
      <dgm:spPr/>
      <dgm:t>
        <a:bodyPr/>
        <a:lstStyle/>
        <a:p>
          <a:endParaRPr lang="id-ID"/>
        </a:p>
      </dgm:t>
    </dgm:pt>
    <dgm:pt modelId="{FC7560CB-C687-4AF5-A374-0B77DFB34900}">
      <dgm:prSet phldrT="[Text]" custT="1"/>
      <dgm:spPr/>
      <dgm:t>
        <a:bodyPr/>
        <a:lstStyle/>
        <a:p>
          <a:r>
            <a:rPr lang="id-ID" sz="1400" b="1" dirty="0" smtClean="0"/>
            <a:t>“ </a:t>
          </a:r>
          <a:r>
            <a:rPr lang="id-ID" sz="1600" b="1" dirty="0" smtClean="0"/>
            <a:t>Koleksi nasional </a:t>
          </a:r>
          <a:r>
            <a:rPr lang="id-ID" sz="1600" dirty="0" smtClean="0"/>
            <a:t>adalah semua karya tulis, karya cetak,dan/atau karya rekam dalam berbagai media yang diterbitkan ataupun tidak</a:t>
          </a:r>
          <a:r>
            <a:rPr lang="en-US" sz="1600" dirty="0" smtClean="0"/>
            <a:t> </a:t>
          </a:r>
          <a:r>
            <a:rPr lang="id-ID" sz="1600" dirty="0" smtClean="0"/>
            <a:t>diterbitkan, baik yang berada di dalam maupun di luar negeri yang dimilki oleh </a:t>
          </a:r>
          <a:r>
            <a:rPr lang="en-US" sz="1600" dirty="0" smtClean="0"/>
            <a:t>P</a:t>
          </a:r>
          <a:r>
            <a:rPr lang="id-ID" sz="1600" dirty="0" smtClean="0"/>
            <a:t>erpustakaan diwilayah Negara Kesatuan Republik</a:t>
          </a:r>
          <a:r>
            <a:rPr lang="en-US" sz="1600" dirty="0" smtClean="0"/>
            <a:t> </a:t>
          </a:r>
          <a:r>
            <a:rPr lang="id-ID" sz="1600" dirty="0" smtClean="0"/>
            <a:t>Indonesia”.</a:t>
          </a:r>
          <a:endParaRPr lang="id-ID" sz="1400" dirty="0"/>
        </a:p>
      </dgm:t>
    </dgm:pt>
    <dgm:pt modelId="{67B9ACA5-D974-4E59-B87F-1901F8BD955D}" type="parTrans" cxnId="{5399DF24-CD2B-477F-B6C2-B2C7AF416373}">
      <dgm:prSet/>
      <dgm:spPr/>
      <dgm:t>
        <a:bodyPr/>
        <a:lstStyle/>
        <a:p>
          <a:endParaRPr lang="id-ID"/>
        </a:p>
      </dgm:t>
    </dgm:pt>
    <dgm:pt modelId="{CD567A3D-4387-4E2E-8FCF-D22C7FD5D913}" type="sibTrans" cxnId="{5399DF24-CD2B-477F-B6C2-B2C7AF416373}">
      <dgm:prSet/>
      <dgm:spPr/>
      <dgm:t>
        <a:bodyPr/>
        <a:lstStyle/>
        <a:p>
          <a:endParaRPr lang="id-ID"/>
        </a:p>
      </dgm:t>
    </dgm:pt>
    <dgm:pt modelId="{13A7A837-1C69-486F-ADE1-FE8C5B4BAB20}">
      <dgm:prSet phldrT="[Text]" custT="1"/>
      <dgm:spPr/>
      <dgm:t>
        <a:bodyPr/>
        <a:lstStyle/>
        <a:p>
          <a:r>
            <a:rPr lang="en-US" sz="3200" smtClean="0"/>
            <a:t>Bab IV </a:t>
          </a:r>
          <a:endParaRPr lang="id-ID" sz="3200" smtClean="0"/>
        </a:p>
        <a:p>
          <a:r>
            <a:rPr lang="en-US" sz="2800" smtClean="0"/>
            <a:t>pasal 13</a:t>
          </a:r>
          <a:endParaRPr lang="id-ID" sz="2800" dirty="0"/>
        </a:p>
      </dgm:t>
    </dgm:pt>
    <dgm:pt modelId="{C8F59CBB-A1D9-4BCA-82D9-D3EE0EF070D5}" type="parTrans" cxnId="{FF07856B-69DF-4E4D-BBB6-1201DAD8D076}">
      <dgm:prSet/>
      <dgm:spPr/>
      <dgm:t>
        <a:bodyPr/>
        <a:lstStyle/>
        <a:p>
          <a:endParaRPr lang="id-ID"/>
        </a:p>
      </dgm:t>
    </dgm:pt>
    <dgm:pt modelId="{101A4372-C80D-40A3-8490-6407A7D8D22F}" type="sibTrans" cxnId="{FF07856B-69DF-4E4D-BBB6-1201DAD8D076}">
      <dgm:prSet/>
      <dgm:spPr/>
      <dgm:t>
        <a:bodyPr/>
        <a:lstStyle/>
        <a:p>
          <a:endParaRPr lang="id-ID"/>
        </a:p>
      </dgm:t>
    </dgm:pt>
    <dgm:pt modelId="{0417CC01-60C2-4029-B606-5ED06224AF9B}">
      <dgm:prSet phldrT="[Text]" custT="1"/>
      <dgm:spPr/>
      <dgm:t>
        <a:bodyPr/>
        <a:lstStyle/>
        <a:p>
          <a:r>
            <a:rPr lang="en-US" sz="1800" dirty="0" err="1" smtClean="0"/>
            <a:t>Koleksi</a:t>
          </a:r>
          <a:r>
            <a:rPr lang="en-US" sz="1800" dirty="0" smtClean="0"/>
            <a:t> </a:t>
          </a:r>
          <a:r>
            <a:rPr lang="en-US" sz="1800" dirty="0" err="1" smtClean="0"/>
            <a:t>Nasional</a:t>
          </a:r>
          <a:r>
            <a:rPr lang="en-US" sz="1800" dirty="0" smtClean="0"/>
            <a:t> </a:t>
          </a:r>
          <a:r>
            <a:rPr lang="en-US" sz="1800" dirty="0" err="1" smtClean="0"/>
            <a:t>diinventarisasi</a:t>
          </a:r>
          <a:r>
            <a:rPr lang="en-US" sz="1800" dirty="0" smtClean="0"/>
            <a:t>, </a:t>
          </a:r>
          <a:r>
            <a:rPr lang="en-US" sz="1800" dirty="0" err="1" smtClean="0"/>
            <a:t>diterbitkan</a:t>
          </a:r>
          <a:r>
            <a:rPr lang="en-US" sz="1800" dirty="0" smtClean="0"/>
            <a:t> </a:t>
          </a:r>
          <a:r>
            <a:rPr lang="en-US" sz="1800" dirty="0" err="1" smtClean="0"/>
            <a:t>dalam</a:t>
          </a:r>
          <a:r>
            <a:rPr lang="en-US" sz="1800" dirty="0" smtClean="0"/>
            <a:t> </a:t>
          </a:r>
          <a:r>
            <a:rPr lang="en-US" sz="1800" dirty="0" err="1" smtClean="0"/>
            <a:t>bentuk</a:t>
          </a:r>
          <a:r>
            <a:rPr lang="en-US" sz="1800" dirty="0" smtClean="0"/>
            <a:t> </a:t>
          </a:r>
          <a:r>
            <a:rPr lang="id-ID" sz="1800" b="1" dirty="0" smtClean="0">
              <a:solidFill>
                <a:srgbClr val="C00000"/>
              </a:solidFill>
            </a:rPr>
            <a:t>K</a:t>
          </a:r>
          <a:r>
            <a:rPr lang="en-US" sz="1800" b="1" dirty="0" err="1" smtClean="0">
              <a:solidFill>
                <a:srgbClr val="C00000"/>
              </a:solidFill>
            </a:rPr>
            <a:t>atalog</a:t>
          </a:r>
          <a:r>
            <a:rPr lang="en-US" sz="1800" b="1" dirty="0" smtClean="0">
              <a:solidFill>
                <a:srgbClr val="C00000"/>
              </a:solidFill>
            </a:rPr>
            <a:t> </a:t>
          </a:r>
          <a:r>
            <a:rPr lang="en-US" sz="1800" b="1" dirty="0" err="1" smtClean="0">
              <a:solidFill>
                <a:srgbClr val="C00000"/>
              </a:solidFill>
            </a:rPr>
            <a:t>Induk</a:t>
          </a:r>
          <a:r>
            <a:rPr lang="en-US" sz="1800" b="1" dirty="0" smtClean="0">
              <a:solidFill>
                <a:srgbClr val="C00000"/>
              </a:solidFill>
            </a:rPr>
            <a:t> </a:t>
          </a:r>
          <a:r>
            <a:rPr lang="en-US" sz="1800" b="1" dirty="0" err="1" smtClean="0">
              <a:solidFill>
                <a:srgbClr val="C00000"/>
              </a:solidFill>
            </a:rPr>
            <a:t>Nasional</a:t>
          </a:r>
          <a:r>
            <a:rPr lang="en-US" sz="1800" b="1" dirty="0" smtClean="0">
              <a:solidFill>
                <a:srgbClr val="C00000"/>
              </a:solidFill>
            </a:rPr>
            <a:t> (KIN</a:t>
          </a:r>
          <a:r>
            <a:rPr lang="en-US" sz="1800" dirty="0" smtClean="0">
              <a:solidFill>
                <a:srgbClr val="C00000"/>
              </a:solidFill>
            </a:rPr>
            <a:t>) </a:t>
          </a:r>
          <a:r>
            <a:rPr lang="en-US" sz="1800" dirty="0" err="1" smtClean="0"/>
            <a:t>dan</a:t>
          </a:r>
          <a:r>
            <a:rPr lang="en-US" sz="1800" dirty="0" smtClean="0"/>
            <a:t> </a:t>
          </a:r>
          <a:r>
            <a:rPr lang="en-US" sz="1800" dirty="0" err="1" smtClean="0"/>
            <a:t>didistribusikan</a:t>
          </a:r>
          <a:r>
            <a:rPr lang="en-US" sz="1800" dirty="0" smtClean="0"/>
            <a:t> </a:t>
          </a:r>
          <a:r>
            <a:rPr lang="en-US" sz="1800" dirty="0" err="1" smtClean="0"/>
            <a:t>oleh</a:t>
          </a:r>
          <a:r>
            <a:rPr lang="en-US" sz="1800" dirty="0" smtClean="0"/>
            <a:t> </a:t>
          </a:r>
          <a:r>
            <a:rPr lang="en-US" sz="1800" dirty="0" err="1" smtClean="0"/>
            <a:t>Perpustakaan</a:t>
          </a:r>
          <a:r>
            <a:rPr lang="en-US" sz="1800" dirty="0" smtClean="0"/>
            <a:t> </a:t>
          </a:r>
          <a:r>
            <a:rPr lang="en-US" sz="1800" dirty="0" err="1" smtClean="0"/>
            <a:t>Nasional</a:t>
          </a:r>
          <a:r>
            <a:rPr lang="en-US" sz="1800" dirty="0" smtClean="0"/>
            <a:t> </a:t>
          </a:r>
          <a:endParaRPr lang="id-ID" sz="1800" dirty="0"/>
        </a:p>
      </dgm:t>
    </dgm:pt>
    <dgm:pt modelId="{6B6DC557-E665-4242-A29D-6EEF16D93670}" type="parTrans" cxnId="{DC4632F3-5C67-418E-BA1F-BECF372B595D}">
      <dgm:prSet/>
      <dgm:spPr/>
      <dgm:t>
        <a:bodyPr/>
        <a:lstStyle/>
        <a:p>
          <a:endParaRPr lang="id-ID"/>
        </a:p>
      </dgm:t>
    </dgm:pt>
    <dgm:pt modelId="{222C6481-111B-4A62-AC58-752A592B1333}" type="sibTrans" cxnId="{DC4632F3-5C67-418E-BA1F-BECF372B595D}">
      <dgm:prSet/>
      <dgm:spPr/>
      <dgm:t>
        <a:bodyPr/>
        <a:lstStyle/>
        <a:p>
          <a:endParaRPr lang="id-ID"/>
        </a:p>
      </dgm:t>
    </dgm:pt>
    <dgm:pt modelId="{338CD793-AF0E-4241-8E66-B9FDAAF302A3}">
      <dgm:prSet phldrT="[Text]" custT="1"/>
      <dgm:spPr/>
      <dgm:t>
        <a:bodyPr/>
        <a:lstStyle/>
        <a:p>
          <a:r>
            <a:rPr lang="en-US" sz="1800" dirty="0" err="1" smtClean="0"/>
            <a:t>Koleksi</a:t>
          </a:r>
          <a:r>
            <a:rPr lang="en-US" sz="1800" dirty="0" smtClean="0"/>
            <a:t> </a:t>
          </a:r>
          <a:r>
            <a:rPr lang="en-US" sz="1800" dirty="0" err="1" smtClean="0"/>
            <a:t>Nasional</a:t>
          </a:r>
          <a:r>
            <a:rPr lang="en-US" sz="1800" dirty="0" smtClean="0"/>
            <a:t> yang </a:t>
          </a:r>
          <a:r>
            <a:rPr lang="en-US" sz="1800" dirty="0" err="1" smtClean="0"/>
            <a:t>berada</a:t>
          </a:r>
          <a:r>
            <a:rPr lang="en-US" sz="1800" dirty="0" smtClean="0"/>
            <a:t> di </a:t>
          </a:r>
          <a:r>
            <a:rPr lang="en-US" sz="1800" dirty="0" err="1" smtClean="0"/>
            <a:t>daerah</a:t>
          </a:r>
          <a:r>
            <a:rPr lang="en-US" sz="1800" dirty="0" smtClean="0"/>
            <a:t> </a:t>
          </a:r>
          <a:r>
            <a:rPr lang="en-US" sz="1800" dirty="0" err="1" smtClean="0"/>
            <a:t>diinventrisasi</a:t>
          </a:r>
          <a:r>
            <a:rPr lang="en-US" sz="1800" dirty="0" smtClean="0"/>
            <a:t>, </a:t>
          </a:r>
          <a:r>
            <a:rPr lang="en-US" sz="1800" dirty="0" err="1" smtClean="0"/>
            <a:t>diterbitkan</a:t>
          </a:r>
          <a:r>
            <a:rPr lang="en-US" sz="1800" dirty="0" smtClean="0"/>
            <a:t> </a:t>
          </a:r>
          <a:r>
            <a:rPr lang="en-US" sz="1800" dirty="0" err="1" smtClean="0"/>
            <a:t>dalam</a:t>
          </a:r>
          <a:r>
            <a:rPr lang="en-US" sz="1800" dirty="0" smtClean="0"/>
            <a:t> </a:t>
          </a:r>
          <a:r>
            <a:rPr lang="en-US" sz="1800" dirty="0" err="1" smtClean="0"/>
            <a:t>bentuk</a:t>
          </a:r>
          <a:r>
            <a:rPr lang="en-US" sz="1800" dirty="0" smtClean="0"/>
            <a:t> </a:t>
          </a:r>
          <a:r>
            <a:rPr lang="en-US" sz="1800" b="1" dirty="0" err="1" smtClean="0">
              <a:solidFill>
                <a:srgbClr val="C00000"/>
              </a:solidFill>
            </a:rPr>
            <a:t>Katalog</a:t>
          </a:r>
          <a:r>
            <a:rPr lang="en-US" sz="1800" b="1" dirty="0" smtClean="0">
              <a:solidFill>
                <a:srgbClr val="C00000"/>
              </a:solidFill>
            </a:rPr>
            <a:t> </a:t>
          </a:r>
          <a:r>
            <a:rPr lang="en-US" sz="1800" b="1" dirty="0" err="1" smtClean="0">
              <a:solidFill>
                <a:srgbClr val="C00000"/>
              </a:solidFill>
            </a:rPr>
            <a:t>Induk</a:t>
          </a:r>
          <a:r>
            <a:rPr lang="en-US" sz="1800" b="1" dirty="0" smtClean="0">
              <a:solidFill>
                <a:srgbClr val="C00000"/>
              </a:solidFill>
            </a:rPr>
            <a:t> Daerah (KID</a:t>
          </a:r>
          <a:r>
            <a:rPr lang="en-US" sz="1800" dirty="0" smtClean="0">
              <a:solidFill>
                <a:srgbClr val="C00000"/>
              </a:solidFill>
            </a:rPr>
            <a:t>), </a:t>
          </a:r>
          <a:r>
            <a:rPr lang="en-US" sz="1800" dirty="0" err="1" smtClean="0"/>
            <a:t>dan</a:t>
          </a:r>
          <a:r>
            <a:rPr lang="en-US" sz="1800" dirty="0" smtClean="0"/>
            <a:t> </a:t>
          </a:r>
          <a:r>
            <a:rPr lang="en-US" sz="1800" dirty="0" err="1" smtClean="0"/>
            <a:t>didistribusikan</a:t>
          </a:r>
          <a:r>
            <a:rPr lang="en-US" sz="1800" dirty="0" smtClean="0"/>
            <a:t> </a:t>
          </a:r>
          <a:r>
            <a:rPr lang="en-US" sz="1800" dirty="0" err="1" smtClean="0"/>
            <a:t>oleh</a:t>
          </a:r>
          <a:r>
            <a:rPr lang="en-US" sz="1800" dirty="0" smtClean="0"/>
            <a:t> </a:t>
          </a:r>
          <a:r>
            <a:rPr lang="en-US" sz="1800" dirty="0" err="1" smtClean="0"/>
            <a:t>perpustakaan</a:t>
          </a:r>
          <a:r>
            <a:rPr lang="en-US" sz="1800" dirty="0" smtClean="0"/>
            <a:t> </a:t>
          </a:r>
          <a:r>
            <a:rPr lang="en-US" sz="1800" dirty="0" err="1" smtClean="0"/>
            <a:t>umum</a:t>
          </a:r>
          <a:r>
            <a:rPr lang="en-US" sz="1800" dirty="0" smtClean="0"/>
            <a:t> </a:t>
          </a:r>
          <a:r>
            <a:rPr lang="en-US" sz="1800" dirty="0" err="1" smtClean="0"/>
            <a:t>provinsi</a:t>
          </a:r>
          <a:endParaRPr lang="id-ID" sz="1800" dirty="0"/>
        </a:p>
      </dgm:t>
    </dgm:pt>
    <dgm:pt modelId="{816D8EB3-4142-486E-A562-C4D847D9CA62}" type="parTrans" cxnId="{95F884FD-129F-422B-A32D-C07051D11875}">
      <dgm:prSet/>
      <dgm:spPr/>
      <dgm:t>
        <a:bodyPr/>
        <a:lstStyle/>
        <a:p>
          <a:endParaRPr lang="id-ID"/>
        </a:p>
      </dgm:t>
    </dgm:pt>
    <dgm:pt modelId="{1A94B0B8-1E57-44B8-B7DE-4D271230EB16}" type="sibTrans" cxnId="{95F884FD-129F-422B-A32D-C07051D11875}">
      <dgm:prSet/>
      <dgm:spPr/>
      <dgm:t>
        <a:bodyPr/>
        <a:lstStyle/>
        <a:p>
          <a:endParaRPr lang="id-ID"/>
        </a:p>
      </dgm:t>
    </dgm:pt>
    <dgm:pt modelId="{A860CABB-4763-4974-BFC8-BA17BB822142}" type="pres">
      <dgm:prSet presAssocID="{455530B7-DAD7-4FD5-9139-C1845D62F35C}" presName="Name0" presStyleCnt="0">
        <dgm:presLayoutVars>
          <dgm:dir/>
          <dgm:animLvl val="lvl"/>
          <dgm:resizeHandles val="exact"/>
        </dgm:presLayoutVars>
      </dgm:prSet>
      <dgm:spPr/>
      <dgm:t>
        <a:bodyPr/>
        <a:lstStyle/>
        <a:p>
          <a:endParaRPr lang="id-ID"/>
        </a:p>
      </dgm:t>
    </dgm:pt>
    <dgm:pt modelId="{036B5C1F-B37F-417E-8BEB-3E2B4CB7DB6B}" type="pres">
      <dgm:prSet presAssocID="{7156FBB8-CF91-4299-8034-718B6521D37B}" presName="linNode" presStyleCnt="0"/>
      <dgm:spPr/>
      <dgm:t>
        <a:bodyPr/>
        <a:lstStyle/>
        <a:p>
          <a:endParaRPr lang="id-ID"/>
        </a:p>
      </dgm:t>
    </dgm:pt>
    <dgm:pt modelId="{F14FB3F2-46B7-4704-8085-EFC1AC9CC20A}" type="pres">
      <dgm:prSet presAssocID="{7156FBB8-CF91-4299-8034-718B6521D37B}" presName="parentText" presStyleLbl="node1" presStyleIdx="0" presStyleCnt="3">
        <dgm:presLayoutVars>
          <dgm:chMax val="1"/>
          <dgm:bulletEnabled val="1"/>
        </dgm:presLayoutVars>
      </dgm:prSet>
      <dgm:spPr/>
      <dgm:t>
        <a:bodyPr/>
        <a:lstStyle/>
        <a:p>
          <a:endParaRPr lang="id-ID"/>
        </a:p>
      </dgm:t>
    </dgm:pt>
    <dgm:pt modelId="{F3A77077-D192-4AC4-B4EF-EAC6F3B8B7C4}" type="pres">
      <dgm:prSet presAssocID="{7156FBB8-CF91-4299-8034-718B6521D37B}" presName="descendantText" presStyleLbl="alignAccFollowNode1" presStyleIdx="0" presStyleCnt="3" custScaleX="174598" custScaleY="120139">
        <dgm:presLayoutVars>
          <dgm:bulletEnabled val="1"/>
        </dgm:presLayoutVars>
      </dgm:prSet>
      <dgm:spPr/>
      <dgm:t>
        <a:bodyPr/>
        <a:lstStyle/>
        <a:p>
          <a:endParaRPr lang="id-ID"/>
        </a:p>
      </dgm:t>
    </dgm:pt>
    <dgm:pt modelId="{E3D9106C-225D-4A99-AF95-D22657BE4246}" type="pres">
      <dgm:prSet presAssocID="{97BD4A6D-CCDB-4576-BEC4-1F511BA5F57F}" presName="sp" presStyleCnt="0"/>
      <dgm:spPr/>
      <dgm:t>
        <a:bodyPr/>
        <a:lstStyle/>
        <a:p>
          <a:endParaRPr lang="id-ID"/>
        </a:p>
      </dgm:t>
    </dgm:pt>
    <dgm:pt modelId="{242B49CF-7CF4-4BD1-84AA-0D2924EB3AAB}" type="pres">
      <dgm:prSet presAssocID="{6F893ABA-1167-4188-83D3-D236D0074EAE}" presName="linNode" presStyleCnt="0"/>
      <dgm:spPr/>
      <dgm:t>
        <a:bodyPr/>
        <a:lstStyle/>
        <a:p>
          <a:endParaRPr lang="id-ID"/>
        </a:p>
      </dgm:t>
    </dgm:pt>
    <dgm:pt modelId="{AF6FEBFD-4DCD-4B98-9CCA-5E1B0397DA3C}" type="pres">
      <dgm:prSet presAssocID="{6F893ABA-1167-4188-83D3-D236D0074EAE}" presName="parentText" presStyleLbl="node1" presStyleIdx="1" presStyleCnt="3" custScaleX="62474">
        <dgm:presLayoutVars>
          <dgm:chMax val="1"/>
          <dgm:bulletEnabled val="1"/>
        </dgm:presLayoutVars>
      </dgm:prSet>
      <dgm:spPr/>
      <dgm:t>
        <a:bodyPr/>
        <a:lstStyle/>
        <a:p>
          <a:endParaRPr lang="id-ID"/>
        </a:p>
      </dgm:t>
    </dgm:pt>
    <dgm:pt modelId="{ECA063A7-1661-4EE6-AB52-DC416FAC76B6}" type="pres">
      <dgm:prSet presAssocID="{6F893ABA-1167-4188-83D3-D236D0074EAE}" presName="descendantText" presStyleLbl="alignAccFollowNode1" presStyleIdx="1" presStyleCnt="3" custScaleX="177606">
        <dgm:presLayoutVars>
          <dgm:bulletEnabled val="1"/>
        </dgm:presLayoutVars>
      </dgm:prSet>
      <dgm:spPr/>
      <dgm:t>
        <a:bodyPr/>
        <a:lstStyle/>
        <a:p>
          <a:endParaRPr lang="id-ID"/>
        </a:p>
      </dgm:t>
    </dgm:pt>
    <dgm:pt modelId="{07D70784-EB72-4AE5-8B24-56ACB916627D}" type="pres">
      <dgm:prSet presAssocID="{2CF9CA98-9615-4348-84B0-8F8EDF2F5B3A}" presName="sp" presStyleCnt="0"/>
      <dgm:spPr/>
      <dgm:t>
        <a:bodyPr/>
        <a:lstStyle/>
        <a:p>
          <a:endParaRPr lang="id-ID"/>
        </a:p>
      </dgm:t>
    </dgm:pt>
    <dgm:pt modelId="{A5AE6F76-A0C2-4CF5-AC7D-62161A9EF1D3}" type="pres">
      <dgm:prSet presAssocID="{13A7A837-1C69-486F-ADE1-FE8C5B4BAB20}" presName="linNode" presStyleCnt="0"/>
      <dgm:spPr/>
      <dgm:t>
        <a:bodyPr/>
        <a:lstStyle/>
        <a:p>
          <a:endParaRPr lang="id-ID"/>
        </a:p>
      </dgm:t>
    </dgm:pt>
    <dgm:pt modelId="{6A810640-D980-4FC4-B935-C4EEE34DDEDD}" type="pres">
      <dgm:prSet presAssocID="{13A7A837-1C69-486F-ADE1-FE8C5B4BAB20}" presName="parentText" presStyleLbl="node1" presStyleIdx="2" presStyleCnt="3" custScaleX="67879">
        <dgm:presLayoutVars>
          <dgm:chMax val="1"/>
          <dgm:bulletEnabled val="1"/>
        </dgm:presLayoutVars>
      </dgm:prSet>
      <dgm:spPr/>
      <dgm:t>
        <a:bodyPr/>
        <a:lstStyle/>
        <a:p>
          <a:endParaRPr lang="id-ID"/>
        </a:p>
      </dgm:t>
    </dgm:pt>
    <dgm:pt modelId="{540C0DE2-6799-4E10-9B6D-24556F796969}" type="pres">
      <dgm:prSet presAssocID="{13A7A837-1C69-486F-ADE1-FE8C5B4BAB20}" presName="descendantText" presStyleLbl="alignAccFollowNode1" presStyleIdx="2" presStyleCnt="3" custAng="21324490" custScaleX="173432" custScaleY="151639">
        <dgm:presLayoutVars>
          <dgm:bulletEnabled val="1"/>
        </dgm:presLayoutVars>
      </dgm:prSet>
      <dgm:spPr/>
      <dgm:t>
        <a:bodyPr/>
        <a:lstStyle/>
        <a:p>
          <a:endParaRPr lang="id-ID"/>
        </a:p>
      </dgm:t>
    </dgm:pt>
  </dgm:ptLst>
  <dgm:cxnLst>
    <dgm:cxn modelId="{FF07856B-69DF-4E4D-BBB6-1201DAD8D076}" srcId="{455530B7-DAD7-4FD5-9139-C1845D62F35C}" destId="{13A7A837-1C69-486F-ADE1-FE8C5B4BAB20}" srcOrd="2" destOrd="0" parTransId="{C8F59CBB-A1D9-4BCA-82D9-D3EE0EF070D5}" sibTransId="{101A4372-C80D-40A3-8490-6407A7D8D22F}"/>
    <dgm:cxn modelId="{95F884FD-129F-422B-A32D-C07051D11875}" srcId="{13A7A837-1C69-486F-ADE1-FE8C5B4BAB20}" destId="{338CD793-AF0E-4241-8E66-B9FDAAF302A3}" srcOrd="1" destOrd="0" parTransId="{816D8EB3-4142-486E-A562-C4D847D9CA62}" sibTransId="{1A94B0B8-1E57-44B8-B7DE-4D271230EB16}"/>
    <dgm:cxn modelId="{165E8F72-E54C-49B4-84B7-C5825AF66445}" srcId="{455530B7-DAD7-4FD5-9139-C1845D62F35C}" destId="{7156FBB8-CF91-4299-8034-718B6521D37B}" srcOrd="0" destOrd="0" parTransId="{1415FC6F-712B-4A39-83D0-B6BEA4FA41CB}" sibTransId="{97BD4A6D-CCDB-4576-BEC4-1F511BA5F57F}"/>
    <dgm:cxn modelId="{92D38640-BC0F-44EE-A45A-541412C0AB00}" type="presOf" srcId="{338CD793-AF0E-4241-8E66-B9FDAAF302A3}" destId="{540C0DE2-6799-4E10-9B6D-24556F796969}" srcOrd="0" destOrd="1" presId="urn:microsoft.com/office/officeart/2005/8/layout/vList5"/>
    <dgm:cxn modelId="{8F56D378-7EA8-4FE5-AF25-8D34C4E125AC}" srcId="{455530B7-DAD7-4FD5-9139-C1845D62F35C}" destId="{6F893ABA-1167-4188-83D3-D236D0074EAE}" srcOrd="1" destOrd="0" parTransId="{389FE446-3472-4F31-808C-C0EC3044B4E5}" sibTransId="{2CF9CA98-9615-4348-84B0-8F8EDF2F5B3A}"/>
    <dgm:cxn modelId="{D3D8309E-15FB-4326-B9E1-958502FA1876}" type="presOf" srcId="{6F893ABA-1167-4188-83D3-D236D0074EAE}" destId="{AF6FEBFD-4DCD-4B98-9CCA-5E1B0397DA3C}" srcOrd="0" destOrd="0" presId="urn:microsoft.com/office/officeart/2005/8/layout/vList5"/>
    <dgm:cxn modelId="{5F819AEF-1633-44ED-ABE2-C8A224AFD656}" type="presOf" srcId="{FC7560CB-C687-4AF5-A374-0B77DFB34900}" destId="{ECA063A7-1661-4EE6-AB52-DC416FAC76B6}" srcOrd="0" destOrd="0" presId="urn:microsoft.com/office/officeart/2005/8/layout/vList5"/>
    <dgm:cxn modelId="{CAF48523-B65E-4BE6-B20B-9F9416AC4066}" type="presOf" srcId="{0417CC01-60C2-4029-B606-5ED06224AF9B}" destId="{540C0DE2-6799-4E10-9B6D-24556F796969}" srcOrd="0" destOrd="0" presId="urn:microsoft.com/office/officeart/2005/8/layout/vList5"/>
    <dgm:cxn modelId="{115595FB-B5A9-426B-84CE-5D16A6D2CE7A}" type="presOf" srcId="{455530B7-DAD7-4FD5-9139-C1845D62F35C}" destId="{A860CABB-4763-4974-BFC8-BA17BB822142}" srcOrd="0" destOrd="0" presId="urn:microsoft.com/office/officeart/2005/8/layout/vList5"/>
    <dgm:cxn modelId="{49509C05-01DC-4319-858A-B65E27500CF2}" type="presOf" srcId="{13A7A837-1C69-486F-ADE1-FE8C5B4BAB20}" destId="{6A810640-D980-4FC4-B935-C4EEE34DDEDD}" srcOrd="0" destOrd="0" presId="urn:microsoft.com/office/officeart/2005/8/layout/vList5"/>
    <dgm:cxn modelId="{FB071215-9BE5-4512-A9BA-4A945B50F2C9}" srcId="{7156FBB8-CF91-4299-8034-718B6521D37B}" destId="{3D4B93DF-2149-4C8C-A389-75311A50FF8D}" srcOrd="0" destOrd="0" parTransId="{74A58089-48D6-48B8-886F-E769769D8D40}" sibTransId="{40ADC020-B746-47C0-8415-84B2933D0823}"/>
    <dgm:cxn modelId="{6EF53D56-DB5C-454E-948F-76EDDC3619B0}" type="presOf" srcId="{7156FBB8-CF91-4299-8034-718B6521D37B}" destId="{F14FB3F2-46B7-4704-8085-EFC1AC9CC20A}" srcOrd="0" destOrd="0" presId="urn:microsoft.com/office/officeart/2005/8/layout/vList5"/>
    <dgm:cxn modelId="{DC4632F3-5C67-418E-BA1F-BECF372B595D}" srcId="{13A7A837-1C69-486F-ADE1-FE8C5B4BAB20}" destId="{0417CC01-60C2-4029-B606-5ED06224AF9B}" srcOrd="0" destOrd="0" parTransId="{6B6DC557-E665-4242-A29D-6EEF16D93670}" sibTransId="{222C6481-111B-4A62-AC58-752A592B1333}"/>
    <dgm:cxn modelId="{15878B1C-2CFC-48C6-8DA9-FBC517115667}" type="presOf" srcId="{3D4B93DF-2149-4C8C-A389-75311A50FF8D}" destId="{F3A77077-D192-4AC4-B4EF-EAC6F3B8B7C4}" srcOrd="0" destOrd="0" presId="urn:microsoft.com/office/officeart/2005/8/layout/vList5"/>
    <dgm:cxn modelId="{5399DF24-CD2B-477F-B6C2-B2C7AF416373}" srcId="{6F893ABA-1167-4188-83D3-D236D0074EAE}" destId="{FC7560CB-C687-4AF5-A374-0B77DFB34900}" srcOrd="0" destOrd="0" parTransId="{67B9ACA5-D974-4E59-B87F-1901F8BD955D}" sibTransId="{CD567A3D-4387-4E2E-8FCF-D22C7FD5D913}"/>
    <dgm:cxn modelId="{648B361D-5DC2-489C-9806-9913260BA875}" type="presParOf" srcId="{A860CABB-4763-4974-BFC8-BA17BB822142}" destId="{036B5C1F-B37F-417E-8BEB-3E2B4CB7DB6B}" srcOrd="0" destOrd="0" presId="urn:microsoft.com/office/officeart/2005/8/layout/vList5"/>
    <dgm:cxn modelId="{DD1F6FBD-79E3-4D27-A5EF-98C320D65A17}" type="presParOf" srcId="{036B5C1F-B37F-417E-8BEB-3E2B4CB7DB6B}" destId="{F14FB3F2-46B7-4704-8085-EFC1AC9CC20A}" srcOrd="0" destOrd="0" presId="urn:microsoft.com/office/officeart/2005/8/layout/vList5"/>
    <dgm:cxn modelId="{5FFBE281-E2DB-4637-81D3-9A960FE39B86}" type="presParOf" srcId="{036B5C1F-B37F-417E-8BEB-3E2B4CB7DB6B}" destId="{F3A77077-D192-4AC4-B4EF-EAC6F3B8B7C4}" srcOrd="1" destOrd="0" presId="urn:microsoft.com/office/officeart/2005/8/layout/vList5"/>
    <dgm:cxn modelId="{433D91DF-C110-4E1A-8A26-4644B875984E}" type="presParOf" srcId="{A860CABB-4763-4974-BFC8-BA17BB822142}" destId="{E3D9106C-225D-4A99-AF95-D22657BE4246}" srcOrd="1" destOrd="0" presId="urn:microsoft.com/office/officeart/2005/8/layout/vList5"/>
    <dgm:cxn modelId="{DCB7E441-30FD-46E5-943F-7479DB54CE54}" type="presParOf" srcId="{A860CABB-4763-4974-BFC8-BA17BB822142}" destId="{242B49CF-7CF4-4BD1-84AA-0D2924EB3AAB}" srcOrd="2" destOrd="0" presId="urn:microsoft.com/office/officeart/2005/8/layout/vList5"/>
    <dgm:cxn modelId="{11B51210-C1C3-49BA-B352-38CF0BA773DC}" type="presParOf" srcId="{242B49CF-7CF4-4BD1-84AA-0D2924EB3AAB}" destId="{AF6FEBFD-4DCD-4B98-9CCA-5E1B0397DA3C}" srcOrd="0" destOrd="0" presId="urn:microsoft.com/office/officeart/2005/8/layout/vList5"/>
    <dgm:cxn modelId="{120CD0F4-9E05-4672-A101-94BBB7C0A66E}" type="presParOf" srcId="{242B49CF-7CF4-4BD1-84AA-0D2924EB3AAB}" destId="{ECA063A7-1661-4EE6-AB52-DC416FAC76B6}" srcOrd="1" destOrd="0" presId="urn:microsoft.com/office/officeart/2005/8/layout/vList5"/>
    <dgm:cxn modelId="{8F3BBB68-A163-4370-A8F4-81156F8C1E44}" type="presParOf" srcId="{A860CABB-4763-4974-BFC8-BA17BB822142}" destId="{07D70784-EB72-4AE5-8B24-56ACB916627D}" srcOrd="3" destOrd="0" presId="urn:microsoft.com/office/officeart/2005/8/layout/vList5"/>
    <dgm:cxn modelId="{CAB8EE58-4250-4413-A237-D7CEEE0CAF7F}" type="presParOf" srcId="{A860CABB-4763-4974-BFC8-BA17BB822142}" destId="{A5AE6F76-A0C2-4CF5-AC7D-62161A9EF1D3}" srcOrd="4" destOrd="0" presId="urn:microsoft.com/office/officeart/2005/8/layout/vList5"/>
    <dgm:cxn modelId="{B47B821E-43F0-47AE-8F6C-C1F67F4BF0D1}" type="presParOf" srcId="{A5AE6F76-A0C2-4CF5-AC7D-62161A9EF1D3}" destId="{6A810640-D980-4FC4-B935-C4EEE34DDEDD}" srcOrd="0" destOrd="0" presId="urn:microsoft.com/office/officeart/2005/8/layout/vList5"/>
    <dgm:cxn modelId="{D3F3664E-BCBA-444E-B9B0-E583B948DA43}" type="presParOf" srcId="{A5AE6F76-A0C2-4CF5-AC7D-62161A9EF1D3}" destId="{540C0DE2-6799-4E10-9B6D-24556F796969}"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78C0E986-FF25-4692-BB68-3C366A2843A7}" type="doc">
      <dgm:prSet loTypeId="urn:microsoft.com/office/officeart/2008/layout/IncreasingCircleProcess" loCatId="list" qsTypeId="urn:microsoft.com/office/officeart/2005/8/quickstyle/3d1" qsCatId="3D" csTypeId="urn:microsoft.com/office/officeart/2005/8/colors/accent4_5" csCatId="accent4" phldr="1"/>
      <dgm:spPr/>
      <dgm:t>
        <a:bodyPr/>
        <a:lstStyle/>
        <a:p>
          <a:endParaRPr lang="id-ID"/>
        </a:p>
      </dgm:t>
    </dgm:pt>
    <dgm:pt modelId="{7ABF924A-3044-4899-BDD5-787852EA194B}">
      <dgm:prSet phldrT="[Text]" custT="1"/>
      <dgm:spPr/>
      <dgm:t>
        <a:bodyPr/>
        <a:lstStyle/>
        <a:p>
          <a:endParaRPr lang="id-ID" sz="2000" dirty="0"/>
        </a:p>
      </dgm:t>
    </dgm:pt>
    <dgm:pt modelId="{EE7FDE8F-28CF-4287-B558-2BD06485B8ED}" type="parTrans" cxnId="{A2F46D16-11E5-4A8F-8BAB-8E1DBB09F191}">
      <dgm:prSet/>
      <dgm:spPr/>
      <dgm:t>
        <a:bodyPr/>
        <a:lstStyle/>
        <a:p>
          <a:endParaRPr lang="id-ID"/>
        </a:p>
      </dgm:t>
    </dgm:pt>
    <dgm:pt modelId="{2341949C-DF26-4868-BE3B-9AB516F3F933}" type="sibTrans" cxnId="{A2F46D16-11E5-4A8F-8BAB-8E1DBB09F191}">
      <dgm:prSet/>
      <dgm:spPr/>
      <dgm:t>
        <a:bodyPr/>
        <a:lstStyle/>
        <a:p>
          <a:endParaRPr lang="id-ID"/>
        </a:p>
      </dgm:t>
    </dgm:pt>
    <dgm:pt modelId="{DD172BDE-DBE4-4F7A-9FEE-886CFDE4C51C}">
      <dgm:prSet custT="1"/>
      <dgm:spPr/>
      <dgm:t>
        <a:bodyPr/>
        <a:lstStyle/>
        <a:p>
          <a:r>
            <a:rPr lang="id-ID" sz="3200" smtClean="0"/>
            <a:t>Pasal 13</a:t>
          </a:r>
          <a:endParaRPr lang="en-US" sz="3200" dirty="0"/>
        </a:p>
      </dgm:t>
    </dgm:pt>
    <dgm:pt modelId="{C9847970-BCDF-451D-9C5D-5F88E4A004CA}" type="parTrans" cxnId="{2FFCA6C1-3D70-449C-8568-335D8ACCD50E}">
      <dgm:prSet/>
      <dgm:spPr/>
      <dgm:t>
        <a:bodyPr/>
        <a:lstStyle/>
        <a:p>
          <a:endParaRPr lang="id-ID"/>
        </a:p>
      </dgm:t>
    </dgm:pt>
    <dgm:pt modelId="{20B31B9E-2E8A-4DC6-B1DF-7534BDC82B67}" type="sibTrans" cxnId="{2FFCA6C1-3D70-449C-8568-335D8ACCD50E}">
      <dgm:prSet/>
      <dgm:spPr/>
      <dgm:t>
        <a:bodyPr/>
        <a:lstStyle/>
        <a:p>
          <a:endParaRPr lang="id-ID"/>
        </a:p>
      </dgm:t>
    </dgm:pt>
    <dgm:pt modelId="{FC9F9210-95DD-4625-ABD1-BDF0415AB5D1}">
      <dgm:prSet/>
      <dgm:spPr/>
      <dgm:t>
        <a:bodyPr/>
        <a:lstStyle/>
        <a:p>
          <a:endParaRPr lang="en-US" sz="1200" dirty="0">
            <a:solidFill>
              <a:srgbClr val="002060"/>
            </a:solidFill>
          </a:endParaRPr>
        </a:p>
      </dgm:t>
    </dgm:pt>
    <dgm:pt modelId="{FE52BB59-3781-4AB5-9149-97AEBB77BAD5}" type="parTrans" cxnId="{F673160B-D871-4B22-8D30-2371F08B3C69}">
      <dgm:prSet/>
      <dgm:spPr/>
      <dgm:t>
        <a:bodyPr/>
        <a:lstStyle/>
        <a:p>
          <a:endParaRPr lang="id-ID"/>
        </a:p>
      </dgm:t>
    </dgm:pt>
    <dgm:pt modelId="{CD366E25-9949-48E3-B470-36B4C8858821}" type="sibTrans" cxnId="{F673160B-D871-4B22-8D30-2371F08B3C69}">
      <dgm:prSet/>
      <dgm:spPr/>
      <dgm:t>
        <a:bodyPr/>
        <a:lstStyle/>
        <a:p>
          <a:endParaRPr lang="id-ID"/>
        </a:p>
      </dgm:t>
    </dgm:pt>
    <dgm:pt modelId="{11422016-8688-4FC5-88D4-C150375CB3BE}">
      <dgm:prSet phldrT="[Text]" custT="1"/>
      <dgm:spPr/>
      <dgm:t>
        <a:bodyPr/>
        <a:lstStyle/>
        <a:p>
          <a:r>
            <a:rPr lang="en-US" sz="2800" smtClean="0"/>
            <a:t>(1) </a:t>
          </a:r>
          <a:r>
            <a:rPr lang="id-ID" sz="2800" smtClean="0"/>
            <a:t>Penerbitan </a:t>
          </a:r>
          <a:r>
            <a:rPr lang="id-ID" sz="2800" dirty="0" smtClean="0"/>
            <a:t>Katalog </a:t>
          </a:r>
          <a:r>
            <a:rPr lang="id-ID" sz="2800" smtClean="0"/>
            <a:t>Induk </a:t>
          </a:r>
          <a:r>
            <a:rPr lang="en-US" sz="2800" smtClean="0"/>
            <a:t>nasional </a:t>
          </a:r>
          <a:r>
            <a:rPr lang="id-ID" sz="2800" smtClean="0"/>
            <a:t> </a:t>
          </a:r>
          <a:r>
            <a:rPr lang="id-ID" sz="2800" dirty="0" smtClean="0"/>
            <a:t>dilakukan baik secara </a:t>
          </a:r>
          <a:r>
            <a:rPr lang="id-ID" sz="2800" dirty="0" smtClean="0">
              <a:solidFill>
                <a:srgbClr val="C00000"/>
              </a:solidFill>
            </a:rPr>
            <a:t>tercetak</a:t>
          </a:r>
          <a:r>
            <a:rPr lang="id-ID" sz="2800" dirty="0" smtClean="0"/>
            <a:t> (hardcopy) maupun secara </a:t>
          </a:r>
          <a:r>
            <a:rPr lang="id-ID" sz="2800" dirty="0" smtClean="0">
              <a:solidFill>
                <a:srgbClr val="C00000"/>
              </a:solidFill>
            </a:rPr>
            <a:t>terdigitalisasi</a:t>
          </a:r>
          <a:r>
            <a:rPr lang="id-ID" sz="2800" dirty="0" smtClean="0"/>
            <a:t> (softcopy)</a:t>
          </a:r>
          <a:endParaRPr lang="id-ID" sz="2800" dirty="0"/>
        </a:p>
      </dgm:t>
    </dgm:pt>
    <dgm:pt modelId="{90DAA6C3-366D-4637-B8C1-6466B2D1AED5}" type="parTrans" cxnId="{DE9DD5D7-B87E-4E9D-96EA-7B8F03554CC0}">
      <dgm:prSet/>
      <dgm:spPr/>
      <dgm:t>
        <a:bodyPr/>
        <a:lstStyle/>
        <a:p>
          <a:endParaRPr lang="id-ID"/>
        </a:p>
      </dgm:t>
    </dgm:pt>
    <dgm:pt modelId="{96CA7E6C-D698-4045-9D2C-4A766DCB3B81}" type="sibTrans" cxnId="{DE9DD5D7-B87E-4E9D-96EA-7B8F03554CC0}">
      <dgm:prSet/>
      <dgm:spPr/>
      <dgm:t>
        <a:bodyPr/>
        <a:lstStyle/>
        <a:p>
          <a:endParaRPr lang="id-ID"/>
        </a:p>
      </dgm:t>
    </dgm:pt>
    <dgm:pt modelId="{AB91981F-AFA9-481F-8391-FF86A262B5D4}">
      <dgm:prSet phldrT="[Text]" custT="1"/>
      <dgm:spPr/>
      <dgm:t>
        <a:bodyPr/>
        <a:lstStyle/>
        <a:p>
          <a:endParaRPr lang="id-ID" sz="2000" dirty="0"/>
        </a:p>
      </dgm:t>
    </dgm:pt>
    <dgm:pt modelId="{0F77A804-1B93-4921-8E4B-9AA6637F1325}" type="sibTrans" cxnId="{3B8D06EA-5C43-424D-8813-812419C0A994}">
      <dgm:prSet/>
      <dgm:spPr/>
      <dgm:t>
        <a:bodyPr/>
        <a:lstStyle/>
        <a:p>
          <a:endParaRPr lang="id-ID"/>
        </a:p>
      </dgm:t>
    </dgm:pt>
    <dgm:pt modelId="{0D7D069A-1885-4F8A-A472-FD3BE029CF67}" type="parTrans" cxnId="{3B8D06EA-5C43-424D-8813-812419C0A994}">
      <dgm:prSet/>
      <dgm:spPr/>
      <dgm:t>
        <a:bodyPr/>
        <a:lstStyle/>
        <a:p>
          <a:endParaRPr lang="id-ID"/>
        </a:p>
      </dgm:t>
    </dgm:pt>
    <dgm:pt modelId="{5872E52B-FD1F-488A-8E93-6EB977CB47A9}">
      <dgm:prSet phldrT="[Text]" custT="1"/>
      <dgm:spPr/>
      <dgm:t>
        <a:bodyPr/>
        <a:lstStyle/>
        <a:p>
          <a:r>
            <a:rPr lang="en-US" sz="2800" smtClean="0"/>
            <a:t>(2) </a:t>
          </a:r>
          <a:r>
            <a:rPr lang="id-ID" sz="2800" smtClean="0"/>
            <a:t>Penerbitan Katalog Induk Daerah dilakukan baik secara </a:t>
          </a:r>
          <a:r>
            <a:rPr lang="id-ID" sz="2800" smtClean="0">
              <a:solidFill>
                <a:srgbClr val="C00000"/>
              </a:solidFill>
            </a:rPr>
            <a:t>tercetak</a:t>
          </a:r>
          <a:r>
            <a:rPr lang="id-ID" sz="2800" smtClean="0"/>
            <a:t> (hardcopy) maupun secara </a:t>
          </a:r>
          <a:r>
            <a:rPr lang="id-ID" sz="2800" smtClean="0">
              <a:solidFill>
                <a:srgbClr val="C00000"/>
              </a:solidFill>
            </a:rPr>
            <a:t>terdigitalisasi</a:t>
          </a:r>
          <a:r>
            <a:rPr lang="id-ID" sz="2800" smtClean="0"/>
            <a:t> (softcopy)</a:t>
          </a:r>
          <a:endParaRPr lang="id-ID" sz="2800" dirty="0"/>
        </a:p>
      </dgm:t>
    </dgm:pt>
    <dgm:pt modelId="{496EA8E6-E4A2-4F2E-97D4-AB97E4744CAC}" type="parTrans" cxnId="{F1499D6D-41D0-4CEE-845A-C4BBDD214808}">
      <dgm:prSet/>
      <dgm:spPr/>
      <dgm:t>
        <a:bodyPr/>
        <a:lstStyle/>
        <a:p>
          <a:endParaRPr lang="en-US"/>
        </a:p>
      </dgm:t>
    </dgm:pt>
    <dgm:pt modelId="{937412C3-803A-4414-A238-4D32CD9EEA28}" type="sibTrans" cxnId="{F1499D6D-41D0-4CEE-845A-C4BBDD214808}">
      <dgm:prSet/>
      <dgm:spPr/>
      <dgm:t>
        <a:bodyPr/>
        <a:lstStyle/>
        <a:p>
          <a:endParaRPr lang="en-US"/>
        </a:p>
      </dgm:t>
    </dgm:pt>
    <dgm:pt modelId="{684DEAB1-84AE-4582-B201-D2F8F56453E8}">
      <dgm:prSet phldrT="[Text]" custT="1"/>
      <dgm:spPr/>
      <dgm:t>
        <a:bodyPr/>
        <a:lstStyle/>
        <a:p>
          <a:endParaRPr lang="id-ID" sz="2000" dirty="0"/>
        </a:p>
      </dgm:t>
    </dgm:pt>
    <dgm:pt modelId="{A8A3FAC0-3E9F-4B61-B0DB-706DA7D200A5}" type="parTrans" cxnId="{B26833F4-299E-46F3-9CC3-D88FB9FF5316}">
      <dgm:prSet/>
      <dgm:spPr/>
    </dgm:pt>
    <dgm:pt modelId="{12628FDD-EE7A-47DE-9EC7-7DD9571FFF2C}" type="sibTrans" cxnId="{B26833F4-299E-46F3-9CC3-D88FB9FF5316}">
      <dgm:prSet/>
      <dgm:spPr/>
    </dgm:pt>
    <dgm:pt modelId="{1965845F-5D10-4D37-94C8-A6762D16055B}">
      <dgm:prSet phldrT="[Text]" custT="1"/>
      <dgm:spPr/>
      <dgm:t>
        <a:bodyPr/>
        <a:lstStyle/>
        <a:p>
          <a:endParaRPr lang="id-ID" sz="2000" dirty="0"/>
        </a:p>
      </dgm:t>
    </dgm:pt>
    <dgm:pt modelId="{E35A16C1-B0DA-4301-8F67-6FCC889D5CA2}" type="parTrans" cxnId="{33127543-F2DF-46F7-A9A7-3F79F35099EE}">
      <dgm:prSet/>
      <dgm:spPr/>
    </dgm:pt>
    <dgm:pt modelId="{EEE8DC8D-A6AF-4183-B74E-0611109E385A}" type="sibTrans" cxnId="{33127543-F2DF-46F7-A9A7-3F79F35099EE}">
      <dgm:prSet/>
      <dgm:spPr/>
    </dgm:pt>
    <dgm:pt modelId="{F6D553C0-CEB5-406E-AECF-D36540A82B58}" type="pres">
      <dgm:prSet presAssocID="{78C0E986-FF25-4692-BB68-3C366A2843A7}" presName="Name0" presStyleCnt="0">
        <dgm:presLayoutVars>
          <dgm:chMax val="7"/>
          <dgm:chPref val="7"/>
          <dgm:dir/>
          <dgm:animOne val="branch"/>
          <dgm:animLvl val="lvl"/>
        </dgm:presLayoutVars>
      </dgm:prSet>
      <dgm:spPr/>
      <dgm:t>
        <a:bodyPr/>
        <a:lstStyle/>
        <a:p>
          <a:endParaRPr lang="id-ID"/>
        </a:p>
      </dgm:t>
    </dgm:pt>
    <dgm:pt modelId="{0B939F08-4BE2-4BCF-B815-2FB0F9C265E9}" type="pres">
      <dgm:prSet presAssocID="{AB91981F-AFA9-481F-8391-FF86A262B5D4}" presName="composite" presStyleCnt="0"/>
      <dgm:spPr/>
    </dgm:pt>
    <dgm:pt modelId="{E76E5585-AC86-463E-AC13-9D36A4E0FB32}" type="pres">
      <dgm:prSet presAssocID="{AB91981F-AFA9-481F-8391-FF86A262B5D4}" presName="BackAccent" presStyleLbl="bgShp" presStyleIdx="0" presStyleCnt="2"/>
      <dgm:spPr/>
    </dgm:pt>
    <dgm:pt modelId="{699244A2-8E56-4214-B6C2-6E213C7D4E19}" type="pres">
      <dgm:prSet presAssocID="{AB91981F-AFA9-481F-8391-FF86A262B5D4}" presName="Accent" presStyleLbl="alignNode1" presStyleIdx="0" presStyleCnt="2"/>
      <dgm:spPr/>
    </dgm:pt>
    <dgm:pt modelId="{5111731A-6343-4376-BCF7-CAF38201C05B}" type="pres">
      <dgm:prSet presAssocID="{AB91981F-AFA9-481F-8391-FF86A262B5D4}" presName="Child" presStyleLbl="revTx" presStyleIdx="0" presStyleCnt="4" custScaleX="131109" custScaleY="92235" custLinFactNeighborX="5796" custLinFactNeighborY="-24880">
        <dgm:presLayoutVars>
          <dgm:chMax val="0"/>
          <dgm:chPref val="0"/>
          <dgm:bulletEnabled val="1"/>
        </dgm:presLayoutVars>
      </dgm:prSet>
      <dgm:spPr/>
      <dgm:t>
        <a:bodyPr/>
        <a:lstStyle/>
        <a:p>
          <a:endParaRPr lang="id-ID"/>
        </a:p>
      </dgm:t>
    </dgm:pt>
    <dgm:pt modelId="{9F9AD37C-9DC2-4526-89DB-64E85C7D8D74}" type="pres">
      <dgm:prSet presAssocID="{AB91981F-AFA9-481F-8391-FF86A262B5D4}" presName="Parent" presStyleLbl="revTx" presStyleIdx="1" presStyleCnt="4" custScaleX="107567" custLinFactNeighborX="-1333" custLinFactNeighborY="16935">
        <dgm:presLayoutVars>
          <dgm:chMax val="1"/>
          <dgm:chPref val="1"/>
          <dgm:bulletEnabled val="1"/>
        </dgm:presLayoutVars>
      </dgm:prSet>
      <dgm:spPr/>
      <dgm:t>
        <a:bodyPr/>
        <a:lstStyle/>
        <a:p>
          <a:endParaRPr lang="id-ID"/>
        </a:p>
      </dgm:t>
    </dgm:pt>
    <dgm:pt modelId="{D29A9BDC-E046-4FF9-8318-EDEAB3CFDC50}" type="pres">
      <dgm:prSet presAssocID="{0F77A804-1B93-4921-8E4B-9AA6637F1325}" presName="sibTrans" presStyleCnt="0"/>
      <dgm:spPr/>
    </dgm:pt>
    <dgm:pt modelId="{9FE7F52E-BE1C-4FD5-9AF8-5AD19C594E29}" type="pres">
      <dgm:prSet presAssocID="{7ABF924A-3044-4899-BDD5-787852EA194B}" presName="composite" presStyleCnt="0"/>
      <dgm:spPr/>
    </dgm:pt>
    <dgm:pt modelId="{69591545-8FB8-4253-AF2C-1F217E500A0B}" type="pres">
      <dgm:prSet presAssocID="{7ABF924A-3044-4899-BDD5-787852EA194B}" presName="BackAccent" presStyleLbl="bgShp" presStyleIdx="1" presStyleCnt="2" custLinFactX="-100000" custLinFactNeighborX="-189902" custLinFactNeighborY="8656"/>
      <dgm:spPr/>
    </dgm:pt>
    <dgm:pt modelId="{467EDD59-88EA-4386-B10E-4439D2EE1572}" type="pres">
      <dgm:prSet presAssocID="{7ABF924A-3044-4899-BDD5-787852EA194B}" presName="Accent" presStyleLbl="alignNode1" presStyleIdx="1" presStyleCnt="2" custLinFactX="-141868" custLinFactNeighborX="-200000" custLinFactNeighborY="-18185"/>
      <dgm:spPr/>
    </dgm:pt>
    <dgm:pt modelId="{6BF8AD76-8097-4A27-8089-F450B8FD184F}" type="pres">
      <dgm:prSet presAssocID="{7ABF924A-3044-4899-BDD5-787852EA194B}" presName="Child" presStyleLbl="revTx" presStyleIdx="2" presStyleCnt="4" custScaleX="291501" custScaleY="159099" custLinFactNeighborX="-4275" custLinFactNeighborY="-19965">
        <dgm:presLayoutVars>
          <dgm:chMax val="0"/>
          <dgm:chPref val="0"/>
          <dgm:bulletEnabled val="1"/>
        </dgm:presLayoutVars>
      </dgm:prSet>
      <dgm:spPr/>
      <dgm:t>
        <a:bodyPr/>
        <a:lstStyle/>
        <a:p>
          <a:endParaRPr lang="id-ID"/>
        </a:p>
      </dgm:t>
    </dgm:pt>
    <dgm:pt modelId="{643BE633-ED5F-4E20-9A7C-E8D1666461D6}" type="pres">
      <dgm:prSet presAssocID="{7ABF924A-3044-4899-BDD5-787852EA194B}" presName="Parent" presStyleLbl="revTx" presStyleIdx="3" presStyleCnt="4">
        <dgm:presLayoutVars>
          <dgm:chMax val="1"/>
          <dgm:chPref val="1"/>
          <dgm:bulletEnabled val="1"/>
        </dgm:presLayoutVars>
      </dgm:prSet>
      <dgm:spPr/>
      <dgm:t>
        <a:bodyPr/>
        <a:lstStyle/>
        <a:p>
          <a:endParaRPr lang="id-ID"/>
        </a:p>
      </dgm:t>
    </dgm:pt>
  </dgm:ptLst>
  <dgm:cxnLst>
    <dgm:cxn modelId="{F1499D6D-41D0-4CEE-845A-C4BBDD214808}" srcId="{7ABF924A-3044-4899-BDD5-787852EA194B}" destId="{5872E52B-FD1F-488A-8E93-6EB977CB47A9}" srcOrd="1" destOrd="0" parTransId="{496EA8E6-E4A2-4F2E-97D4-AB97E4744CAC}" sibTransId="{937412C3-803A-4414-A238-4D32CD9EEA28}"/>
    <dgm:cxn modelId="{A48BAF38-C701-4C80-A1F2-3FEDE318228B}" type="presOf" srcId="{DD172BDE-DBE4-4F7A-9FEE-886CFDE4C51C}" destId="{5111731A-6343-4376-BCF7-CAF38201C05B}" srcOrd="0" destOrd="0" presId="urn:microsoft.com/office/officeart/2008/layout/IncreasingCircleProcess"/>
    <dgm:cxn modelId="{C705BDFC-DD49-4342-BAD4-94E500752723}" type="presOf" srcId="{11422016-8688-4FC5-88D4-C150375CB3BE}" destId="{6BF8AD76-8097-4A27-8089-F450B8FD184F}" srcOrd="0" destOrd="0" presId="urn:microsoft.com/office/officeart/2008/layout/IncreasingCircleProcess"/>
    <dgm:cxn modelId="{3B8D06EA-5C43-424D-8813-812419C0A994}" srcId="{78C0E986-FF25-4692-BB68-3C366A2843A7}" destId="{AB91981F-AFA9-481F-8391-FF86A262B5D4}" srcOrd="0" destOrd="0" parTransId="{0D7D069A-1885-4F8A-A472-FD3BE029CF67}" sibTransId="{0F77A804-1B93-4921-8E4B-9AA6637F1325}"/>
    <dgm:cxn modelId="{F673160B-D871-4B22-8D30-2371F08B3C69}" srcId="{AB91981F-AFA9-481F-8391-FF86A262B5D4}" destId="{FC9F9210-95DD-4625-ABD1-BDF0415AB5D1}" srcOrd="1" destOrd="0" parTransId="{FE52BB59-3781-4AB5-9149-97AEBB77BAD5}" sibTransId="{CD366E25-9949-48E3-B470-36B4C8858821}"/>
    <dgm:cxn modelId="{2FFCA6C1-3D70-449C-8568-335D8ACCD50E}" srcId="{AB91981F-AFA9-481F-8391-FF86A262B5D4}" destId="{DD172BDE-DBE4-4F7A-9FEE-886CFDE4C51C}" srcOrd="0" destOrd="0" parTransId="{C9847970-BCDF-451D-9C5D-5F88E4A004CA}" sibTransId="{20B31B9E-2E8A-4DC6-B1DF-7534BDC82B67}"/>
    <dgm:cxn modelId="{05D5394E-64E4-4642-AB9E-539FA65610D3}" type="presOf" srcId="{78C0E986-FF25-4692-BB68-3C366A2843A7}" destId="{F6D553C0-CEB5-406E-AECF-D36540A82B58}" srcOrd="0" destOrd="0" presId="urn:microsoft.com/office/officeart/2008/layout/IncreasingCircleProcess"/>
    <dgm:cxn modelId="{4B19F62D-F1D1-47D1-8571-71396E2799D6}" type="presOf" srcId="{AB91981F-AFA9-481F-8391-FF86A262B5D4}" destId="{9F9AD37C-9DC2-4526-89DB-64E85C7D8D74}" srcOrd="0" destOrd="0" presId="urn:microsoft.com/office/officeart/2008/layout/IncreasingCircleProcess"/>
    <dgm:cxn modelId="{A2F46D16-11E5-4A8F-8BAB-8E1DBB09F191}" srcId="{78C0E986-FF25-4692-BB68-3C366A2843A7}" destId="{7ABF924A-3044-4899-BDD5-787852EA194B}" srcOrd="1" destOrd="0" parTransId="{EE7FDE8F-28CF-4287-B558-2BD06485B8ED}" sibTransId="{2341949C-DF26-4868-BE3B-9AB516F3F933}"/>
    <dgm:cxn modelId="{B26833F4-299E-46F3-9CC3-D88FB9FF5316}" srcId="{7ABF924A-3044-4899-BDD5-787852EA194B}" destId="{684DEAB1-84AE-4582-B201-D2F8F56453E8}" srcOrd="3" destOrd="0" parTransId="{A8A3FAC0-3E9F-4B61-B0DB-706DA7D200A5}" sibTransId="{12628FDD-EE7A-47DE-9EC7-7DD9571FFF2C}"/>
    <dgm:cxn modelId="{25A6CFF2-3158-4B36-B9AD-7749A121CF08}" type="presOf" srcId="{1965845F-5D10-4D37-94C8-A6762D16055B}" destId="{6BF8AD76-8097-4A27-8089-F450B8FD184F}" srcOrd="0" destOrd="2" presId="urn:microsoft.com/office/officeart/2008/layout/IncreasingCircleProcess"/>
    <dgm:cxn modelId="{DE9DD5D7-B87E-4E9D-96EA-7B8F03554CC0}" srcId="{7ABF924A-3044-4899-BDD5-787852EA194B}" destId="{11422016-8688-4FC5-88D4-C150375CB3BE}" srcOrd="0" destOrd="0" parTransId="{90DAA6C3-366D-4637-B8C1-6466B2D1AED5}" sibTransId="{96CA7E6C-D698-4045-9D2C-4A766DCB3B81}"/>
    <dgm:cxn modelId="{235BC061-4E60-4136-B0FE-93485BE9DC0B}" type="presOf" srcId="{FC9F9210-95DD-4625-ABD1-BDF0415AB5D1}" destId="{5111731A-6343-4376-BCF7-CAF38201C05B}" srcOrd="0" destOrd="1" presId="urn:microsoft.com/office/officeart/2008/layout/IncreasingCircleProcess"/>
    <dgm:cxn modelId="{AF53C7E3-A8E6-4540-A256-C0403271B600}" type="presOf" srcId="{7ABF924A-3044-4899-BDD5-787852EA194B}" destId="{643BE633-ED5F-4E20-9A7C-E8D1666461D6}" srcOrd="0" destOrd="0" presId="urn:microsoft.com/office/officeart/2008/layout/IncreasingCircleProcess"/>
    <dgm:cxn modelId="{847328D0-BD39-4C0E-A570-84B384198436}" type="presOf" srcId="{5872E52B-FD1F-488A-8E93-6EB977CB47A9}" destId="{6BF8AD76-8097-4A27-8089-F450B8FD184F}" srcOrd="0" destOrd="1" presId="urn:microsoft.com/office/officeart/2008/layout/IncreasingCircleProcess"/>
    <dgm:cxn modelId="{24BCC370-2035-4025-BFB9-1A97564A5683}" type="presOf" srcId="{684DEAB1-84AE-4582-B201-D2F8F56453E8}" destId="{6BF8AD76-8097-4A27-8089-F450B8FD184F}" srcOrd="0" destOrd="3" presId="urn:microsoft.com/office/officeart/2008/layout/IncreasingCircleProcess"/>
    <dgm:cxn modelId="{33127543-F2DF-46F7-A9A7-3F79F35099EE}" srcId="{7ABF924A-3044-4899-BDD5-787852EA194B}" destId="{1965845F-5D10-4D37-94C8-A6762D16055B}" srcOrd="2" destOrd="0" parTransId="{E35A16C1-B0DA-4301-8F67-6FCC889D5CA2}" sibTransId="{EEE8DC8D-A6AF-4183-B74E-0611109E385A}"/>
    <dgm:cxn modelId="{C8BD3DC5-26DD-46B8-B3C1-0F7DE5C72E68}" type="presParOf" srcId="{F6D553C0-CEB5-406E-AECF-D36540A82B58}" destId="{0B939F08-4BE2-4BCF-B815-2FB0F9C265E9}" srcOrd="0" destOrd="0" presId="urn:microsoft.com/office/officeart/2008/layout/IncreasingCircleProcess"/>
    <dgm:cxn modelId="{1DC291DB-3708-49DF-A411-82CFDBFD43C6}" type="presParOf" srcId="{0B939F08-4BE2-4BCF-B815-2FB0F9C265E9}" destId="{E76E5585-AC86-463E-AC13-9D36A4E0FB32}" srcOrd="0" destOrd="0" presId="urn:microsoft.com/office/officeart/2008/layout/IncreasingCircleProcess"/>
    <dgm:cxn modelId="{5D7A6956-A503-48CB-AE7F-94878E91C6E3}" type="presParOf" srcId="{0B939F08-4BE2-4BCF-B815-2FB0F9C265E9}" destId="{699244A2-8E56-4214-B6C2-6E213C7D4E19}" srcOrd="1" destOrd="0" presId="urn:microsoft.com/office/officeart/2008/layout/IncreasingCircleProcess"/>
    <dgm:cxn modelId="{E33CF712-231B-448F-A59D-F45432AA4A8F}" type="presParOf" srcId="{0B939F08-4BE2-4BCF-B815-2FB0F9C265E9}" destId="{5111731A-6343-4376-BCF7-CAF38201C05B}" srcOrd="2" destOrd="0" presId="urn:microsoft.com/office/officeart/2008/layout/IncreasingCircleProcess"/>
    <dgm:cxn modelId="{B82F4362-1607-4762-BCFB-5D737325CA78}" type="presParOf" srcId="{0B939F08-4BE2-4BCF-B815-2FB0F9C265E9}" destId="{9F9AD37C-9DC2-4526-89DB-64E85C7D8D74}" srcOrd="3" destOrd="0" presId="urn:microsoft.com/office/officeart/2008/layout/IncreasingCircleProcess"/>
    <dgm:cxn modelId="{DD205EEE-3F1C-4D57-9706-3725277B6C8F}" type="presParOf" srcId="{F6D553C0-CEB5-406E-AECF-D36540A82B58}" destId="{D29A9BDC-E046-4FF9-8318-EDEAB3CFDC50}" srcOrd="1" destOrd="0" presId="urn:microsoft.com/office/officeart/2008/layout/IncreasingCircleProcess"/>
    <dgm:cxn modelId="{E69C336F-9476-49B5-A536-A83D16AB151C}" type="presParOf" srcId="{F6D553C0-CEB5-406E-AECF-D36540A82B58}" destId="{9FE7F52E-BE1C-4FD5-9AF8-5AD19C594E29}" srcOrd="2" destOrd="0" presId="urn:microsoft.com/office/officeart/2008/layout/IncreasingCircleProcess"/>
    <dgm:cxn modelId="{E47F59DC-645A-4499-86B0-849B9B890702}" type="presParOf" srcId="{9FE7F52E-BE1C-4FD5-9AF8-5AD19C594E29}" destId="{69591545-8FB8-4253-AF2C-1F217E500A0B}" srcOrd="0" destOrd="0" presId="urn:microsoft.com/office/officeart/2008/layout/IncreasingCircleProcess"/>
    <dgm:cxn modelId="{9452F77A-2496-463A-8E07-E087E375A385}" type="presParOf" srcId="{9FE7F52E-BE1C-4FD5-9AF8-5AD19C594E29}" destId="{467EDD59-88EA-4386-B10E-4439D2EE1572}" srcOrd="1" destOrd="0" presId="urn:microsoft.com/office/officeart/2008/layout/IncreasingCircleProcess"/>
    <dgm:cxn modelId="{35180A24-FD63-4BF0-A4AA-9D8DF7CD8C88}" type="presParOf" srcId="{9FE7F52E-BE1C-4FD5-9AF8-5AD19C594E29}" destId="{6BF8AD76-8097-4A27-8089-F450B8FD184F}" srcOrd="2" destOrd="0" presId="urn:microsoft.com/office/officeart/2008/layout/IncreasingCircleProcess"/>
    <dgm:cxn modelId="{8950C08A-48E3-4F52-AF39-E9E848730442}" type="presParOf" srcId="{9FE7F52E-BE1C-4FD5-9AF8-5AD19C594E29}" destId="{643BE633-ED5F-4E20-9A7C-E8D1666461D6}" srcOrd="3" destOrd="0" presId="urn:microsoft.com/office/officeart/2008/layout/IncreasingCircleProcess"/>
  </dgm:cxnLst>
  <dgm:bg/>
  <dgm:whole/>
</dgm:dataModel>
</file>

<file path=ppt/diagrams/data4.xml><?xml version="1.0" encoding="utf-8"?>
<dgm:dataModel xmlns:dgm="http://schemas.openxmlformats.org/drawingml/2006/diagram" xmlns:a="http://schemas.openxmlformats.org/drawingml/2006/main">
  <dgm:ptLst>
    <dgm:pt modelId="{8708F297-BF4C-4676-9C24-CA7DF0A610EC}"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id-ID"/>
        </a:p>
      </dgm:t>
    </dgm:pt>
    <dgm:pt modelId="{F21D7A76-7D78-4B05-930A-944A50E04BE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4000" smtClean="0">
              <a:latin typeface="Calibri" pitchFamily="34" charset="0"/>
            </a:rPr>
            <a:t>Bab I Pasal 1</a:t>
          </a:r>
          <a:r>
            <a:rPr lang="id-ID" sz="4000" smtClean="0">
              <a:latin typeface="Calibri" pitchFamily="34" charset="0"/>
            </a:rPr>
            <a:t> </a:t>
          </a:r>
          <a:r>
            <a:rPr lang="en-US" sz="4000" smtClean="0">
              <a:latin typeface="Calibri" pitchFamily="34" charset="0"/>
            </a:rPr>
            <a:t>Ayat 5</a:t>
          </a:r>
          <a:endParaRPr lang="id-ID" sz="4000" smtClean="0"/>
        </a:p>
        <a:p>
          <a:pPr defTabSz="2133600">
            <a:lnSpc>
              <a:spcPct val="90000"/>
            </a:lnSpc>
            <a:spcBef>
              <a:spcPct val="0"/>
            </a:spcBef>
            <a:spcAft>
              <a:spcPct val="35000"/>
            </a:spcAft>
          </a:pPr>
          <a:endParaRPr lang="id-ID" dirty="0"/>
        </a:p>
      </dgm:t>
    </dgm:pt>
    <dgm:pt modelId="{04EE98D2-1CD0-485D-82E9-550B9D360B07}" type="parTrans" cxnId="{CF556932-0F50-4F46-A128-34D91D75B576}">
      <dgm:prSet/>
      <dgm:spPr/>
      <dgm:t>
        <a:bodyPr/>
        <a:lstStyle/>
        <a:p>
          <a:endParaRPr lang="id-ID"/>
        </a:p>
      </dgm:t>
    </dgm:pt>
    <dgm:pt modelId="{67740E33-92E6-4DBD-9066-329BD36DD1FA}" type="sibTrans" cxnId="{CF556932-0F50-4F46-A128-34D91D75B576}">
      <dgm:prSet/>
      <dgm:spPr/>
      <dgm:t>
        <a:bodyPr/>
        <a:lstStyle/>
        <a:p>
          <a:endParaRPr lang="id-ID"/>
        </a:p>
      </dgm:t>
    </dgm:pt>
    <dgm:pt modelId="{F06CC676-2651-4091-A129-BFF4E00EA480}">
      <dgm:prSet phldrT="[Text]" custT="1"/>
      <dgm:spPr/>
      <dgm:t>
        <a:bodyPr/>
        <a:lstStyle/>
        <a:p>
          <a:r>
            <a:rPr lang="en-US" sz="2400" smtClean="0">
              <a:solidFill>
                <a:srgbClr val="C00000"/>
              </a:solidFill>
              <a:latin typeface="Calibri" pitchFamily="34" charset="0"/>
            </a:rPr>
            <a:t>Perpustakaan Nasional </a:t>
          </a:r>
          <a:r>
            <a:rPr lang="en-US" sz="1800" smtClean="0">
              <a:latin typeface="Calibri" pitchFamily="34" charset="0"/>
            </a:rPr>
            <a:t>adalah perpustakaan yang berkedudukan di ibu kota negara yang mempunyai tugas untuk menghimpun, menyimpan,   </a:t>
          </a:r>
          <a:endParaRPr lang="id-ID" sz="2400" dirty="0"/>
        </a:p>
      </dgm:t>
    </dgm:pt>
    <dgm:pt modelId="{38A1E5B6-279A-4D4D-89B0-227E637538B6}" type="parTrans" cxnId="{4EAEB2BB-9DED-4D6D-BAB0-D0F2BB49465B}">
      <dgm:prSet/>
      <dgm:spPr/>
      <dgm:t>
        <a:bodyPr/>
        <a:lstStyle/>
        <a:p>
          <a:endParaRPr lang="id-ID"/>
        </a:p>
      </dgm:t>
    </dgm:pt>
    <dgm:pt modelId="{446AED07-6458-41BF-8930-988EECE53127}" type="sibTrans" cxnId="{4EAEB2BB-9DED-4D6D-BAB0-D0F2BB49465B}">
      <dgm:prSet/>
      <dgm:spPr/>
      <dgm:t>
        <a:bodyPr/>
        <a:lstStyle/>
        <a:p>
          <a:endParaRPr lang="id-ID"/>
        </a:p>
      </dgm:t>
    </dgm:pt>
    <dgm:pt modelId="{9CE53CCE-6AE7-4164-921E-A6E55B9388D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4000" smtClean="0">
              <a:latin typeface="Calibri" pitchFamily="34" charset="0"/>
            </a:rPr>
            <a:t>Bab I Pasal 1</a:t>
          </a:r>
          <a:r>
            <a:rPr lang="id-ID" sz="4000" smtClean="0">
              <a:latin typeface="Calibri" pitchFamily="34" charset="0"/>
            </a:rPr>
            <a:t> </a:t>
          </a:r>
          <a:r>
            <a:rPr lang="en-US" sz="4000" smtClean="0">
              <a:latin typeface="Calibri" pitchFamily="34" charset="0"/>
            </a:rPr>
            <a:t>Ayat 6</a:t>
          </a:r>
          <a:endParaRPr lang="id-ID" sz="4000" smtClean="0"/>
        </a:p>
        <a:p>
          <a:pPr defTabSz="2222500">
            <a:lnSpc>
              <a:spcPct val="90000"/>
            </a:lnSpc>
            <a:spcBef>
              <a:spcPct val="0"/>
            </a:spcBef>
            <a:spcAft>
              <a:spcPct val="35000"/>
            </a:spcAft>
          </a:pPr>
          <a:endParaRPr lang="id-ID" dirty="0"/>
        </a:p>
      </dgm:t>
    </dgm:pt>
    <dgm:pt modelId="{DBDC9298-5A5D-47F2-ACD8-BDF8A08FBB8B}" type="parTrans" cxnId="{579DAC86-EED3-4B8A-8264-09AE7EA6949A}">
      <dgm:prSet/>
      <dgm:spPr/>
      <dgm:t>
        <a:bodyPr/>
        <a:lstStyle/>
        <a:p>
          <a:endParaRPr lang="id-ID"/>
        </a:p>
      </dgm:t>
    </dgm:pt>
    <dgm:pt modelId="{84B30431-5AF3-4432-9077-3BD04E908E69}" type="sibTrans" cxnId="{579DAC86-EED3-4B8A-8264-09AE7EA6949A}">
      <dgm:prSet/>
      <dgm:spPr/>
      <dgm:t>
        <a:bodyPr/>
        <a:lstStyle/>
        <a:p>
          <a:endParaRPr lang="id-ID"/>
        </a:p>
      </dgm:t>
    </dgm:pt>
    <dgm:pt modelId="{BBA39649-103F-4EE3-A8CC-8456EB579B2A}">
      <dgm:prSet phldrT="[Text]" custT="1"/>
      <dgm:spPr/>
      <dgm:t>
        <a:bodyPr/>
        <a:lstStyle/>
        <a:p>
          <a:r>
            <a:rPr lang="en-US" sz="2400" smtClean="0">
              <a:solidFill>
                <a:srgbClr val="C00000"/>
              </a:solidFill>
              <a:latin typeface="Calibri" pitchFamily="34" charset="0"/>
            </a:rPr>
            <a:t>Perpustakaan daerah </a:t>
          </a:r>
          <a:r>
            <a:rPr lang="en-US" sz="1800" smtClean="0">
              <a:latin typeface="Calibri" pitchFamily="34" charset="0"/>
            </a:rPr>
            <a:t>adalah perpustakaan yang berkedudukan di ibu kota propinsi yang mempunyai tugas untuk menghimpun, menyimpan, melestarikan dan mendayagunakan semua karya cetak dan karya rekam yang dihasilkan di daerah</a:t>
          </a:r>
          <a:endParaRPr lang="id-ID" sz="2400" dirty="0"/>
        </a:p>
      </dgm:t>
    </dgm:pt>
    <dgm:pt modelId="{AA4E9CD1-DF09-4C22-BD15-11F9FE57B507}" type="parTrans" cxnId="{D81F2350-51B5-4CC2-AD57-10E31CA2FCA0}">
      <dgm:prSet/>
      <dgm:spPr/>
      <dgm:t>
        <a:bodyPr/>
        <a:lstStyle/>
        <a:p>
          <a:endParaRPr lang="id-ID"/>
        </a:p>
      </dgm:t>
    </dgm:pt>
    <dgm:pt modelId="{753CC80C-D98C-411B-9667-0D36C4963872}" type="sibTrans" cxnId="{D81F2350-51B5-4CC2-AD57-10E31CA2FCA0}">
      <dgm:prSet/>
      <dgm:spPr/>
      <dgm:t>
        <a:bodyPr/>
        <a:lstStyle/>
        <a:p>
          <a:endParaRPr lang="id-ID"/>
        </a:p>
      </dgm:t>
    </dgm:pt>
    <dgm:pt modelId="{CA13B9AB-2E02-448B-83AA-B7152A158B33}">
      <dgm:prSet phldrT="[Text]" custT="1"/>
      <dgm:spPr/>
      <dgm:t>
        <a:bodyPr/>
        <a:lstStyle/>
        <a:p>
          <a:r>
            <a:rPr lang="en-US" sz="1800" smtClean="0">
              <a:latin typeface="Calibri" pitchFamily="34" charset="0"/>
            </a:rPr>
            <a:t>melestarikan dan mendayagunakan semua karya cetak dan karya rekam yang dihasilkan di wilayah Republik Indonesia</a:t>
          </a:r>
          <a:endParaRPr lang="id-ID" sz="2400" dirty="0"/>
        </a:p>
      </dgm:t>
    </dgm:pt>
    <dgm:pt modelId="{AF4D0CC8-AACF-4E67-AF5F-1BBA9A22E945}" type="sibTrans" cxnId="{14EC33FA-1AEE-4692-B169-2DFAF222A1DD}">
      <dgm:prSet/>
      <dgm:spPr/>
    </dgm:pt>
    <dgm:pt modelId="{43B2FD02-A097-43CA-8865-E5F84B1DE7BE}" type="parTrans" cxnId="{14EC33FA-1AEE-4692-B169-2DFAF222A1DD}">
      <dgm:prSet/>
      <dgm:spPr/>
    </dgm:pt>
    <dgm:pt modelId="{808282D3-8FCE-46AF-B24A-B6F3F94CB4E5}" type="pres">
      <dgm:prSet presAssocID="{8708F297-BF4C-4676-9C24-CA7DF0A610EC}" presName="Name0" presStyleCnt="0">
        <dgm:presLayoutVars>
          <dgm:dir/>
          <dgm:animLvl val="lvl"/>
          <dgm:resizeHandles/>
        </dgm:presLayoutVars>
      </dgm:prSet>
      <dgm:spPr/>
      <dgm:t>
        <a:bodyPr/>
        <a:lstStyle/>
        <a:p>
          <a:endParaRPr lang="id-ID"/>
        </a:p>
      </dgm:t>
    </dgm:pt>
    <dgm:pt modelId="{9586E0A8-417B-47F8-ADB5-1BB835BC6C2A}" type="pres">
      <dgm:prSet presAssocID="{F21D7A76-7D78-4B05-930A-944A50E04BE1}" presName="linNode" presStyleCnt="0"/>
      <dgm:spPr/>
      <dgm:t>
        <a:bodyPr/>
        <a:lstStyle/>
        <a:p>
          <a:endParaRPr lang="id-ID"/>
        </a:p>
      </dgm:t>
    </dgm:pt>
    <dgm:pt modelId="{1D562D0A-5FF9-4F86-AE21-B381D90ED661}" type="pres">
      <dgm:prSet presAssocID="{F21D7A76-7D78-4B05-930A-944A50E04BE1}" presName="parentShp" presStyleLbl="node1" presStyleIdx="0" presStyleCnt="2">
        <dgm:presLayoutVars>
          <dgm:bulletEnabled val="1"/>
        </dgm:presLayoutVars>
      </dgm:prSet>
      <dgm:spPr/>
      <dgm:t>
        <a:bodyPr/>
        <a:lstStyle/>
        <a:p>
          <a:endParaRPr lang="id-ID"/>
        </a:p>
      </dgm:t>
    </dgm:pt>
    <dgm:pt modelId="{EDC6338E-94A3-4988-86CC-869FF458F4F7}" type="pres">
      <dgm:prSet presAssocID="{F21D7A76-7D78-4B05-930A-944A50E04BE1}" presName="childShp" presStyleLbl="bgAccFollowNode1" presStyleIdx="0" presStyleCnt="2" custScaleX="157895">
        <dgm:presLayoutVars>
          <dgm:bulletEnabled val="1"/>
        </dgm:presLayoutVars>
      </dgm:prSet>
      <dgm:spPr>
        <a:prstGeom prst="flowChartAlternateProcess">
          <a:avLst/>
        </a:prstGeom>
      </dgm:spPr>
      <dgm:t>
        <a:bodyPr/>
        <a:lstStyle/>
        <a:p>
          <a:endParaRPr lang="id-ID"/>
        </a:p>
      </dgm:t>
    </dgm:pt>
    <dgm:pt modelId="{678393AA-7F56-4562-B215-3C1287781E89}" type="pres">
      <dgm:prSet presAssocID="{67740E33-92E6-4DBD-9066-329BD36DD1FA}" presName="spacing" presStyleCnt="0"/>
      <dgm:spPr/>
      <dgm:t>
        <a:bodyPr/>
        <a:lstStyle/>
        <a:p>
          <a:endParaRPr lang="id-ID"/>
        </a:p>
      </dgm:t>
    </dgm:pt>
    <dgm:pt modelId="{F33A4A8E-E46F-4DC5-B575-5DD53FC39D35}" type="pres">
      <dgm:prSet presAssocID="{9CE53CCE-6AE7-4164-921E-A6E55B9388D6}" presName="linNode" presStyleCnt="0"/>
      <dgm:spPr/>
      <dgm:t>
        <a:bodyPr/>
        <a:lstStyle/>
        <a:p>
          <a:endParaRPr lang="id-ID"/>
        </a:p>
      </dgm:t>
    </dgm:pt>
    <dgm:pt modelId="{F0987773-7566-4AAF-85E6-8AFA414C0C34}" type="pres">
      <dgm:prSet presAssocID="{9CE53CCE-6AE7-4164-921E-A6E55B9388D6}" presName="parentShp" presStyleLbl="node1" presStyleIdx="1" presStyleCnt="2">
        <dgm:presLayoutVars>
          <dgm:bulletEnabled val="1"/>
        </dgm:presLayoutVars>
      </dgm:prSet>
      <dgm:spPr/>
      <dgm:t>
        <a:bodyPr/>
        <a:lstStyle/>
        <a:p>
          <a:endParaRPr lang="id-ID"/>
        </a:p>
      </dgm:t>
    </dgm:pt>
    <dgm:pt modelId="{CB20AC89-A6B9-4AA9-982D-9F45CAADEB40}" type="pres">
      <dgm:prSet presAssocID="{9CE53CCE-6AE7-4164-921E-A6E55B9388D6}" presName="childShp" presStyleLbl="bgAccFollowNode1" presStyleIdx="1" presStyleCnt="2" custScaleX="150118">
        <dgm:presLayoutVars>
          <dgm:bulletEnabled val="1"/>
        </dgm:presLayoutVars>
      </dgm:prSet>
      <dgm:spPr>
        <a:prstGeom prst="flowChartAlternateProcess">
          <a:avLst/>
        </a:prstGeom>
      </dgm:spPr>
      <dgm:t>
        <a:bodyPr/>
        <a:lstStyle/>
        <a:p>
          <a:endParaRPr lang="id-ID"/>
        </a:p>
      </dgm:t>
    </dgm:pt>
  </dgm:ptLst>
  <dgm:cxnLst>
    <dgm:cxn modelId="{4EAEB2BB-9DED-4D6D-BAB0-D0F2BB49465B}" srcId="{F21D7A76-7D78-4B05-930A-944A50E04BE1}" destId="{F06CC676-2651-4091-A129-BFF4E00EA480}" srcOrd="0" destOrd="0" parTransId="{38A1E5B6-279A-4D4D-89B0-227E637538B6}" sibTransId="{446AED07-6458-41BF-8930-988EECE53127}"/>
    <dgm:cxn modelId="{CF556932-0F50-4F46-A128-34D91D75B576}" srcId="{8708F297-BF4C-4676-9C24-CA7DF0A610EC}" destId="{F21D7A76-7D78-4B05-930A-944A50E04BE1}" srcOrd="0" destOrd="0" parTransId="{04EE98D2-1CD0-485D-82E9-550B9D360B07}" sibTransId="{67740E33-92E6-4DBD-9066-329BD36DD1FA}"/>
    <dgm:cxn modelId="{9F336DF2-36D4-42E7-A0D9-3AE1C3AECEE1}" type="presOf" srcId="{F21D7A76-7D78-4B05-930A-944A50E04BE1}" destId="{1D562D0A-5FF9-4F86-AE21-B381D90ED661}" srcOrd="0" destOrd="0" presId="urn:microsoft.com/office/officeart/2005/8/layout/vList6"/>
    <dgm:cxn modelId="{C8659CF6-F785-4936-861A-4ABCE0A5AAF5}" type="presOf" srcId="{CA13B9AB-2E02-448B-83AA-B7152A158B33}" destId="{EDC6338E-94A3-4988-86CC-869FF458F4F7}" srcOrd="0" destOrd="1" presId="urn:microsoft.com/office/officeart/2005/8/layout/vList6"/>
    <dgm:cxn modelId="{14EC33FA-1AEE-4692-B169-2DFAF222A1DD}" srcId="{F21D7A76-7D78-4B05-930A-944A50E04BE1}" destId="{CA13B9AB-2E02-448B-83AA-B7152A158B33}" srcOrd="1" destOrd="0" parTransId="{43B2FD02-A097-43CA-8865-E5F84B1DE7BE}" sibTransId="{AF4D0CC8-AACF-4E67-AF5F-1BBA9A22E945}"/>
    <dgm:cxn modelId="{E116AF2A-B522-4D9D-BC6D-946EDEB2F441}" type="presOf" srcId="{F06CC676-2651-4091-A129-BFF4E00EA480}" destId="{EDC6338E-94A3-4988-86CC-869FF458F4F7}" srcOrd="0" destOrd="0" presId="urn:microsoft.com/office/officeart/2005/8/layout/vList6"/>
    <dgm:cxn modelId="{3CABE0E8-4C68-4DC6-90DD-9638A99F7174}" type="presOf" srcId="{8708F297-BF4C-4676-9C24-CA7DF0A610EC}" destId="{808282D3-8FCE-46AF-B24A-B6F3F94CB4E5}" srcOrd="0" destOrd="0" presId="urn:microsoft.com/office/officeart/2005/8/layout/vList6"/>
    <dgm:cxn modelId="{D81F2350-51B5-4CC2-AD57-10E31CA2FCA0}" srcId="{9CE53CCE-6AE7-4164-921E-A6E55B9388D6}" destId="{BBA39649-103F-4EE3-A8CC-8456EB579B2A}" srcOrd="0" destOrd="0" parTransId="{AA4E9CD1-DF09-4C22-BD15-11F9FE57B507}" sibTransId="{753CC80C-D98C-411B-9667-0D36C4963872}"/>
    <dgm:cxn modelId="{BE73C0DF-33D4-45E2-96ED-4FE2AE429DDB}" type="presOf" srcId="{BBA39649-103F-4EE3-A8CC-8456EB579B2A}" destId="{CB20AC89-A6B9-4AA9-982D-9F45CAADEB40}" srcOrd="0" destOrd="0" presId="urn:microsoft.com/office/officeart/2005/8/layout/vList6"/>
    <dgm:cxn modelId="{579DAC86-EED3-4B8A-8264-09AE7EA6949A}" srcId="{8708F297-BF4C-4676-9C24-CA7DF0A610EC}" destId="{9CE53CCE-6AE7-4164-921E-A6E55B9388D6}" srcOrd="1" destOrd="0" parTransId="{DBDC9298-5A5D-47F2-ACD8-BDF8A08FBB8B}" sibTransId="{84B30431-5AF3-4432-9077-3BD04E908E69}"/>
    <dgm:cxn modelId="{ED4FFF24-C610-4261-A02A-026798947473}" type="presOf" srcId="{9CE53CCE-6AE7-4164-921E-A6E55B9388D6}" destId="{F0987773-7566-4AAF-85E6-8AFA414C0C34}" srcOrd="0" destOrd="0" presId="urn:microsoft.com/office/officeart/2005/8/layout/vList6"/>
    <dgm:cxn modelId="{4D9EE61A-7617-4CCA-A035-20CBF42E2D6F}" type="presParOf" srcId="{808282D3-8FCE-46AF-B24A-B6F3F94CB4E5}" destId="{9586E0A8-417B-47F8-ADB5-1BB835BC6C2A}" srcOrd="0" destOrd="0" presId="urn:microsoft.com/office/officeart/2005/8/layout/vList6"/>
    <dgm:cxn modelId="{7D8B4EB9-F5D7-40EC-9976-A05F902D3122}" type="presParOf" srcId="{9586E0A8-417B-47F8-ADB5-1BB835BC6C2A}" destId="{1D562D0A-5FF9-4F86-AE21-B381D90ED661}" srcOrd="0" destOrd="0" presId="urn:microsoft.com/office/officeart/2005/8/layout/vList6"/>
    <dgm:cxn modelId="{0FAE229B-D795-4477-8DB3-D2FD77921485}" type="presParOf" srcId="{9586E0A8-417B-47F8-ADB5-1BB835BC6C2A}" destId="{EDC6338E-94A3-4988-86CC-869FF458F4F7}" srcOrd="1" destOrd="0" presId="urn:microsoft.com/office/officeart/2005/8/layout/vList6"/>
    <dgm:cxn modelId="{195298F0-D3A7-477F-9BC7-674DE966F769}" type="presParOf" srcId="{808282D3-8FCE-46AF-B24A-B6F3F94CB4E5}" destId="{678393AA-7F56-4562-B215-3C1287781E89}" srcOrd="1" destOrd="0" presId="urn:microsoft.com/office/officeart/2005/8/layout/vList6"/>
    <dgm:cxn modelId="{12C3196C-9CC3-4DBC-B21F-CCF85E65056F}" type="presParOf" srcId="{808282D3-8FCE-46AF-B24A-B6F3F94CB4E5}" destId="{F33A4A8E-E46F-4DC5-B575-5DD53FC39D35}" srcOrd="2" destOrd="0" presId="urn:microsoft.com/office/officeart/2005/8/layout/vList6"/>
    <dgm:cxn modelId="{1ACBE842-9549-4380-939E-3B28439CF62C}" type="presParOf" srcId="{F33A4A8E-E46F-4DC5-B575-5DD53FC39D35}" destId="{F0987773-7566-4AAF-85E6-8AFA414C0C34}" srcOrd="0" destOrd="0" presId="urn:microsoft.com/office/officeart/2005/8/layout/vList6"/>
    <dgm:cxn modelId="{0B8B5317-8BAF-492E-93A4-06783749C823}" type="presParOf" srcId="{F33A4A8E-E46F-4DC5-B575-5DD53FC39D35}" destId="{CB20AC89-A6B9-4AA9-982D-9F45CAADEB40}"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7B3CE9F9-2124-4445-9B30-8012D8FA388D}" type="doc">
      <dgm:prSet loTypeId="urn:microsoft.com/office/officeart/2005/8/layout/vList6" loCatId="list" qsTypeId="urn:microsoft.com/office/officeart/2005/8/quickstyle/3d3" qsCatId="3D" csTypeId="urn:microsoft.com/office/officeart/2005/8/colors/accent2_5" csCatId="accent2" phldr="1"/>
      <dgm:spPr/>
      <dgm:t>
        <a:bodyPr/>
        <a:lstStyle/>
        <a:p>
          <a:endParaRPr lang="id-ID"/>
        </a:p>
      </dgm:t>
    </dgm:pt>
    <dgm:pt modelId="{D786612E-3A0D-4A86-BE39-8845C761B01C}">
      <dgm:prSet phldrT="[Text]"/>
      <dgm:spPr/>
      <dgm:t>
        <a:bodyPr/>
        <a:lstStyle/>
        <a:p>
          <a:r>
            <a:rPr lang="en-US" dirty="0" err="1" smtClean="0">
              <a:latin typeface="Segoe UI Semibold" pitchFamily="34" charset="0"/>
            </a:rPr>
            <a:t>Pasal</a:t>
          </a:r>
          <a:r>
            <a:rPr lang="en-US" dirty="0" smtClean="0">
              <a:latin typeface="Segoe UI Semibold" pitchFamily="34" charset="0"/>
            </a:rPr>
            <a:t> 19</a:t>
          </a:r>
          <a:endParaRPr lang="id-ID" dirty="0"/>
        </a:p>
      </dgm:t>
    </dgm:pt>
    <dgm:pt modelId="{118C20BD-EC12-4703-8812-0222E3A1EE3E}" type="parTrans" cxnId="{07FB76D6-983F-4085-8979-454A65305E6D}">
      <dgm:prSet/>
      <dgm:spPr/>
      <dgm:t>
        <a:bodyPr/>
        <a:lstStyle/>
        <a:p>
          <a:endParaRPr lang="id-ID"/>
        </a:p>
      </dgm:t>
    </dgm:pt>
    <dgm:pt modelId="{CF2A68CF-DBE5-4160-8897-479EA37DD9CD}" type="sibTrans" cxnId="{07FB76D6-983F-4085-8979-454A65305E6D}">
      <dgm:prSet/>
      <dgm:spPr/>
      <dgm:t>
        <a:bodyPr/>
        <a:lstStyle/>
        <a:p>
          <a:endParaRPr lang="id-ID"/>
        </a:p>
      </dgm:t>
    </dgm:pt>
    <dgm:pt modelId="{A15ABD02-7E8F-40B5-8C09-2C4C42CC0B51}">
      <dgm:prSet phldrT="[Text]" custT="1"/>
      <dgm:spPr/>
      <dgm:t>
        <a:bodyPr/>
        <a:lstStyle/>
        <a:p>
          <a:r>
            <a:rPr lang="en-US" sz="2400" b="1" dirty="0" err="1" smtClean="0">
              <a:solidFill>
                <a:srgbClr val="002060"/>
              </a:solidFill>
            </a:rPr>
            <a:t>Perpustakaan</a:t>
          </a:r>
          <a:r>
            <a:rPr lang="en-US" sz="2400" b="1" dirty="0" smtClean="0">
              <a:solidFill>
                <a:srgbClr val="002060"/>
              </a:solidFill>
            </a:rPr>
            <a:t> </a:t>
          </a:r>
          <a:r>
            <a:rPr lang="en-US" sz="2400" b="1" dirty="0" err="1" smtClean="0">
              <a:solidFill>
                <a:srgbClr val="002060"/>
              </a:solidFill>
            </a:rPr>
            <a:t>Nasional</a:t>
          </a:r>
          <a:r>
            <a:rPr lang="en-US" sz="2400" b="1" dirty="0" smtClean="0">
              <a:solidFill>
                <a:srgbClr val="002060"/>
              </a:solidFill>
            </a:rPr>
            <a:t> </a:t>
          </a:r>
          <a:r>
            <a:rPr lang="en-US" sz="2400" b="1" dirty="0" err="1" smtClean="0">
              <a:solidFill>
                <a:srgbClr val="002060"/>
              </a:solidFill>
            </a:rPr>
            <a:t>wajib</a:t>
          </a:r>
          <a:r>
            <a:rPr lang="en-US" sz="2400" b="1" dirty="0" smtClean="0">
              <a:solidFill>
                <a:srgbClr val="002060"/>
              </a:solidFill>
            </a:rPr>
            <a:t> </a:t>
          </a:r>
          <a:r>
            <a:rPr lang="en-US" sz="2400" b="1" dirty="0" err="1" smtClean="0">
              <a:solidFill>
                <a:srgbClr val="002060"/>
              </a:solidFill>
            </a:rPr>
            <a:t>menyusun</a:t>
          </a:r>
          <a:r>
            <a:rPr lang="en-US" sz="2400" b="1" dirty="0" smtClean="0">
              <a:solidFill>
                <a:srgbClr val="002060"/>
              </a:solidFill>
            </a:rPr>
            <a:t> </a:t>
          </a:r>
          <a:r>
            <a:rPr lang="en-US" sz="2400" b="1" dirty="0" err="1" smtClean="0">
              <a:solidFill>
                <a:srgbClr val="002060"/>
              </a:solidFill>
            </a:rPr>
            <a:t>Bibliografi</a:t>
          </a:r>
          <a:r>
            <a:rPr lang="en-US" sz="2400" b="1" dirty="0" smtClean="0">
              <a:solidFill>
                <a:srgbClr val="002060"/>
              </a:solidFill>
            </a:rPr>
            <a:t> </a:t>
          </a:r>
          <a:r>
            <a:rPr lang="en-US" sz="2400" b="1" dirty="0" err="1" smtClean="0">
              <a:solidFill>
                <a:srgbClr val="002060"/>
              </a:solidFill>
            </a:rPr>
            <a:t>Nasional</a:t>
          </a:r>
          <a:endParaRPr lang="id-ID" sz="2400" b="1" dirty="0">
            <a:solidFill>
              <a:srgbClr val="002060"/>
            </a:solidFill>
          </a:endParaRPr>
        </a:p>
      </dgm:t>
    </dgm:pt>
    <dgm:pt modelId="{9AB93036-38F3-4C51-A526-BE4E8CA30FE5}" type="parTrans" cxnId="{044BD35E-6720-4646-BABE-3F9DA6396AA6}">
      <dgm:prSet/>
      <dgm:spPr/>
      <dgm:t>
        <a:bodyPr/>
        <a:lstStyle/>
        <a:p>
          <a:endParaRPr lang="id-ID"/>
        </a:p>
      </dgm:t>
    </dgm:pt>
    <dgm:pt modelId="{A05E7753-427F-401B-91AD-3702BCF657A3}" type="sibTrans" cxnId="{044BD35E-6720-4646-BABE-3F9DA6396AA6}">
      <dgm:prSet/>
      <dgm:spPr/>
      <dgm:t>
        <a:bodyPr/>
        <a:lstStyle/>
        <a:p>
          <a:endParaRPr lang="id-ID"/>
        </a:p>
      </dgm:t>
    </dgm:pt>
    <dgm:pt modelId="{1FFECF04-6802-4828-A63F-D66C02A3BD9B}">
      <dgm:prSet phldrT="[Text]" custT="1"/>
      <dgm:spPr/>
      <dgm:t>
        <a:bodyPr/>
        <a:lstStyle/>
        <a:p>
          <a:r>
            <a:rPr lang="en-US" sz="2800" b="1" dirty="0" err="1" smtClean="0">
              <a:solidFill>
                <a:schemeClr val="accent1">
                  <a:lumMod val="50000"/>
                </a:schemeClr>
              </a:solidFill>
            </a:rPr>
            <a:t>Perpustakaan</a:t>
          </a:r>
          <a:r>
            <a:rPr lang="en-US" sz="2800" b="1" dirty="0" smtClean="0">
              <a:solidFill>
                <a:schemeClr val="accent1">
                  <a:lumMod val="50000"/>
                </a:schemeClr>
              </a:solidFill>
            </a:rPr>
            <a:t> </a:t>
          </a:r>
          <a:r>
            <a:rPr lang="en-US" sz="2800" b="1" smtClean="0">
              <a:solidFill>
                <a:schemeClr val="accent1">
                  <a:lumMod val="50000"/>
                </a:schemeClr>
              </a:solidFill>
            </a:rPr>
            <a:t>Daerah </a:t>
          </a:r>
          <a:r>
            <a:rPr lang="en-US" sz="2400" smtClean="0"/>
            <a:t>(Dinas Perpustakaan </a:t>
          </a:r>
          <a:r>
            <a:rPr lang="en-US" sz="2400" dirty="0" err="1" smtClean="0"/>
            <a:t>Propinsi</a:t>
          </a:r>
          <a:r>
            <a:rPr lang="en-US" sz="2400" dirty="0" smtClean="0"/>
            <a:t>) </a:t>
          </a:r>
          <a:r>
            <a:rPr lang="en-US" sz="2800" b="1" dirty="0" err="1" smtClean="0"/>
            <a:t>wajib</a:t>
          </a:r>
          <a:r>
            <a:rPr lang="en-US" sz="2800" b="1" dirty="0" smtClean="0"/>
            <a:t> </a:t>
          </a:r>
          <a:r>
            <a:rPr lang="en-US" sz="2800" b="1" dirty="0" err="1" smtClean="0"/>
            <a:t>menyusun</a:t>
          </a:r>
          <a:r>
            <a:rPr lang="en-US" sz="2800" b="1" dirty="0" smtClean="0"/>
            <a:t> </a:t>
          </a:r>
          <a:r>
            <a:rPr lang="en-US" sz="2800" b="1" dirty="0" err="1" smtClean="0"/>
            <a:t>Bibliografi</a:t>
          </a:r>
          <a:r>
            <a:rPr lang="en-US" sz="2800" b="1" dirty="0" smtClean="0"/>
            <a:t> Daerah</a:t>
          </a:r>
          <a:r>
            <a:rPr lang="en-US" sz="2400" b="1" dirty="0" smtClean="0"/>
            <a:t>, </a:t>
          </a:r>
          <a:r>
            <a:rPr lang="en-US" sz="2400" dirty="0" err="1" smtClean="0"/>
            <a:t>masing-masing</a:t>
          </a:r>
          <a:r>
            <a:rPr lang="en-US" sz="2400" dirty="0" smtClean="0"/>
            <a:t> </a:t>
          </a:r>
          <a:r>
            <a:rPr lang="en-US" sz="2400" dirty="0" err="1" smtClean="0"/>
            <a:t>sekurang-kurangnya</a:t>
          </a:r>
          <a:r>
            <a:rPr lang="en-US" sz="2400" dirty="0" smtClean="0"/>
            <a:t> </a:t>
          </a:r>
          <a:r>
            <a:rPr lang="en-US" sz="2400" dirty="0" err="1" smtClean="0"/>
            <a:t>sekali</a:t>
          </a:r>
          <a:r>
            <a:rPr lang="en-US" sz="2400" dirty="0" smtClean="0"/>
            <a:t> </a:t>
          </a:r>
          <a:r>
            <a:rPr lang="en-US" sz="2400" dirty="0" err="1" smtClean="0"/>
            <a:t>tiga</a:t>
          </a:r>
          <a:r>
            <a:rPr lang="en-US" sz="2400" dirty="0" smtClean="0"/>
            <a:t> </a:t>
          </a:r>
          <a:r>
            <a:rPr lang="en-US" sz="2400" dirty="0" err="1" smtClean="0"/>
            <a:t>bulan</a:t>
          </a:r>
          <a:r>
            <a:rPr lang="en-US" sz="2400" dirty="0" smtClean="0"/>
            <a:t> </a:t>
          </a:r>
          <a:r>
            <a:rPr lang="en-US" sz="2400" dirty="0" err="1" smtClean="0"/>
            <a:t>dan</a:t>
          </a:r>
          <a:r>
            <a:rPr lang="en-US" sz="2400" dirty="0" smtClean="0"/>
            <a:t> </a:t>
          </a:r>
          <a:r>
            <a:rPr lang="en-US" sz="2400" dirty="0" err="1" smtClean="0"/>
            <a:t>menyusun</a:t>
          </a:r>
          <a:r>
            <a:rPr lang="en-US" sz="2400" dirty="0" smtClean="0"/>
            <a:t> </a:t>
          </a:r>
          <a:r>
            <a:rPr lang="en-US" sz="2400" dirty="0" err="1" smtClean="0"/>
            <a:t>kumulasi</a:t>
          </a:r>
          <a:r>
            <a:rPr lang="en-US" sz="2400" dirty="0" smtClean="0"/>
            <a:t> </a:t>
          </a:r>
          <a:r>
            <a:rPr lang="en-US" sz="2400" dirty="0" err="1" smtClean="0"/>
            <a:t>tahunan</a:t>
          </a:r>
          <a:endParaRPr lang="id-ID" sz="2400" dirty="0"/>
        </a:p>
      </dgm:t>
    </dgm:pt>
    <dgm:pt modelId="{3732968E-0378-44FF-8C1F-9217EA4ED55C}" type="parTrans" cxnId="{C9DF8C5B-01E0-4944-8CD4-422C0AB7866E}">
      <dgm:prSet/>
      <dgm:spPr/>
      <dgm:t>
        <a:bodyPr/>
        <a:lstStyle/>
        <a:p>
          <a:endParaRPr lang="id-ID"/>
        </a:p>
      </dgm:t>
    </dgm:pt>
    <dgm:pt modelId="{8D4BC428-6938-4C1F-B48E-3E5E6FBCB017}" type="sibTrans" cxnId="{C9DF8C5B-01E0-4944-8CD4-422C0AB7866E}">
      <dgm:prSet/>
      <dgm:spPr/>
      <dgm:t>
        <a:bodyPr/>
        <a:lstStyle/>
        <a:p>
          <a:endParaRPr lang="id-ID"/>
        </a:p>
      </dgm:t>
    </dgm:pt>
    <dgm:pt modelId="{C95C683F-1C67-4F53-B8EA-AFB82D04AB50}" type="pres">
      <dgm:prSet presAssocID="{7B3CE9F9-2124-4445-9B30-8012D8FA388D}" presName="Name0" presStyleCnt="0">
        <dgm:presLayoutVars>
          <dgm:dir/>
          <dgm:animLvl val="lvl"/>
          <dgm:resizeHandles/>
        </dgm:presLayoutVars>
      </dgm:prSet>
      <dgm:spPr/>
      <dgm:t>
        <a:bodyPr/>
        <a:lstStyle/>
        <a:p>
          <a:endParaRPr lang="id-ID"/>
        </a:p>
      </dgm:t>
    </dgm:pt>
    <dgm:pt modelId="{418A6519-49C0-455E-8914-D1518755D470}" type="pres">
      <dgm:prSet presAssocID="{D786612E-3A0D-4A86-BE39-8845C761B01C}" presName="linNode" presStyleCnt="0"/>
      <dgm:spPr/>
      <dgm:t>
        <a:bodyPr/>
        <a:lstStyle/>
        <a:p>
          <a:endParaRPr lang="id-ID"/>
        </a:p>
      </dgm:t>
    </dgm:pt>
    <dgm:pt modelId="{9F7D77B4-9F55-45F8-89C0-CCE3E6907FF7}" type="pres">
      <dgm:prSet presAssocID="{D786612E-3A0D-4A86-BE39-8845C761B01C}" presName="parentShp" presStyleLbl="node1" presStyleIdx="0" presStyleCnt="1" custScaleX="57698" custScaleY="49960">
        <dgm:presLayoutVars>
          <dgm:bulletEnabled val="1"/>
        </dgm:presLayoutVars>
      </dgm:prSet>
      <dgm:spPr/>
      <dgm:t>
        <a:bodyPr/>
        <a:lstStyle/>
        <a:p>
          <a:endParaRPr lang="id-ID"/>
        </a:p>
      </dgm:t>
    </dgm:pt>
    <dgm:pt modelId="{BA95367C-E5CE-4280-91F0-AF80A44EFB25}" type="pres">
      <dgm:prSet presAssocID="{D786612E-3A0D-4A86-BE39-8845C761B01C}" presName="childShp" presStyleLbl="bgAccFollowNode1" presStyleIdx="0" presStyleCnt="1" custScaleX="144490" custScaleY="117227" custLinFactNeighborX="1039" custLinFactNeighborY="-1121">
        <dgm:presLayoutVars>
          <dgm:bulletEnabled val="1"/>
        </dgm:presLayoutVars>
      </dgm:prSet>
      <dgm:spPr>
        <a:prstGeom prst="flowChartInputOutput">
          <a:avLst/>
        </a:prstGeom>
      </dgm:spPr>
      <dgm:t>
        <a:bodyPr/>
        <a:lstStyle/>
        <a:p>
          <a:endParaRPr lang="id-ID"/>
        </a:p>
      </dgm:t>
    </dgm:pt>
  </dgm:ptLst>
  <dgm:cxnLst>
    <dgm:cxn modelId="{07FB76D6-983F-4085-8979-454A65305E6D}" srcId="{7B3CE9F9-2124-4445-9B30-8012D8FA388D}" destId="{D786612E-3A0D-4A86-BE39-8845C761B01C}" srcOrd="0" destOrd="0" parTransId="{118C20BD-EC12-4703-8812-0222E3A1EE3E}" sibTransId="{CF2A68CF-DBE5-4160-8897-479EA37DD9CD}"/>
    <dgm:cxn modelId="{C9DF8C5B-01E0-4944-8CD4-422C0AB7866E}" srcId="{D786612E-3A0D-4A86-BE39-8845C761B01C}" destId="{1FFECF04-6802-4828-A63F-D66C02A3BD9B}" srcOrd="1" destOrd="0" parTransId="{3732968E-0378-44FF-8C1F-9217EA4ED55C}" sibTransId="{8D4BC428-6938-4C1F-B48E-3E5E6FBCB017}"/>
    <dgm:cxn modelId="{5BC87FF9-C2FE-4D56-A34C-7950BC4C3333}" type="presOf" srcId="{1FFECF04-6802-4828-A63F-D66C02A3BD9B}" destId="{BA95367C-E5CE-4280-91F0-AF80A44EFB25}" srcOrd="0" destOrd="1" presId="urn:microsoft.com/office/officeart/2005/8/layout/vList6"/>
    <dgm:cxn modelId="{044BD35E-6720-4646-BABE-3F9DA6396AA6}" srcId="{D786612E-3A0D-4A86-BE39-8845C761B01C}" destId="{A15ABD02-7E8F-40B5-8C09-2C4C42CC0B51}" srcOrd="0" destOrd="0" parTransId="{9AB93036-38F3-4C51-A526-BE4E8CA30FE5}" sibTransId="{A05E7753-427F-401B-91AD-3702BCF657A3}"/>
    <dgm:cxn modelId="{5FCADFA1-4738-488C-8812-79ABCA8BFF9C}" type="presOf" srcId="{D786612E-3A0D-4A86-BE39-8845C761B01C}" destId="{9F7D77B4-9F55-45F8-89C0-CCE3E6907FF7}" srcOrd="0" destOrd="0" presId="urn:microsoft.com/office/officeart/2005/8/layout/vList6"/>
    <dgm:cxn modelId="{35CC92C6-EB0B-4B94-A5A9-6B6F2D0B1994}" type="presOf" srcId="{7B3CE9F9-2124-4445-9B30-8012D8FA388D}" destId="{C95C683F-1C67-4F53-B8EA-AFB82D04AB50}" srcOrd="0" destOrd="0" presId="urn:microsoft.com/office/officeart/2005/8/layout/vList6"/>
    <dgm:cxn modelId="{110C0E61-DFF6-48F2-870B-E77585D91D04}" type="presOf" srcId="{A15ABD02-7E8F-40B5-8C09-2C4C42CC0B51}" destId="{BA95367C-E5CE-4280-91F0-AF80A44EFB25}" srcOrd="0" destOrd="0" presId="urn:microsoft.com/office/officeart/2005/8/layout/vList6"/>
    <dgm:cxn modelId="{14BC5A95-2F11-42D7-B463-FE22D88878D8}" type="presParOf" srcId="{C95C683F-1C67-4F53-B8EA-AFB82D04AB50}" destId="{418A6519-49C0-455E-8914-D1518755D470}" srcOrd="0" destOrd="0" presId="urn:microsoft.com/office/officeart/2005/8/layout/vList6"/>
    <dgm:cxn modelId="{6C1E6C8A-45AE-45B9-A181-175ACC22A44F}" type="presParOf" srcId="{418A6519-49C0-455E-8914-D1518755D470}" destId="{9F7D77B4-9F55-45F8-89C0-CCE3E6907FF7}" srcOrd="0" destOrd="0" presId="urn:microsoft.com/office/officeart/2005/8/layout/vList6"/>
    <dgm:cxn modelId="{9883B557-3925-4B4A-9CAB-727C00BF0B6E}" type="presParOf" srcId="{418A6519-49C0-455E-8914-D1518755D470}" destId="{BA95367C-E5CE-4280-91F0-AF80A44EFB25}"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D0DFDDCE-DD8F-4A93-8C8A-EC4FF3F85234}" type="doc">
      <dgm:prSet loTypeId="urn:microsoft.com/office/officeart/2008/layout/LinedList" loCatId="list" qsTypeId="urn:microsoft.com/office/officeart/2005/8/quickstyle/simple1" qsCatId="simple" csTypeId="urn:microsoft.com/office/officeart/2005/8/colors/accent2_5" csCatId="accent2" phldr="1"/>
      <dgm:spPr/>
      <dgm:t>
        <a:bodyPr/>
        <a:lstStyle/>
        <a:p>
          <a:endParaRPr lang="id-ID"/>
        </a:p>
      </dgm:t>
    </dgm:pt>
    <dgm:pt modelId="{B7D22ED2-D09C-4E82-8D47-BE080B74D5F2}">
      <dgm:prSet phldrT="[Text]" custT="1">
        <dgm:style>
          <a:lnRef idx="1">
            <a:schemeClr val="accent2"/>
          </a:lnRef>
          <a:fillRef idx="2">
            <a:schemeClr val="accent2"/>
          </a:fillRef>
          <a:effectRef idx="1">
            <a:schemeClr val="accent2"/>
          </a:effectRef>
          <a:fontRef idx="minor">
            <a:schemeClr val="dk1"/>
          </a:fontRef>
        </dgm:style>
      </dgm:prSet>
      <dgm:spPr>
        <a:solidFill>
          <a:schemeClr val="tx2">
            <a:lumMod val="20000"/>
            <a:lumOff val="80000"/>
          </a:schemeClr>
        </a:solidFill>
        <a:ln/>
      </dgm:spPr>
      <dgm:t>
        <a:bodyPr vert="wordArtVert"/>
        <a:lstStyle/>
        <a:p>
          <a:pPr marL="0" marR="0" indent="0" defTabSz="311150" eaLnBrk="1" fontAlgn="auto" latinLnBrk="0" hangingPunct="1">
            <a:lnSpc>
              <a:spcPct val="90000"/>
            </a:lnSpc>
            <a:spcBef>
              <a:spcPct val="0"/>
            </a:spcBef>
            <a:spcAft>
              <a:spcPct val="35000"/>
            </a:spcAft>
            <a:buClrTx/>
            <a:buSzTx/>
            <a:buFontTx/>
            <a:buNone/>
            <a:tabLst/>
            <a:defRPr/>
          </a:pPr>
          <a:r>
            <a:rPr lang="id-ID" sz="2400" b="1" smtClean="0">
              <a:solidFill>
                <a:srgbClr val="002060"/>
              </a:solidFill>
              <a:latin typeface="Narkisim" pitchFamily="34" charset="-79"/>
              <a:cs typeface="Narkisim" pitchFamily="34" charset="-79"/>
            </a:rPr>
            <a:t>BIBLIOGRAFI</a:t>
          </a:r>
          <a:endParaRPr lang="id-ID" sz="1600" b="1" dirty="0" smtClean="0">
            <a:solidFill>
              <a:srgbClr val="002060"/>
            </a:solidFill>
            <a:latin typeface="Narkisim" pitchFamily="34" charset="-79"/>
            <a:cs typeface="Narkisim" pitchFamily="34" charset="-79"/>
          </a:endParaRPr>
        </a:p>
        <a:p>
          <a:pPr defTabSz="311150">
            <a:lnSpc>
              <a:spcPct val="90000"/>
            </a:lnSpc>
            <a:spcBef>
              <a:spcPct val="0"/>
            </a:spcBef>
            <a:spcAft>
              <a:spcPct val="35000"/>
            </a:spcAft>
          </a:pPr>
          <a:endParaRPr lang="id-ID" sz="700" dirty="0" smtClean="0"/>
        </a:p>
        <a:p>
          <a:pPr defTabSz="311150">
            <a:lnSpc>
              <a:spcPct val="90000"/>
            </a:lnSpc>
            <a:spcBef>
              <a:spcPct val="0"/>
            </a:spcBef>
            <a:spcAft>
              <a:spcPct val="35000"/>
            </a:spcAft>
          </a:pPr>
          <a:endParaRPr lang="id-ID" sz="700" dirty="0" smtClean="0"/>
        </a:p>
        <a:p>
          <a:pPr defTabSz="311150">
            <a:lnSpc>
              <a:spcPct val="90000"/>
            </a:lnSpc>
            <a:spcBef>
              <a:spcPct val="0"/>
            </a:spcBef>
            <a:spcAft>
              <a:spcPct val="35000"/>
            </a:spcAft>
          </a:pPr>
          <a:endParaRPr lang="id-ID" sz="700" dirty="0" smtClean="0"/>
        </a:p>
      </dgm:t>
    </dgm:pt>
    <dgm:pt modelId="{04AE3B60-45A3-41F8-AAC7-60D9176B5A86}" type="parTrans" cxnId="{7BE00C62-9D2C-423F-A846-54A838D4A4EA}">
      <dgm:prSet/>
      <dgm:spPr/>
      <dgm:t>
        <a:bodyPr/>
        <a:lstStyle/>
        <a:p>
          <a:endParaRPr lang="id-ID"/>
        </a:p>
      </dgm:t>
    </dgm:pt>
    <dgm:pt modelId="{59D4FC75-61F2-4545-A3D6-FB33655EB7E4}" type="sibTrans" cxnId="{7BE00C62-9D2C-423F-A846-54A838D4A4EA}">
      <dgm:prSet/>
      <dgm:spPr/>
      <dgm:t>
        <a:bodyPr/>
        <a:lstStyle/>
        <a:p>
          <a:endParaRPr lang="id-ID"/>
        </a:p>
      </dgm:t>
    </dgm:pt>
    <dgm:pt modelId="{5CE79389-9DC6-4200-B55A-D466921F7CE8}">
      <dgm:prSet phldrT="[Text]" custT="1"/>
      <dgm:spPr/>
      <dgm:t>
        <a:bodyPr/>
        <a:lstStyle/>
        <a:p>
          <a:r>
            <a:rPr lang="en-US" sz="2000" dirty="0" err="1" smtClean="0">
              <a:solidFill>
                <a:srgbClr val="0000FF"/>
              </a:solidFill>
              <a:latin typeface="Narkisim" pitchFamily="34" charset="-79"/>
              <a:cs typeface="Narkisim" pitchFamily="34" charset="-79"/>
            </a:rPr>
            <a:t>Merupakan</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daftar</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buku</a:t>
          </a:r>
          <a:r>
            <a:rPr lang="en-US" sz="2000" dirty="0" smtClean="0">
              <a:solidFill>
                <a:srgbClr val="0000FF"/>
              </a:solidFill>
              <a:latin typeface="Narkisim" pitchFamily="34" charset="-79"/>
              <a:cs typeface="Narkisim" pitchFamily="34" charset="-79"/>
            </a:rPr>
            <a:t> </a:t>
          </a:r>
          <a:r>
            <a:rPr lang="id-ID" sz="2000" dirty="0" smtClean="0">
              <a:solidFill>
                <a:srgbClr val="0000FF"/>
              </a:solidFill>
              <a:latin typeface="Narkisim" pitchFamily="34" charset="-79"/>
              <a:cs typeface="Narkisim" pitchFamily="34" charset="-79"/>
            </a:rPr>
            <a:t>terbitan nasional/daerah</a:t>
          </a:r>
          <a:endParaRPr lang="id-ID" sz="2000" dirty="0">
            <a:solidFill>
              <a:srgbClr val="0000FF"/>
            </a:solidFill>
            <a:latin typeface="Narkisim" pitchFamily="34" charset="-79"/>
            <a:cs typeface="Narkisim" pitchFamily="34" charset="-79"/>
          </a:endParaRPr>
        </a:p>
      </dgm:t>
    </dgm:pt>
    <dgm:pt modelId="{1B3B4CC3-7DA0-4B7A-BB41-DA93FCAD4044}" type="parTrans" cxnId="{C9976BB5-0F69-478A-AFC7-EFC1954B9B34}">
      <dgm:prSet/>
      <dgm:spPr/>
      <dgm:t>
        <a:bodyPr/>
        <a:lstStyle/>
        <a:p>
          <a:endParaRPr lang="id-ID"/>
        </a:p>
      </dgm:t>
    </dgm:pt>
    <dgm:pt modelId="{632304A9-E5D2-41E1-80B1-A7EB6A699984}" type="sibTrans" cxnId="{C9976BB5-0F69-478A-AFC7-EFC1954B9B34}">
      <dgm:prSet/>
      <dgm:spPr/>
      <dgm:t>
        <a:bodyPr/>
        <a:lstStyle/>
        <a:p>
          <a:endParaRPr lang="id-ID"/>
        </a:p>
      </dgm:t>
    </dgm:pt>
    <dgm:pt modelId="{13A91C1A-3D89-4C68-902B-FD6BF57105B2}">
      <dgm:prSet phldrT="[Text]" custT="1"/>
      <dgm:spPr/>
      <dgm:t>
        <a:bodyPr/>
        <a:lstStyle/>
        <a:p>
          <a:r>
            <a:rPr lang="en-US" sz="2000" dirty="0" err="1" smtClean="0">
              <a:solidFill>
                <a:srgbClr val="0000FF"/>
              </a:solidFill>
              <a:latin typeface="Narkisim" pitchFamily="34" charset="-79"/>
              <a:cs typeface="Narkisim" pitchFamily="34" charset="-79"/>
            </a:rPr>
            <a:t>Tidak</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menunjukkan</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lokasi</a:t>
          </a:r>
          <a:endParaRPr lang="id-ID" sz="2000" dirty="0">
            <a:solidFill>
              <a:srgbClr val="0000FF"/>
            </a:solidFill>
            <a:latin typeface="Narkisim" pitchFamily="34" charset="-79"/>
            <a:cs typeface="Narkisim" pitchFamily="34" charset="-79"/>
          </a:endParaRPr>
        </a:p>
      </dgm:t>
    </dgm:pt>
    <dgm:pt modelId="{04A7B965-FCF8-4412-B31F-7CFE3CDACA1A}" type="parTrans" cxnId="{145092B6-780C-4394-910B-A33F0B1C4E62}">
      <dgm:prSet/>
      <dgm:spPr/>
      <dgm:t>
        <a:bodyPr/>
        <a:lstStyle/>
        <a:p>
          <a:endParaRPr lang="id-ID"/>
        </a:p>
      </dgm:t>
    </dgm:pt>
    <dgm:pt modelId="{050CC8EC-6895-4B6F-9D75-947C2AC3B13E}" type="sibTrans" cxnId="{145092B6-780C-4394-910B-A33F0B1C4E62}">
      <dgm:prSet/>
      <dgm:spPr/>
      <dgm:t>
        <a:bodyPr/>
        <a:lstStyle/>
        <a:p>
          <a:endParaRPr lang="id-ID"/>
        </a:p>
      </dgm:t>
    </dgm:pt>
    <dgm:pt modelId="{683644BF-EBD1-4DBD-BAF5-8CE895F2BACB}">
      <dgm:prSet phldrT="[Text]" custT="1"/>
      <dgm:spPr/>
      <dgm:t>
        <a:bodyPr/>
        <a:lstStyle/>
        <a:p>
          <a:r>
            <a:rPr lang="en-US" sz="2000" dirty="0" err="1" smtClean="0">
              <a:solidFill>
                <a:srgbClr val="0000FF"/>
              </a:solidFill>
              <a:latin typeface="Narkisim" pitchFamily="34" charset="-79"/>
              <a:cs typeface="Narkisim" pitchFamily="34" charset="-79"/>
            </a:rPr>
            <a:t>Tidak</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memerlukan</a:t>
          </a:r>
          <a:r>
            <a:rPr lang="en-US" sz="2000" dirty="0" smtClean="0">
              <a:solidFill>
                <a:srgbClr val="0000FF"/>
              </a:solidFill>
              <a:latin typeface="Narkisim" pitchFamily="34" charset="-79"/>
              <a:cs typeface="Narkisim" pitchFamily="34" charset="-79"/>
            </a:rPr>
            <a:t> </a:t>
          </a:r>
          <a:r>
            <a:rPr lang="en-US" sz="2000" dirty="0" err="1" smtClean="0">
              <a:solidFill>
                <a:srgbClr val="0000FF"/>
              </a:solidFill>
              <a:latin typeface="Narkisim" pitchFamily="34" charset="-79"/>
              <a:cs typeface="Narkisim" pitchFamily="34" charset="-79"/>
            </a:rPr>
            <a:t>keanggotaan</a:t>
          </a:r>
          <a:endParaRPr lang="id-ID" sz="2000" dirty="0">
            <a:solidFill>
              <a:srgbClr val="0000FF"/>
            </a:solidFill>
            <a:latin typeface="Narkisim" pitchFamily="34" charset="-79"/>
            <a:cs typeface="Narkisim" pitchFamily="34" charset="-79"/>
          </a:endParaRPr>
        </a:p>
      </dgm:t>
    </dgm:pt>
    <dgm:pt modelId="{9B4073E7-9597-4E74-B89F-6CF58A8F4D1D}" type="parTrans" cxnId="{AA01FFC5-FE43-4842-906E-82FDC9E48E96}">
      <dgm:prSet/>
      <dgm:spPr/>
      <dgm:t>
        <a:bodyPr/>
        <a:lstStyle/>
        <a:p>
          <a:endParaRPr lang="id-ID"/>
        </a:p>
      </dgm:t>
    </dgm:pt>
    <dgm:pt modelId="{E1761BED-F575-4E16-8A24-851F0E77E601}" type="sibTrans" cxnId="{AA01FFC5-FE43-4842-906E-82FDC9E48E96}">
      <dgm:prSet/>
      <dgm:spPr/>
      <dgm:t>
        <a:bodyPr/>
        <a:lstStyle/>
        <a:p>
          <a:endParaRPr lang="id-ID"/>
        </a:p>
      </dgm:t>
    </dgm:pt>
    <dgm:pt modelId="{B60611B9-51D1-454F-946F-5D8D869AB1EE}">
      <dgm:prSet phldrT="[Text]"/>
      <dgm:spPr/>
      <dgm:t>
        <a:bodyPr/>
        <a:lstStyle/>
        <a:p>
          <a:r>
            <a:rPr lang="en-US" dirty="0" err="1" smtClean="0">
              <a:solidFill>
                <a:srgbClr val="0000FF"/>
              </a:solidFill>
              <a:latin typeface="Narkisim" pitchFamily="34" charset="-79"/>
              <a:cs typeface="Narkisim" pitchFamily="34" charset="-79"/>
            </a:rPr>
            <a:t>Deskripsi</a:t>
          </a:r>
          <a:r>
            <a:rPr lang="en-US" dirty="0" smtClean="0">
              <a:solidFill>
                <a:srgbClr val="0000FF"/>
              </a:solidFill>
              <a:latin typeface="Narkisim" pitchFamily="34" charset="-79"/>
              <a:cs typeface="Narkisim" pitchFamily="34" charset="-79"/>
            </a:rPr>
            <a:t> </a:t>
          </a:r>
          <a:r>
            <a:rPr lang="en-US" dirty="0" err="1" smtClean="0">
              <a:solidFill>
                <a:srgbClr val="0000FF"/>
              </a:solidFill>
              <a:latin typeface="Narkisim" pitchFamily="34" charset="-79"/>
              <a:cs typeface="Narkisim" pitchFamily="34" charset="-79"/>
            </a:rPr>
            <a:t>katalog</a:t>
          </a:r>
          <a:r>
            <a:rPr lang="en-US" dirty="0" smtClean="0">
              <a:solidFill>
                <a:srgbClr val="0000FF"/>
              </a:solidFill>
              <a:latin typeface="Narkisim" pitchFamily="34" charset="-79"/>
              <a:cs typeface="Narkisim" pitchFamily="34" charset="-79"/>
            </a:rPr>
            <a:t> </a:t>
          </a:r>
          <a:r>
            <a:rPr lang="en-US" dirty="0" err="1" smtClean="0">
              <a:solidFill>
                <a:srgbClr val="0000FF"/>
              </a:solidFill>
              <a:latin typeface="Narkisim" pitchFamily="34" charset="-79"/>
              <a:cs typeface="Narkisim" pitchFamily="34" charset="-79"/>
            </a:rPr>
            <a:t>harus</a:t>
          </a:r>
          <a:r>
            <a:rPr lang="en-US" dirty="0" smtClean="0">
              <a:solidFill>
                <a:srgbClr val="0000FF"/>
              </a:solidFill>
              <a:latin typeface="Narkisim" pitchFamily="34" charset="-79"/>
              <a:cs typeface="Narkisim" pitchFamily="34" charset="-79"/>
            </a:rPr>
            <a:t> </a:t>
          </a:r>
          <a:r>
            <a:rPr lang="en-US" dirty="0" err="1" smtClean="0">
              <a:solidFill>
                <a:srgbClr val="0000FF"/>
              </a:solidFill>
              <a:latin typeface="Narkisim" pitchFamily="34" charset="-79"/>
              <a:cs typeface="Narkisim" pitchFamily="34" charset="-79"/>
            </a:rPr>
            <a:t>selengkap</a:t>
          </a:r>
          <a:r>
            <a:rPr lang="en-US" dirty="0" smtClean="0">
              <a:solidFill>
                <a:srgbClr val="0000FF"/>
              </a:solidFill>
              <a:latin typeface="Narkisim" pitchFamily="34" charset="-79"/>
              <a:cs typeface="Narkisim" pitchFamily="34" charset="-79"/>
            </a:rPr>
            <a:t> </a:t>
          </a:r>
          <a:r>
            <a:rPr lang="en-US" dirty="0" err="1" smtClean="0">
              <a:solidFill>
                <a:srgbClr val="0000FF"/>
              </a:solidFill>
              <a:latin typeface="Narkisim" pitchFamily="34" charset="-79"/>
              <a:cs typeface="Narkisim" pitchFamily="34" charset="-79"/>
            </a:rPr>
            <a:t>mungkin</a:t>
          </a:r>
          <a:r>
            <a:rPr lang="en-US" dirty="0" smtClean="0">
              <a:solidFill>
                <a:srgbClr val="0000FF"/>
              </a:solidFill>
              <a:latin typeface="Narkisim" pitchFamily="34" charset="-79"/>
              <a:cs typeface="Narkisim" pitchFamily="34" charset="-79"/>
            </a:rPr>
            <a:t> </a:t>
          </a:r>
          <a:endParaRPr lang="id-ID" dirty="0">
            <a:solidFill>
              <a:srgbClr val="0000FF"/>
            </a:solidFill>
            <a:latin typeface="Narkisim" pitchFamily="34" charset="-79"/>
            <a:cs typeface="Narkisim" pitchFamily="34" charset="-79"/>
          </a:endParaRPr>
        </a:p>
      </dgm:t>
    </dgm:pt>
    <dgm:pt modelId="{BCAB5918-4C08-412B-A191-A68F7DA887CA}" type="parTrans" cxnId="{22D9380B-3298-47DD-B40E-BA49770FF272}">
      <dgm:prSet/>
      <dgm:spPr/>
      <dgm:t>
        <a:bodyPr/>
        <a:lstStyle/>
        <a:p>
          <a:endParaRPr lang="id-ID"/>
        </a:p>
      </dgm:t>
    </dgm:pt>
    <dgm:pt modelId="{3E5E0C06-104D-4B0F-8FB9-13036057513D}" type="sibTrans" cxnId="{22D9380B-3298-47DD-B40E-BA49770FF272}">
      <dgm:prSet/>
      <dgm:spPr/>
      <dgm:t>
        <a:bodyPr/>
        <a:lstStyle/>
        <a:p>
          <a:endParaRPr lang="id-ID"/>
        </a:p>
      </dgm:t>
    </dgm:pt>
    <dgm:pt modelId="{03C262BC-2105-401B-BB5D-CA7E3344D654}">
      <dgm:prSet phldrT="[Text]"/>
      <dgm:spPr/>
      <dgm:t>
        <a:bodyPr/>
        <a:lstStyle/>
        <a:p>
          <a:r>
            <a:rPr lang="id-ID" dirty="0" smtClean="0">
              <a:solidFill>
                <a:srgbClr val="0000FF"/>
              </a:solidFill>
              <a:latin typeface="Narkisim" pitchFamily="34" charset="-79"/>
              <a:cs typeface="Narkisim" pitchFamily="34" charset="-79"/>
            </a:rPr>
            <a:t>Buku tsb belum tentu menjadi koleksi perpustakaan</a:t>
          </a:r>
          <a:endParaRPr lang="id-ID" dirty="0">
            <a:solidFill>
              <a:srgbClr val="0000FF"/>
            </a:solidFill>
            <a:latin typeface="Narkisim" pitchFamily="34" charset="-79"/>
            <a:cs typeface="Narkisim" pitchFamily="34" charset="-79"/>
          </a:endParaRPr>
        </a:p>
      </dgm:t>
    </dgm:pt>
    <dgm:pt modelId="{641B8627-32B5-40C1-8563-8A68C416878D}" type="parTrans" cxnId="{6CDBCFF1-1A2C-4BEE-8B0B-48177FC95AB7}">
      <dgm:prSet/>
      <dgm:spPr/>
      <dgm:t>
        <a:bodyPr/>
        <a:lstStyle/>
        <a:p>
          <a:endParaRPr lang="id-ID"/>
        </a:p>
      </dgm:t>
    </dgm:pt>
    <dgm:pt modelId="{BB227DAC-7815-4C7A-A082-00BC36A3DED7}" type="sibTrans" cxnId="{6CDBCFF1-1A2C-4BEE-8B0B-48177FC95AB7}">
      <dgm:prSet/>
      <dgm:spPr/>
      <dgm:t>
        <a:bodyPr/>
        <a:lstStyle/>
        <a:p>
          <a:endParaRPr lang="id-ID"/>
        </a:p>
      </dgm:t>
    </dgm:pt>
    <dgm:pt modelId="{7FBD5249-6A1C-4F13-80DB-89B83751A19F}" type="pres">
      <dgm:prSet presAssocID="{D0DFDDCE-DD8F-4A93-8C8A-EC4FF3F85234}" presName="vert0" presStyleCnt="0">
        <dgm:presLayoutVars>
          <dgm:dir/>
          <dgm:animOne val="branch"/>
          <dgm:animLvl val="lvl"/>
        </dgm:presLayoutVars>
      </dgm:prSet>
      <dgm:spPr/>
      <dgm:t>
        <a:bodyPr/>
        <a:lstStyle/>
        <a:p>
          <a:endParaRPr lang="id-ID"/>
        </a:p>
      </dgm:t>
    </dgm:pt>
    <dgm:pt modelId="{1E85B8E0-C644-47FB-A2D2-1DA6490367EE}" type="pres">
      <dgm:prSet presAssocID="{B7D22ED2-D09C-4E82-8D47-BE080B74D5F2}" presName="thickLine" presStyleLbl="alignNode1" presStyleIdx="0" presStyleCnt="1"/>
      <dgm:spPr/>
      <dgm:t>
        <a:bodyPr/>
        <a:lstStyle/>
        <a:p>
          <a:endParaRPr lang="id-ID"/>
        </a:p>
      </dgm:t>
    </dgm:pt>
    <dgm:pt modelId="{C8426E2B-C08D-45CC-B545-E962AF55D731}" type="pres">
      <dgm:prSet presAssocID="{B7D22ED2-D09C-4E82-8D47-BE080B74D5F2}" presName="horz1" presStyleCnt="0"/>
      <dgm:spPr/>
      <dgm:t>
        <a:bodyPr/>
        <a:lstStyle/>
        <a:p>
          <a:endParaRPr lang="id-ID"/>
        </a:p>
      </dgm:t>
    </dgm:pt>
    <dgm:pt modelId="{F8634B21-6524-46D5-AB23-8815744E550D}" type="pres">
      <dgm:prSet presAssocID="{B7D22ED2-D09C-4E82-8D47-BE080B74D5F2}" presName="tx1" presStyleLbl="revTx" presStyleIdx="0" presStyleCnt="6"/>
      <dgm:spPr/>
      <dgm:t>
        <a:bodyPr/>
        <a:lstStyle/>
        <a:p>
          <a:endParaRPr lang="id-ID"/>
        </a:p>
      </dgm:t>
    </dgm:pt>
    <dgm:pt modelId="{743E514C-47EB-4664-843F-2356B6BFACCE}" type="pres">
      <dgm:prSet presAssocID="{B7D22ED2-D09C-4E82-8D47-BE080B74D5F2}" presName="vert1" presStyleCnt="0"/>
      <dgm:spPr/>
      <dgm:t>
        <a:bodyPr/>
        <a:lstStyle/>
        <a:p>
          <a:endParaRPr lang="id-ID"/>
        </a:p>
      </dgm:t>
    </dgm:pt>
    <dgm:pt modelId="{4DDC72D2-40F6-466F-A2A7-FF9090C65706}" type="pres">
      <dgm:prSet presAssocID="{5CE79389-9DC6-4200-B55A-D466921F7CE8}" presName="vertSpace2a" presStyleCnt="0"/>
      <dgm:spPr/>
      <dgm:t>
        <a:bodyPr/>
        <a:lstStyle/>
        <a:p>
          <a:endParaRPr lang="id-ID"/>
        </a:p>
      </dgm:t>
    </dgm:pt>
    <dgm:pt modelId="{1637EC8C-131E-4D02-A0BD-11BEEBC14EB3}" type="pres">
      <dgm:prSet presAssocID="{5CE79389-9DC6-4200-B55A-D466921F7CE8}" presName="horz2" presStyleCnt="0"/>
      <dgm:spPr/>
      <dgm:t>
        <a:bodyPr/>
        <a:lstStyle/>
        <a:p>
          <a:endParaRPr lang="id-ID"/>
        </a:p>
      </dgm:t>
    </dgm:pt>
    <dgm:pt modelId="{DC68D8AB-8775-480D-9343-5B50DCE54782}" type="pres">
      <dgm:prSet presAssocID="{5CE79389-9DC6-4200-B55A-D466921F7CE8}" presName="horzSpace2" presStyleCnt="0"/>
      <dgm:spPr/>
      <dgm:t>
        <a:bodyPr/>
        <a:lstStyle/>
        <a:p>
          <a:endParaRPr lang="id-ID"/>
        </a:p>
      </dgm:t>
    </dgm:pt>
    <dgm:pt modelId="{DE3389D3-F738-4C05-83E8-92738114A50A}" type="pres">
      <dgm:prSet presAssocID="{5CE79389-9DC6-4200-B55A-D466921F7CE8}" presName="tx2" presStyleLbl="revTx" presStyleIdx="1" presStyleCnt="6"/>
      <dgm:spPr/>
      <dgm:t>
        <a:bodyPr/>
        <a:lstStyle/>
        <a:p>
          <a:endParaRPr lang="id-ID"/>
        </a:p>
      </dgm:t>
    </dgm:pt>
    <dgm:pt modelId="{3D012AEC-12E2-47F0-BBE6-AF15A6BC2900}" type="pres">
      <dgm:prSet presAssocID="{5CE79389-9DC6-4200-B55A-D466921F7CE8}" presName="vert2" presStyleCnt="0"/>
      <dgm:spPr/>
      <dgm:t>
        <a:bodyPr/>
        <a:lstStyle/>
        <a:p>
          <a:endParaRPr lang="id-ID"/>
        </a:p>
      </dgm:t>
    </dgm:pt>
    <dgm:pt modelId="{77F5097E-66F7-4F82-B2D0-64AB6489F91A}" type="pres">
      <dgm:prSet presAssocID="{5CE79389-9DC6-4200-B55A-D466921F7CE8}" presName="thinLine2b" presStyleLbl="callout" presStyleIdx="0" presStyleCnt="5"/>
      <dgm:spPr/>
      <dgm:t>
        <a:bodyPr/>
        <a:lstStyle/>
        <a:p>
          <a:endParaRPr lang="id-ID"/>
        </a:p>
      </dgm:t>
    </dgm:pt>
    <dgm:pt modelId="{8F87A2E2-58B5-4412-9802-87B5FF25D87A}" type="pres">
      <dgm:prSet presAssocID="{5CE79389-9DC6-4200-B55A-D466921F7CE8}" presName="vertSpace2b" presStyleCnt="0"/>
      <dgm:spPr/>
      <dgm:t>
        <a:bodyPr/>
        <a:lstStyle/>
        <a:p>
          <a:endParaRPr lang="id-ID"/>
        </a:p>
      </dgm:t>
    </dgm:pt>
    <dgm:pt modelId="{A512DEB0-EAAE-42A8-B32F-BBF3B709CE41}" type="pres">
      <dgm:prSet presAssocID="{13A91C1A-3D89-4C68-902B-FD6BF57105B2}" presName="horz2" presStyleCnt="0"/>
      <dgm:spPr/>
      <dgm:t>
        <a:bodyPr/>
        <a:lstStyle/>
        <a:p>
          <a:endParaRPr lang="id-ID"/>
        </a:p>
      </dgm:t>
    </dgm:pt>
    <dgm:pt modelId="{AFBEB071-9359-4D69-8B0E-29DB1E526D6F}" type="pres">
      <dgm:prSet presAssocID="{13A91C1A-3D89-4C68-902B-FD6BF57105B2}" presName="horzSpace2" presStyleCnt="0"/>
      <dgm:spPr/>
      <dgm:t>
        <a:bodyPr/>
        <a:lstStyle/>
        <a:p>
          <a:endParaRPr lang="id-ID"/>
        </a:p>
      </dgm:t>
    </dgm:pt>
    <dgm:pt modelId="{29EB7037-421E-4F41-9A55-41EC6A3974C1}" type="pres">
      <dgm:prSet presAssocID="{13A91C1A-3D89-4C68-902B-FD6BF57105B2}" presName="tx2" presStyleLbl="revTx" presStyleIdx="2" presStyleCnt="6"/>
      <dgm:spPr/>
      <dgm:t>
        <a:bodyPr/>
        <a:lstStyle/>
        <a:p>
          <a:endParaRPr lang="id-ID"/>
        </a:p>
      </dgm:t>
    </dgm:pt>
    <dgm:pt modelId="{27E0A1F2-D261-4F2F-81D6-ADA0F6CFA07E}" type="pres">
      <dgm:prSet presAssocID="{13A91C1A-3D89-4C68-902B-FD6BF57105B2}" presName="vert2" presStyleCnt="0"/>
      <dgm:spPr/>
      <dgm:t>
        <a:bodyPr/>
        <a:lstStyle/>
        <a:p>
          <a:endParaRPr lang="id-ID"/>
        </a:p>
      </dgm:t>
    </dgm:pt>
    <dgm:pt modelId="{3A8DD149-7D55-4763-A048-4AFF3DE7E369}" type="pres">
      <dgm:prSet presAssocID="{13A91C1A-3D89-4C68-902B-FD6BF57105B2}" presName="thinLine2b" presStyleLbl="callout" presStyleIdx="1" presStyleCnt="5"/>
      <dgm:spPr/>
      <dgm:t>
        <a:bodyPr/>
        <a:lstStyle/>
        <a:p>
          <a:endParaRPr lang="id-ID"/>
        </a:p>
      </dgm:t>
    </dgm:pt>
    <dgm:pt modelId="{CB8FE87A-CFCC-421C-9403-9D648E47C9B7}" type="pres">
      <dgm:prSet presAssocID="{13A91C1A-3D89-4C68-902B-FD6BF57105B2}" presName="vertSpace2b" presStyleCnt="0"/>
      <dgm:spPr/>
      <dgm:t>
        <a:bodyPr/>
        <a:lstStyle/>
        <a:p>
          <a:endParaRPr lang="id-ID"/>
        </a:p>
      </dgm:t>
    </dgm:pt>
    <dgm:pt modelId="{83CB01DB-F616-475A-A147-A9137AA5EFE3}" type="pres">
      <dgm:prSet presAssocID="{683644BF-EBD1-4DBD-BAF5-8CE895F2BACB}" presName="horz2" presStyleCnt="0"/>
      <dgm:spPr/>
      <dgm:t>
        <a:bodyPr/>
        <a:lstStyle/>
        <a:p>
          <a:endParaRPr lang="id-ID"/>
        </a:p>
      </dgm:t>
    </dgm:pt>
    <dgm:pt modelId="{2CD321A7-29EE-4245-AC32-6A46E34760B3}" type="pres">
      <dgm:prSet presAssocID="{683644BF-EBD1-4DBD-BAF5-8CE895F2BACB}" presName="horzSpace2" presStyleCnt="0"/>
      <dgm:spPr/>
      <dgm:t>
        <a:bodyPr/>
        <a:lstStyle/>
        <a:p>
          <a:endParaRPr lang="id-ID"/>
        </a:p>
      </dgm:t>
    </dgm:pt>
    <dgm:pt modelId="{70482C14-F43E-4252-8A1E-C524337D24F9}" type="pres">
      <dgm:prSet presAssocID="{683644BF-EBD1-4DBD-BAF5-8CE895F2BACB}" presName="tx2" presStyleLbl="revTx" presStyleIdx="3" presStyleCnt="6"/>
      <dgm:spPr/>
      <dgm:t>
        <a:bodyPr/>
        <a:lstStyle/>
        <a:p>
          <a:endParaRPr lang="id-ID"/>
        </a:p>
      </dgm:t>
    </dgm:pt>
    <dgm:pt modelId="{B8E97411-B901-45CF-A5D1-0C9DB4DFD0D0}" type="pres">
      <dgm:prSet presAssocID="{683644BF-EBD1-4DBD-BAF5-8CE895F2BACB}" presName="vert2" presStyleCnt="0"/>
      <dgm:spPr/>
      <dgm:t>
        <a:bodyPr/>
        <a:lstStyle/>
        <a:p>
          <a:endParaRPr lang="id-ID"/>
        </a:p>
      </dgm:t>
    </dgm:pt>
    <dgm:pt modelId="{2772702B-136E-43AF-A1B2-014937204725}" type="pres">
      <dgm:prSet presAssocID="{683644BF-EBD1-4DBD-BAF5-8CE895F2BACB}" presName="thinLine2b" presStyleLbl="callout" presStyleIdx="2" presStyleCnt="5"/>
      <dgm:spPr/>
      <dgm:t>
        <a:bodyPr/>
        <a:lstStyle/>
        <a:p>
          <a:endParaRPr lang="id-ID"/>
        </a:p>
      </dgm:t>
    </dgm:pt>
    <dgm:pt modelId="{CF6FB53A-BAD8-4279-8D5E-49EDFE629CA0}" type="pres">
      <dgm:prSet presAssocID="{683644BF-EBD1-4DBD-BAF5-8CE895F2BACB}" presName="vertSpace2b" presStyleCnt="0"/>
      <dgm:spPr/>
      <dgm:t>
        <a:bodyPr/>
        <a:lstStyle/>
        <a:p>
          <a:endParaRPr lang="id-ID"/>
        </a:p>
      </dgm:t>
    </dgm:pt>
    <dgm:pt modelId="{B3D85932-7964-4F9D-9923-64A798EFE7BB}" type="pres">
      <dgm:prSet presAssocID="{03C262BC-2105-401B-BB5D-CA7E3344D654}" presName="horz2" presStyleCnt="0"/>
      <dgm:spPr/>
    </dgm:pt>
    <dgm:pt modelId="{62B5D428-9716-456D-8C61-9D9223815DC2}" type="pres">
      <dgm:prSet presAssocID="{03C262BC-2105-401B-BB5D-CA7E3344D654}" presName="horzSpace2" presStyleCnt="0"/>
      <dgm:spPr/>
    </dgm:pt>
    <dgm:pt modelId="{1B08A00F-9478-4A95-9EA9-E198D12C0F3E}" type="pres">
      <dgm:prSet presAssocID="{03C262BC-2105-401B-BB5D-CA7E3344D654}" presName="tx2" presStyleLbl="revTx" presStyleIdx="4" presStyleCnt="6"/>
      <dgm:spPr/>
      <dgm:t>
        <a:bodyPr/>
        <a:lstStyle/>
        <a:p>
          <a:endParaRPr lang="id-ID"/>
        </a:p>
      </dgm:t>
    </dgm:pt>
    <dgm:pt modelId="{EF6FAD1F-807C-4BC4-9DC9-0721B0CBCF15}" type="pres">
      <dgm:prSet presAssocID="{03C262BC-2105-401B-BB5D-CA7E3344D654}" presName="vert2" presStyleCnt="0"/>
      <dgm:spPr/>
    </dgm:pt>
    <dgm:pt modelId="{F1FF524D-30BC-4D91-9425-8EC0EB51FD95}" type="pres">
      <dgm:prSet presAssocID="{03C262BC-2105-401B-BB5D-CA7E3344D654}" presName="thinLine2b" presStyleLbl="callout" presStyleIdx="3" presStyleCnt="5"/>
      <dgm:spPr/>
    </dgm:pt>
    <dgm:pt modelId="{D7FA5162-F303-4EA8-8881-3BFD0C9FA87C}" type="pres">
      <dgm:prSet presAssocID="{03C262BC-2105-401B-BB5D-CA7E3344D654}" presName="vertSpace2b" presStyleCnt="0"/>
      <dgm:spPr/>
    </dgm:pt>
    <dgm:pt modelId="{0CF2F746-85B8-4FD7-9BBF-74A45F320FF7}" type="pres">
      <dgm:prSet presAssocID="{B60611B9-51D1-454F-946F-5D8D869AB1EE}" presName="horz2" presStyleCnt="0"/>
      <dgm:spPr/>
      <dgm:t>
        <a:bodyPr/>
        <a:lstStyle/>
        <a:p>
          <a:endParaRPr lang="id-ID"/>
        </a:p>
      </dgm:t>
    </dgm:pt>
    <dgm:pt modelId="{B23BF606-20CC-4A9D-B69C-7BD140E43D01}" type="pres">
      <dgm:prSet presAssocID="{B60611B9-51D1-454F-946F-5D8D869AB1EE}" presName="horzSpace2" presStyleCnt="0"/>
      <dgm:spPr/>
      <dgm:t>
        <a:bodyPr/>
        <a:lstStyle/>
        <a:p>
          <a:endParaRPr lang="id-ID"/>
        </a:p>
      </dgm:t>
    </dgm:pt>
    <dgm:pt modelId="{49F611D0-2020-4B8C-9BE7-0AD4BB96D03B}" type="pres">
      <dgm:prSet presAssocID="{B60611B9-51D1-454F-946F-5D8D869AB1EE}" presName="tx2" presStyleLbl="revTx" presStyleIdx="5" presStyleCnt="6"/>
      <dgm:spPr/>
      <dgm:t>
        <a:bodyPr/>
        <a:lstStyle/>
        <a:p>
          <a:endParaRPr lang="id-ID"/>
        </a:p>
      </dgm:t>
    </dgm:pt>
    <dgm:pt modelId="{D1B40C35-57FE-49E7-A8C6-D2C2857BAC19}" type="pres">
      <dgm:prSet presAssocID="{B60611B9-51D1-454F-946F-5D8D869AB1EE}" presName="vert2" presStyleCnt="0"/>
      <dgm:spPr/>
      <dgm:t>
        <a:bodyPr/>
        <a:lstStyle/>
        <a:p>
          <a:endParaRPr lang="id-ID"/>
        </a:p>
      </dgm:t>
    </dgm:pt>
    <dgm:pt modelId="{67352248-E03E-4CCB-94BC-112BAF9D0CA5}" type="pres">
      <dgm:prSet presAssocID="{B60611B9-51D1-454F-946F-5D8D869AB1EE}" presName="thinLine2b" presStyleLbl="callout" presStyleIdx="4" presStyleCnt="5"/>
      <dgm:spPr/>
      <dgm:t>
        <a:bodyPr/>
        <a:lstStyle/>
        <a:p>
          <a:endParaRPr lang="id-ID"/>
        </a:p>
      </dgm:t>
    </dgm:pt>
    <dgm:pt modelId="{54EB325B-6F7D-4D85-A39A-29A2846913AD}" type="pres">
      <dgm:prSet presAssocID="{B60611B9-51D1-454F-946F-5D8D869AB1EE}" presName="vertSpace2b" presStyleCnt="0"/>
      <dgm:spPr/>
      <dgm:t>
        <a:bodyPr/>
        <a:lstStyle/>
        <a:p>
          <a:endParaRPr lang="id-ID"/>
        </a:p>
      </dgm:t>
    </dgm:pt>
  </dgm:ptLst>
  <dgm:cxnLst>
    <dgm:cxn modelId="{4ED35AFB-FA89-4710-BC47-E875503C838E}" type="presOf" srcId="{B60611B9-51D1-454F-946F-5D8D869AB1EE}" destId="{49F611D0-2020-4B8C-9BE7-0AD4BB96D03B}" srcOrd="0" destOrd="0" presId="urn:microsoft.com/office/officeart/2008/layout/LinedList"/>
    <dgm:cxn modelId="{476F426C-E1CB-40FC-9A81-329AC9C7FB05}" type="presOf" srcId="{13A91C1A-3D89-4C68-902B-FD6BF57105B2}" destId="{29EB7037-421E-4F41-9A55-41EC6A3974C1}" srcOrd="0" destOrd="0" presId="urn:microsoft.com/office/officeart/2008/layout/LinedList"/>
    <dgm:cxn modelId="{EB411AE5-5A18-4722-9F1D-91D04E6714F8}" type="presOf" srcId="{683644BF-EBD1-4DBD-BAF5-8CE895F2BACB}" destId="{70482C14-F43E-4252-8A1E-C524337D24F9}" srcOrd="0" destOrd="0" presId="urn:microsoft.com/office/officeart/2008/layout/LinedList"/>
    <dgm:cxn modelId="{C9976BB5-0F69-478A-AFC7-EFC1954B9B34}" srcId="{B7D22ED2-D09C-4E82-8D47-BE080B74D5F2}" destId="{5CE79389-9DC6-4200-B55A-D466921F7CE8}" srcOrd="0" destOrd="0" parTransId="{1B3B4CC3-7DA0-4B7A-BB41-DA93FCAD4044}" sibTransId="{632304A9-E5D2-41E1-80B1-A7EB6A699984}"/>
    <dgm:cxn modelId="{6F2A0964-00EC-43E7-8493-B9B5021C38DB}" type="presOf" srcId="{D0DFDDCE-DD8F-4A93-8C8A-EC4FF3F85234}" destId="{7FBD5249-6A1C-4F13-80DB-89B83751A19F}" srcOrd="0" destOrd="0" presId="urn:microsoft.com/office/officeart/2008/layout/LinedList"/>
    <dgm:cxn modelId="{22D9380B-3298-47DD-B40E-BA49770FF272}" srcId="{B7D22ED2-D09C-4E82-8D47-BE080B74D5F2}" destId="{B60611B9-51D1-454F-946F-5D8D869AB1EE}" srcOrd="4" destOrd="0" parTransId="{BCAB5918-4C08-412B-A191-A68F7DA887CA}" sibTransId="{3E5E0C06-104D-4B0F-8FB9-13036057513D}"/>
    <dgm:cxn modelId="{7BE00C62-9D2C-423F-A846-54A838D4A4EA}" srcId="{D0DFDDCE-DD8F-4A93-8C8A-EC4FF3F85234}" destId="{B7D22ED2-D09C-4E82-8D47-BE080B74D5F2}" srcOrd="0" destOrd="0" parTransId="{04AE3B60-45A3-41F8-AAC7-60D9176B5A86}" sibTransId="{59D4FC75-61F2-4545-A3D6-FB33655EB7E4}"/>
    <dgm:cxn modelId="{6CDBCFF1-1A2C-4BEE-8B0B-48177FC95AB7}" srcId="{B7D22ED2-D09C-4E82-8D47-BE080B74D5F2}" destId="{03C262BC-2105-401B-BB5D-CA7E3344D654}" srcOrd="3" destOrd="0" parTransId="{641B8627-32B5-40C1-8563-8A68C416878D}" sibTransId="{BB227DAC-7815-4C7A-A082-00BC36A3DED7}"/>
    <dgm:cxn modelId="{AA01FFC5-FE43-4842-906E-82FDC9E48E96}" srcId="{B7D22ED2-D09C-4E82-8D47-BE080B74D5F2}" destId="{683644BF-EBD1-4DBD-BAF5-8CE895F2BACB}" srcOrd="2" destOrd="0" parTransId="{9B4073E7-9597-4E74-B89F-6CF58A8F4D1D}" sibTransId="{E1761BED-F575-4E16-8A24-851F0E77E601}"/>
    <dgm:cxn modelId="{097A94BE-D27D-457F-A661-9D6CA24E9F13}" type="presOf" srcId="{03C262BC-2105-401B-BB5D-CA7E3344D654}" destId="{1B08A00F-9478-4A95-9EA9-E198D12C0F3E}" srcOrd="0" destOrd="0" presId="urn:microsoft.com/office/officeart/2008/layout/LinedList"/>
    <dgm:cxn modelId="{0BEE5444-3300-4313-A8B6-3AC555B81B79}" type="presOf" srcId="{B7D22ED2-D09C-4E82-8D47-BE080B74D5F2}" destId="{F8634B21-6524-46D5-AB23-8815744E550D}" srcOrd="0" destOrd="0" presId="urn:microsoft.com/office/officeart/2008/layout/LinedList"/>
    <dgm:cxn modelId="{BA088AFE-71E7-492C-AF57-CF1E332FB311}" type="presOf" srcId="{5CE79389-9DC6-4200-B55A-D466921F7CE8}" destId="{DE3389D3-F738-4C05-83E8-92738114A50A}" srcOrd="0" destOrd="0" presId="urn:microsoft.com/office/officeart/2008/layout/LinedList"/>
    <dgm:cxn modelId="{145092B6-780C-4394-910B-A33F0B1C4E62}" srcId="{B7D22ED2-D09C-4E82-8D47-BE080B74D5F2}" destId="{13A91C1A-3D89-4C68-902B-FD6BF57105B2}" srcOrd="1" destOrd="0" parTransId="{04A7B965-FCF8-4412-B31F-7CFE3CDACA1A}" sibTransId="{050CC8EC-6895-4B6F-9D75-947C2AC3B13E}"/>
    <dgm:cxn modelId="{AB19BE15-A7AC-4646-8F6B-42781DB3B051}" type="presParOf" srcId="{7FBD5249-6A1C-4F13-80DB-89B83751A19F}" destId="{1E85B8E0-C644-47FB-A2D2-1DA6490367EE}" srcOrd="0" destOrd="0" presId="urn:microsoft.com/office/officeart/2008/layout/LinedList"/>
    <dgm:cxn modelId="{CCD49CBC-8167-4B2F-A56E-B68193779E7C}" type="presParOf" srcId="{7FBD5249-6A1C-4F13-80DB-89B83751A19F}" destId="{C8426E2B-C08D-45CC-B545-E962AF55D731}" srcOrd="1" destOrd="0" presId="urn:microsoft.com/office/officeart/2008/layout/LinedList"/>
    <dgm:cxn modelId="{C2E166B4-3D62-46D4-BC73-8EF8CFEDB371}" type="presParOf" srcId="{C8426E2B-C08D-45CC-B545-E962AF55D731}" destId="{F8634B21-6524-46D5-AB23-8815744E550D}" srcOrd="0" destOrd="0" presId="urn:microsoft.com/office/officeart/2008/layout/LinedList"/>
    <dgm:cxn modelId="{64F577AD-1AFE-493E-95C4-254B0E1B0C08}" type="presParOf" srcId="{C8426E2B-C08D-45CC-B545-E962AF55D731}" destId="{743E514C-47EB-4664-843F-2356B6BFACCE}" srcOrd="1" destOrd="0" presId="urn:microsoft.com/office/officeart/2008/layout/LinedList"/>
    <dgm:cxn modelId="{81E26CD4-582E-4745-9C38-A164F448A605}" type="presParOf" srcId="{743E514C-47EB-4664-843F-2356B6BFACCE}" destId="{4DDC72D2-40F6-466F-A2A7-FF9090C65706}" srcOrd="0" destOrd="0" presId="urn:microsoft.com/office/officeart/2008/layout/LinedList"/>
    <dgm:cxn modelId="{F78C88A7-EC83-4B07-8895-27F15315612A}" type="presParOf" srcId="{743E514C-47EB-4664-843F-2356B6BFACCE}" destId="{1637EC8C-131E-4D02-A0BD-11BEEBC14EB3}" srcOrd="1" destOrd="0" presId="urn:microsoft.com/office/officeart/2008/layout/LinedList"/>
    <dgm:cxn modelId="{EA2C228F-52AF-4444-8BF8-7CFD6697F47C}" type="presParOf" srcId="{1637EC8C-131E-4D02-A0BD-11BEEBC14EB3}" destId="{DC68D8AB-8775-480D-9343-5B50DCE54782}" srcOrd="0" destOrd="0" presId="urn:microsoft.com/office/officeart/2008/layout/LinedList"/>
    <dgm:cxn modelId="{00ACEB94-B7A6-4920-9F88-490A6FC54511}" type="presParOf" srcId="{1637EC8C-131E-4D02-A0BD-11BEEBC14EB3}" destId="{DE3389D3-F738-4C05-83E8-92738114A50A}" srcOrd="1" destOrd="0" presId="urn:microsoft.com/office/officeart/2008/layout/LinedList"/>
    <dgm:cxn modelId="{194DEC25-F169-4D39-91FA-9B8F461F2AAD}" type="presParOf" srcId="{1637EC8C-131E-4D02-A0BD-11BEEBC14EB3}" destId="{3D012AEC-12E2-47F0-BBE6-AF15A6BC2900}" srcOrd="2" destOrd="0" presId="urn:microsoft.com/office/officeart/2008/layout/LinedList"/>
    <dgm:cxn modelId="{41D5FC43-1680-4FE5-A016-377774A20EF2}" type="presParOf" srcId="{743E514C-47EB-4664-843F-2356B6BFACCE}" destId="{77F5097E-66F7-4F82-B2D0-64AB6489F91A}" srcOrd="2" destOrd="0" presId="urn:microsoft.com/office/officeart/2008/layout/LinedList"/>
    <dgm:cxn modelId="{1776A765-2557-4CA0-A9A8-2B5DA9BB6B10}" type="presParOf" srcId="{743E514C-47EB-4664-843F-2356B6BFACCE}" destId="{8F87A2E2-58B5-4412-9802-87B5FF25D87A}" srcOrd="3" destOrd="0" presId="urn:microsoft.com/office/officeart/2008/layout/LinedList"/>
    <dgm:cxn modelId="{14ECE713-39C7-406E-8E71-1E696153F135}" type="presParOf" srcId="{743E514C-47EB-4664-843F-2356B6BFACCE}" destId="{A512DEB0-EAAE-42A8-B32F-BBF3B709CE41}" srcOrd="4" destOrd="0" presId="urn:microsoft.com/office/officeart/2008/layout/LinedList"/>
    <dgm:cxn modelId="{956328AF-012F-4079-9DBB-F52B8FEB4048}" type="presParOf" srcId="{A512DEB0-EAAE-42A8-B32F-BBF3B709CE41}" destId="{AFBEB071-9359-4D69-8B0E-29DB1E526D6F}" srcOrd="0" destOrd="0" presId="urn:microsoft.com/office/officeart/2008/layout/LinedList"/>
    <dgm:cxn modelId="{D47AF346-D753-4ED2-BC75-BF6BC85E0EA7}" type="presParOf" srcId="{A512DEB0-EAAE-42A8-B32F-BBF3B709CE41}" destId="{29EB7037-421E-4F41-9A55-41EC6A3974C1}" srcOrd="1" destOrd="0" presId="urn:microsoft.com/office/officeart/2008/layout/LinedList"/>
    <dgm:cxn modelId="{97FDB939-C89B-42BE-9F96-49310333A00C}" type="presParOf" srcId="{A512DEB0-EAAE-42A8-B32F-BBF3B709CE41}" destId="{27E0A1F2-D261-4F2F-81D6-ADA0F6CFA07E}" srcOrd="2" destOrd="0" presId="urn:microsoft.com/office/officeart/2008/layout/LinedList"/>
    <dgm:cxn modelId="{487794F0-3745-4997-AFCB-7900C77C9A43}" type="presParOf" srcId="{743E514C-47EB-4664-843F-2356B6BFACCE}" destId="{3A8DD149-7D55-4763-A048-4AFF3DE7E369}" srcOrd="5" destOrd="0" presId="urn:microsoft.com/office/officeart/2008/layout/LinedList"/>
    <dgm:cxn modelId="{F3030D8B-F5AF-4A6B-BF6F-242FA287EB82}" type="presParOf" srcId="{743E514C-47EB-4664-843F-2356B6BFACCE}" destId="{CB8FE87A-CFCC-421C-9403-9D648E47C9B7}" srcOrd="6" destOrd="0" presId="urn:microsoft.com/office/officeart/2008/layout/LinedList"/>
    <dgm:cxn modelId="{5FA67E84-C5DD-45BD-8464-66B5D128723F}" type="presParOf" srcId="{743E514C-47EB-4664-843F-2356B6BFACCE}" destId="{83CB01DB-F616-475A-A147-A9137AA5EFE3}" srcOrd="7" destOrd="0" presId="urn:microsoft.com/office/officeart/2008/layout/LinedList"/>
    <dgm:cxn modelId="{D0BDD996-9443-4A0B-A0D1-745D1AA0A48F}" type="presParOf" srcId="{83CB01DB-F616-475A-A147-A9137AA5EFE3}" destId="{2CD321A7-29EE-4245-AC32-6A46E34760B3}" srcOrd="0" destOrd="0" presId="urn:microsoft.com/office/officeart/2008/layout/LinedList"/>
    <dgm:cxn modelId="{AD822567-EC5A-4F71-8CF8-FEDAE65F691E}" type="presParOf" srcId="{83CB01DB-F616-475A-A147-A9137AA5EFE3}" destId="{70482C14-F43E-4252-8A1E-C524337D24F9}" srcOrd="1" destOrd="0" presId="urn:microsoft.com/office/officeart/2008/layout/LinedList"/>
    <dgm:cxn modelId="{3DB0812F-55F3-4FB0-8AA9-1491F8D099A5}" type="presParOf" srcId="{83CB01DB-F616-475A-A147-A9137AA5EFE3}" destId="{B8E97411-B901-45CF-A5D1-0C9DB4DFD0D0}" srcOrd="2" destOrd="0" presId="urn:microsoft.com/office/officeart/2008/layout/LinedList"/>
    <dgm:cxn modelId="{26327E01-25B2-4AF2-BA35-BD391F846B9F}" type="presParOf" srcId="{743E514C-47EB-4664-843F-2356B6BFACCE}" destId="{2772702B-136E-43AF-A1B2-014937204725}" srcOrd="8" destOrd="0" presId="urn:microsoft.com/office/officeart/2008/layout/LinedList"/>
    <dgm:cxn modelId="{0BE92802-D081-4EA9-BEA9-8265C5C62A81}" type="presParOf" srcId="{743E514C-47EB-4664-843F-2356B6BFACCE}" destId="{CF6FB53A-BAD8-4279-8D5E-49EDFE629CA0}" srcOrd="9" destOrd="0" presId="urn:microsoft.com/office/officeart/2008/layout/LinedList"/>
    <dgm:cxn modelId="{BBD08B17-BFAE-4BD7-BB22-9291D947DA1A}" type="presParOf" srcId="{743E514C-47EB-4664-843F-2356B6BFACCE}" destId="{B3D85932-7964-4F9D-9923-64A798EFE7BB}" srcOrd="10" destOrd="0" presId="urn:microsoft.com/office/officeart/2008/layout/LinedList"/>
    <dgm:cxn modelId="{145FEAFC-324B-4F16-94A9-4D9B36D5CD3D}" type="presParOf" srcId="{B3D85932-7964-4F9D-9923-64A798EFE7BB}" destId="{62B5D428-9716-456D-8C61-9D9223815DC2}" srcOrd="0" destOrd="0" presId="urn:microsoft.com/office/officeart/2008/layout/LinedList"/>
    <dgm:cxn modelId="{769E5B3B-16FA-467A-99EF-586E6829A2EB}" type="presParOf" srcId="{B3D85932-7964-4F9D-9923-64A798EFE7BB}" destId="{1B08A00F-9478-4A95-9EA9-E198D12C0F3E}" srcOrd="1" destOrd="0" presId="urn:microsoft.com/office/officeart/2008/layout/LinedList"/>
    <dgm:cxn modelId="{A39F6609-8AC1-406B-9003-499C1C26BE5E}" type="presParOf" srcId="{B3D85932-7964-4F9D-9923-64A798EFE7BB}" destId="{EF6FAD1F-807C-4BC4-9DC9-0721B0CBCF15}" srcOrd="2" destOrd="0" presId="urn:microsoft.com/office/officeart/2008/layout/LinedList"/>
    <dgm:cxn modelId="{53B064BC-0F13-4A7D-8263-6666B735FCC7}" type="presParOf" srcId="{743E514C-47EB-4664-843F-2356B6BFACCE}" destId="{F1FF524D-30BC-4D91-9425-8EC0EB51FD95}" srcOrd="11" destOrd="0" presId="urn:microsoft.com/office/officeart/2008/layout/LinedList"/>
    <dgm:cxn modelId="{7AD3264F-F852-4CEC-BA00-2C20A5824903}" type="presParOf" srcId="{743E514C-47EB-4664-843F-2356B6BFACCE}" destId="{D7FA5162-F303-4EA8-8881-3BFD0C9FA87C}" srcOrd="12" destOrd="0" presId="urn:microsoft.com/office/officeart/2008/layout/LinedList"/>
    <dgm:cxn modelId="{11DD962A-BA08-4DD6-892C-31B127C2C1EA}" type="presParOf" srcId="{743E514C-47EB-4664-843F-2356B6BFACCE}" destId="{0CF2F746-85B8-4FD7-9BBF-74A45F320FF7}" srcOrd="13" destOrd="0" presId="urn:microsoft.com/office/officeart/2008/layout/LinedList"/>
    <dgm:cxn modelId="{A39772F7-5442-48FE-B736-E2F6F6FAD596}" type="presParOf" srcId="{0CF2F746-85B8-4FD7-9BBF-74A45F320FF7}" destId="{B23BF606-20CC-4A9D-B69C-7BD140E43D01}" srcOrd="0" destOrd="0" presId="urn:microsoft.com/office/officeart/2008/layout/LinedList"/>
    <dgm:cxn modelId="{C2E71889-D8CC-417A-8756-670B0AD8F88D}" type="presParOf" srcId="{0CF2F746-85B8-4FD7-9BBF-74A45F320FF7}" destId="{49F611D0-2020-4B8C-9BE7-0AD4BB96D03B}" srcOrd="1" destOrd="0" presId="urn:microsoft.com/office/officeart/2008/layout/LinedList"/>
    <dgm:cxn modelId="{7776989C-E442-4797-8646-4475A0A4CA72}" type="presParOf" srcId="{0CF2F746-85B8-4FD7-9BBF-74A45F320FF7}" destId="{D1B40C35-57FE-49E7-A8C6-D2C2857BAC19}" srcOrd="2" destOrd="0" presId="urn:microsoft.com/office/officeart/2008/layout/LinedList"/>
    <dgm:cxn modelId="{D25C21AD-221B-443E-BD1E-1C461BFEBBA3}" type="presParOf" srcId="{743E514C-47EB-4664-843F-2356B6BFACCE}" destId="{67352248-E03E-4CCB-94BC-112BAF9D0CA5}" srcOrd="14" destOrd="0" presId="urn:microsoft.com/office/officeart/2008/layout/LinedList"/>
    <dgm:cxn modelId="{3EC167C1-B90A-4BF2-83A8-EB1A1E0853BB}" type="presParOf" srcId="{743E514C-47EB-4664-843F-2356B6BFACCE}" destId="{54EB325B-6F7D-4D85-A39A-29A2846913AD}" srcOrd="15" destOrd="0" presId="urn:microsoft.com/office/officeart/2008/layout/LinedList"/>
  </dgm:cxnLst>
  <dgm:bg/>
  <dgm:whole/>
</dgm:dataModel>
</file>

<file path=ppt/diagrams/data7.xml><?xml version="1.0" encoding="utf-8"?>
<dgm:dataModel xmlns:dgm="http://schemas.openxmlformats.org/drawingml/2006/diagram" xmlns:a="http://schemas.openxmlformats.org/drawingml/2006/main">
  <dgm:ptLst>
    <dgm:pt modelId="{52F4194C-4DCD-4959-834F-F04617884F9D}" type="doc">
      <dgm:prSet loTypeId="urn:microsoft.com/office/officeart/2008/layout/LinedList" loCatId="list" qsTypeId="urn:microsoft.com/office/officeart/2005/8/quickstyle/simple1" qsCatId="simple" csTypeId="urn:microsoft.com/office/officeart/2005/8/colors/accent4_3" csCatId="accent4" phldr="1"/>
      <dgm:spPr/>
      <dgm:t>
        <a:bodyPr/>
        <a:lstStyle/>
        <a:p>
          <a:endParaRPr lang="id-ID"/>
        </a:p>
      </dgm:t>
    </dgm:pt>
    <dgm:pt modelId="{6359771D-AC75-4F25-B7AB-FE360D4EEF0A}">
      <dgm:prSet phldrT="[Text]" custT="1">
        <dgm:style>
          <a:lnRef idx="1">
            <a:schemeClr val="accent4"/>
          </a:lnRef>
          <a:fillRef idx="2">
            <a:schemeClr val="accent4"/>
          </a:fillRef>
          <a:effectRef idx="1">
            <a:schemeClr val="accent4"/>
          </a:effectRef>
          <a:fontRef idx="minor">
            <a:schemeClr val="dk1"/>
          </a:fontRef>
        </dgm:style>
      </dgm:prSet>
      <dgm:spPr/>
      <dgm:t>
        <a:bodyPr vert="wordArtVert" lIns="216000" tIns="216000"/>
        <a:lstStyle/>
        <a:p>
          <a:r>
            <a:rPr lang="en-US" sz="2000" b="1" dirty="0" smtClean="0">
              <a:solidFill>
                <a:srgbClr val="0070C0"/>
              </a:solidFill>
              <a:latin typeface="Narkisim" pitchFamily="34" charset="-79"/>
              <a:cs typeface="Narkisim" pitchFamily="34" charset="-79"/>
            </a:rPr>
            <a:t>KATALOG INDUK</a:t>
          </a:r>
          <a:endParaRPr lang="id-ID" sz="2000" b="1" dirty="0">
            <a:solidFill>
              <a:srgbClr val="0070C0"/>
            </a:solidFill>
            <a:latin typeface="Narkisim" pitchFamily="34" charset="-79"/>
            <a:cs typeface="Narkisim" pitchFamily="34" charset="-79"/>
          </a:endParaRPr>
        </a:p>
      </dgm:t>
    </dgm:pt>
    <dgm:pt modelId="{687450C2-399D-4C79-B1A3-6D3060D5484C}" type="parTrans" cxnId="{C8970509-5EEE-4F04-BE62-9F3CF4CAA7C3}">
      <dgm:prSet/>
      <dgm:spPr/>
      <dgm:t>
        <a:bodyPr/>
        <a:lstStyle/>
        <a:p>
          <a:endParaRPr lang="id-ID"/>
        </a:p>
      </dgm:t>
    </dgm:pt>
    <dgm:pt modelId="{98115708-1833-494E-87B9-217DD32EC96A}" type="sibTrans" cxnId="{C8970509-5EEE-4F04-BE62-9F3CF4CAA7C3}">
      <dgm:prSet/>
      <dgm:spPr/>
      <dgm:t>
        <a:bodyPr/>
        <a:lstStyle/>
        <a:p>
          <a:endParaRPr lang="id-ID"/>
        </a:p>
      </dgm:t>
    </dgm:pt>
    <dgm:pt modelId="{7FC3E48D-13BA-4D8A-9791-7CAA33CF43EA}">
      <dgm:prSet phldrT="[Text]" custT="1"/>
      <dgm:spPr/>
      <dgm:t>
        <a:bodyPr/>
        <a:lstStyle/>
        <a:p>
          <a:r>
            <a:rPr lang="en-US" sz="2000" dirty="0" err="1" smtClean="0">
              <a:solidFill>
                <a:schemeClr val="tx1"/>
              </a:solidFill>
              <a:latin typeface="Narkisim" pitchFamily="34" charset="-79"/>
              <a:cs typeface="Narkisim" pitchFamily="34" charset="-79"/>
            </a:rPr>
            <a:t>Menunjukkan</a:t>
          </a:r>
          <a:r>
            <a:rPr lang="en-US" sz="2000" dirty="0" smtClean="0">
              <a:solidFill>
                <a:schemeClr val="tx1"/>
              </a:solidFill>
              <a:latin typeface="Narkisim" pitchFamily="34" charset="-79"/>
              <a:cs typeface="Narkisim" pitchFamily="34" charset="-79"/>
            </a:rPr>
            <a:t> </a:t>
          </a:r>
          <a:r>
            <a:rPr lang="en-US" sz="2000" dirty="0" err="1" smtClean="0">
              <a:solidFill>
                <a:schemeClr val="tx1"/>
              </a:solidFill>
              <a:latin typeface="Narkisim" pitchFamily="34" charset="-79"/>
              <a:cs typeface="Narkisim" pitchFamily="34" charset="-79"/>
            </a:rPr>
            <a:t>daftar</a:t>
          </a:r>
          <a:r>
            <a:rPr lang="en-US" sz="2000" dirty="0" smtClean="0">
              <a:solidFill>
                <a:schemeClr val="tx1"/>
              </a:solidFill>
              <a:latin typeface="Narkisim" pitchFamily="34" charset="-79"/>
              <a:cs typeface="Narkisim" pitchFamily="34" charset="-79"/>
            </a:rPr>
            <a:t> </a:t>
          </a:r>
          <a:r>
            <a:rPr lang="en-US" sz="2000" dirty="0" err="1" smtClean="0">
              <a:solidFill>
                <a:schemeClr val="tx1"/>
              </a:solidFill>
              <a:latin typeface="Narkisim" pitchFamily="34" charset="-79"/>
              <a:cs typeface="Narkisim" pitchFamily="34" charset="-79"/>
            </a:rPr>
            <a:t>koleksi</a:t>
          </a:r>
          <a:r>
            <a:rPr lang="en-US" sz="2000" dirty="0" smtClean="0">
              <a:solidFill>
                <a:schemeClr val="tx1"/>
              </a:solidFill>
              <a:latin typeface="Narkisim" pitchFamily="34" charset="-79"/>
              <a:cs typeface="Narkisim" pitchFamily="34" charset="-79"/>
            </a:rPr>
            <a:t> </a:t>
          </a:r>
          <a:r>
            <a:rPr lang="en-US" sz="2000" dirty="0" err="1" smtClean="0">
              <a:solidFill>
                <a:schemeClr val="tx1"/>
              </a:solidFill>
              <a:latin typeface="Narkisim" pitchFamily="34" charset="-79"/>
              <a:cs typeface="Narkisim" pitchFamily="34" charset="-79"/>
            </a:rPr>
            <a:t>tertentu</a:t>
          </a:r>
          <a:r>
            <a:rPr lang="en-US" sz="2000" dirty="0" smtClean="0">
              <a:solidFill>
                <a:schemeClr val="tx1"/>
              </a:solidFill>
              <a:latin typeface="Narkisim" pitchFamily="34" charset="-79"/>
              <a:cs typeface="Narkisim" pitchFamily="34" charset="-79"/>
            </a:rPr>
            <a:t>, </a:t>
          </a:r>
          <a:r>
            <a:rPr lang="en-US" sz="2000" dirty="0" err="1" smtClean="0">
              <a:solidFill>
                <a:schemeClr val="tx1"/>
              </a:solidFill>
              <a:latin typeface="Narkisim" pitchFamily="34" charset="-79"/>
              <a:cs typeface="Narkisim" pitchFamily="34" charset="-79"/>
            </a:rPr>
            <a:t>mis</a:t>
          </a:r>
          <a:r>
            <a:rPr lang="en-US" sz="2000" dirty="0" smtClean="0">
              <a:solidFill>
                <a:schemeClr val="tx1"/>
              </a:solidFill>
              <a:latin typeface="Narkisim" pitchFamily="34" charset="-79"/>
              <a:cs typeface="Narkisim" pitchFamily="34" charset="-79"/>
            </a:rPr>
            <a:t>. </a:t>
          </a:r>
          <a:r>
            <a:rPr lang="en-US" sz="2000" err="1" smtClean="0">
              <a:solidFill>
                <a:schemeClr val="tx1"/>
              </a:solidFill>
              <a:latin typeface="Narkisim" pitchFamily="34" charset="-79"/>
              <a:cs typeface="Narkisim" pitchFamily="34" charset="-79"/>
            </a:rPr>
            <a:t>Katalog</a:t>
          </a:r>
          <a:r>
            <a:rPr lang="en-US" sz="2000" smtClean="0">
              <a:solidFill>
                <a:schemeClr val="tx1"/>
              </a:solidFill>
              <a:latin typeface="Narkisim" pitchFamily="34" charset="-79"/>
              <a:cs typeface="Narkisim" pitchFamily="34" charset="-79"/>
            </a:rPr>
            <a:t> </a:t>
          </a:r>
          <a:r>
            <a:rPr lang="en-US" sz="2000" b="0" smtClean="0">
              <a:solidFill>
                <a:schemeClr val="tx1"/>
              </a:solidFill>
              <a:latin typeface="Narkisim" pitchFamily="34" charset="-79"/>
              <a:cs typeface="Narkisim" pitchFamily="34" charset="-79"/>
            </a:rPr>
            <a:t>bersama </a:t>
          </a:r>
          <a:r>
            <a:rPr lang="en-US" sz="2000" b="0" err="1" smtClean="0">
              <a:solidFill>
                <a:schemeClr val="tx1"/>
              </a:solidFill>
              <a:latin typeface="Narkisim" pitchFamily="34" charset="-79"/>
              <a:cs typeface="Narkisim" pitchFamily="34" charset="-79"/>
            </a:rPr>
            <a:t>sejumlah</a:t>
          </a:r>
          <a:r>
            <a:rPr lang="en-US" sz="2000" b="0" smtClean="0">
              <a:solidFill>
                <a:schemeClr val="tx1"/>
              </a:solidFill>
              <a:latin typeface="Narkisim" pitchFamily="34" charset="-79"/>
              <a:cs typeface="Narkisim" pitchFamily="34" charset="-79"/>
            </a:rPr>
            <a:t> perpustakaan              (= </a:t>
          </a:r>
          <a:r>
            <a:rPr lang="en-US" sz="2000" b="0" dirty="0" err="1" smtClean="0">
              <a:solidFill>
                <a:schemeClr val="tx1"/>
              </a:solidFill>
              <a:latin typeface="Narkisim" pitchFamily="34" charset="-79"/>
              <a:cs typeface="Narkisim" pitchFamily="34" charset="-79"/>
            </a:rPr>
            <a:t>katalog</a:t>
          </a:r>
          <a:r>
            <a:rPr lang="en-US" sz="2000" b="0" dirty="0" smtClean="0">
              <a:solidFill>
                <a:schemeClr val="tx1"/>
              </a:solidFill>
              <a:latin typeface="Narkisim" pitchFamily="34" charset="-79"/>
              <a:cs typeface="Narkisim" pitchFamily="34" charset="-79"/>
            </a:rPr>
            <a:t> </a:t>
          </a:r>
          <a:r>
            <a:rPr lang="en-US" sz="2000" b="0" err="1" smtClean="0">
              <a:solidFill>
                <a:schemeClr val="tx1"/>
              </a:solidFill>
              <a:latin typeface="Narkisim" pitchFamily="34" charset="-79"/>
              <a:cs typeface="Narkisim" pitchFamily="34" charset="-79"/>
            </a:rPr>
            <a:t>induk</a:t>
          </a:r>
          <a:r>
            <a:rPr lang="en-US" sz="2000" b="0" smtClean="0">
              <a:solidFill>
                <a:schemeClr val="tx1"/>
              </a:solidFill>
              <a:latin typeface="Narkisim" pitchFamily="34" charset="-79"/>
              <a:cs typeface="Narkisim" pitchFamily="34" charset="-79"/>
            </a:rPr>
            <a:t>)</a:t>
          </a:r>
          <a:endParaRPr lang="id-ID" sz="1600" b="0" dirty="0">
            <a:solidFill>
              <a:schemeClr val="tx1"/>
            </a:solidFill>
          </a:endParaRPr>
        </a:p>
      </dgm:t>
    </dgm:pt>
    <dgm:pt modelId="{D7336AEF-E5CA-4163-8219-D110C969E585}" type="parTrans" cxnId="{CDEAF333-532E-450C-B9FE-9EE29B270597}">
      <dgm:prSet/>
      <dgm:spPr/>
      <dgm:t>
        <a:bodyPr/>
        <a:lstStyle/>
        <a:p>
          <a:endParaRPr lang="id-ID"/>
        </a:p>
      </dgm:t>
    </dgm:pt>
    <dgm:pt modelId="{1C3FD235-3E6D-45FF-81EE-A8724F1A91B2}" type="sibTrans" cxnId="{CDEAF333-532E-450C-B9FE-9EE29B270597}">
      <dgm:prSet/>
      <dgm:spPr/>
      <dgm:t>
        <a:bodyPr/>
        <a:lstStyle/>
        <a:p>
          <a:endParaRPr lang="id-ID"/>
        </a:p>
      </dgm:t>
    </dgm:pt>
    <dgm:pt modelId="{BE8A9ABD-9AB8-47D4-B619-625A58360075}">
      <dgm:prSet phldrT="[Text]" custT="1"/>
      <dgm:spPr/>
      <dgm:t>
        <a:bodyPr/>
        <a:lstStyle/>
        <a:p>
          <a:r>
            <a:rPr lang="en-US" sz="2000" dirty="0" err="1" smtClean="0">
              <a:latin typeface="Narkisim" pitchFamily="34" charset="-79"/>
              <a:cs typeface="Narkisim" pitchFamily="34" charset="-79"/>
            </a:rPr>
            <a:t>Mencantumkan</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lokasi</a:t>
          </a:r>
          <a:endParaRPr lang="id-ID" sz="2000" dirty="0">
            <a:latin typeface="Narkisim" pitchFamily="34" charset="-79"/>
            <a:cs typeface="Narkisim" pitchFamily="34" charset="-79"/>
          </a:endParaRPr>
        </a:p>
      </dgm:t>
    </dgm:pt>
    <dgm:pt modelId="{455185D1-EFFC-4312-8FDB-937073CC6581}" type="parTrans" cxnId="{7C00CCEC-41A6-4FF4-8761-FB1B203C8787}">
      <dgm:prSet/>
      <dgm:spPr/>
      <dgm:t>
        <a:bodyPr/>
        <a:lstStyle/>
        <a:p>
          <a:endParaRPr lang="id-ID"/>
        </a:p>
      </dgm:t>
    </dgm:pt>
    <dgm:pt modelId="{A54A48D6-BACB-4524-B2AD-BD3B85E1B4B7}" type="sibTrans" cxnId="{7C00CCEC-41A6-4FF4-8761-FB1B203C8787}">
      <dgm:prSet/>
      <dgm:spPr/>
      <dgm:t>
        <a:bodyPr/>
        <a:lstStyle/>
        <a:p>
          <a:endParaRPr lang="id-ID"/>
        </a:p>
      </dgm:t>
    </dgm:pt>
    <dgm:pt modelId="{B5B42746-0D2C-4015-98BA-DC4D4AA45835}">
      <dgm:prSet phldrT="[Text]" custT="1"/>
      <dgm:spPr/>
      <dgm:t>
        <a:bodyPr/>
        <a:lstStyle/>
        <a:p>
          <a:r>
            <a:rPr lang="en-US" sz="2000" dirty="0" err="1" smtClean="0">
              <a:latin typeface="Narkisim" pitchFamily="34" charset="-79"/>
              <a:cs typeface="Narkisim" pitchFamily="34" charset="-79"/>
            </a:rPr>
            <a:t>Perlu</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menjaring</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keanggotaan</a:t>
          </a:r>
          <a:endParaRPr lang="id-ID" sz="2000" dirty="0">
            <a:latin typeface="Narkisim" pitchFamily="34" charset="-79"/>
            <a:cs typeface="Narkisim" pitchFamily="34" charset="-79"/>
          </a:endParaRPr>
        </a:p>
      </dgm:t>
    </dgm:pt>
    <dgm:pt modelId="{3A267B71-D370-48AD-9362-98C87DB21444}" type="parTrans" cxnId="{0F9A15A8-8FD1-43E5-8716-98EAA5257412}">
      <dgm:prSet/>
      <dgm:spPr/>
      <dgm:t>
        <a:bodyPr/>
        <a:lstStyle/>
        <a:p>
          <a:endParaRPr lang="id-ID"/>
        </a:p>
      </dgm:t>
    </dgm:pt>
    <dgm:pt modelId="{FEF696D8-B008-4332-8D3C-B6AACB2BB6CF}" type="sibTrans" cxnId="{0F9A15A8-8FD1-43E5-8716-98EAA5257412}">
      <dgm:prSet/>
      <dgm:spPr/>
      <dgm:t>
        <a:bodyPr/>
        <a:lstStyle/>
        <a:p>
          <a:endParaRPr lang="id-ID"/>
        </a:p>
      </dgm:t>
    </dgm:pt>
    <dgm:pt modelId="{58E135B0-F86A-44B2-B7EA-AEFB76AE8B87}">
      <dgm:prSet phldrT="[Text]" custT="1"/>
      <dgm:spPr/>
      <dgm:t>
        <a:bodyPr/>
        <a:lstStyle/>
        <a:p>
          <a:r>
            <a:rPr lang="en-US" sz="2000" dirty="0" err="1" smtClean="0">
              <a:latin typeface="Narkisim" pitchFamily="34" charset="-79"/>
              <a:cs typeface="Narkisim" pitchFamily="34" charset="-79"/>
            </a:rPr>
            <a:t>Susunan</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menurut</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abjad</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pengarang</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atau</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judul</a:t>
          </a:r>
          <a:endParaRPr lang="id-ID" sz="2000" dirty="0">
            <a:latin typeface="Narkisim" pitchFamily="34" charset="-79"/>
            <a:cs typeface="Narkisim" pitchFamily="34" charset="-79"/>
          </a:endParaRPr>
        </a:p>
      </dgm:t>
    </dgm:pt>
    <dgm:pt modelId="{8CBEB752-C4C6-40F0-AD2B-6AF51F2E4361}" type="parTrans" cxnId="{1E7C769D-A384-420E-A46E-92DFBF7BDE05}">
      <dgm:prSet/>
      <dgm:spPr/>
      <dgm:t>
        <a:bodyPr/>
        <a:lstStyle/>
        <a:p>
          <a:endParaRPr lang="id-ID"/>
        </a:p>
      </dgm:t>
    </dgm:pt>
    <dgm:pt modelId="{B710CA9B-6B44-42E4-844E-717D222DCFCF}" type="sibTrans" cxnId="{1E7C769D-A384-420E-A46E-92DFBF7BDE05}">
      <dgm:prSet/>
      <dgm:spPr/>
      <dgm:t>
        <a:bodyPr/>
        <a:lstStyle/>
        <a:p>
          <a:endParaRPr lang="id-ID"/>
        </a:p>
      </dgm:t>
    </dgm:pt>
    <dgm:pt modelId="{57B08A68-6A31-4C9F-A6DF-2F61A02522A3}">
      <dgm:prSet phldrT="[Text]" custT="1"/>
      <dgm:spPr/>
      <dgm:t>
        <a:bodyPr/>
        <a:lstStyle/>
        <a:p>
          <a:r>
            <a:rPr lang="en-US" sz="2000" dirty="0" err="1" smtClean="0">
              <a:latin typeface="Narkisim" pitchFamily="34" charset="-79"/>
              <a:cs typeface="Narkisim" pitchFamily="34" charset="-79"/>
            </a:rPr>
            <a:t>Deskripsi</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bibliogafis</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tidak</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harus</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selengkap</a:t>
          </a:r>
          <a:r>
            <a:rPr lang="en-US" sz="2000" dirty="0" smtClean="0">
              <a:latin typeface="Narkisim" pitchFamily="34" charset="-79"/>
              <a:cs typeface="Narkisim" pitchFamily="34" charset="-79"/>
            </a:rPr>
            <a:t> </a:t>
          </a:r>
          <a:r>
            <a:rPr lang="en-US" sz="2000" dirty="0" err="1" smtClean="0">
              <a:latin typeface="Narkisim" pitchFamily="34" charset="-79"/>
              <a:cs typeface="Narkisim" pitchFamily="34" charset="-79"/>
            </a:rPr>
            <a:t>bibliografi</a:t>
          </a:r>
          <a:endParaRPr lang="id-ID" sz="2000" dirty="0">
            <a:latin typeface="Narkisim" pitchFamily="34" charset="-79"/>
            <a:cs typeface="Narkisim" pitchFamily="34" charset="-79"/>
          </a:endParaRPr>
        </a:p>
      </dgm:t>
    </dgm:pt>
    <dgm:pt modelId="{6D5DFE20-04AB-4EB3-8121-11EAACDD5B49}" type="parTrans" cxnId="{A44E76B1-962A-4DB2-9D21-05E670153B35}">
      <dgm:prSet/>
      <dgm:spPr/>
      <dgm:t>
        <a:bodyPr/>
        <a:lstStyle/>
        <a:p>
          <a:endParaRPr lang="id-ID"/>
        </a:p>
      </dgm:t>
    </dgm:pt>
    <dgm:pt modelId="{44CD90BB-522B-45FF-ACAC-82FAB776D645}" type="sibTrans" cxnId="{A44E76B1-962A-4DB2-9D21-05E670153B35}">
      <dgm:prSet/>
      <dgm:spPr/>
      <dgm:t>
        <a:bodyPr/>
        <a:lstStyle/>
        <a:p>
          <a:endParaRPr lang="id-ID"/>
        </a:p>
      </dgm:t>
    </dgm:pt>
    <dgm:pt modelId="{5F3E87A6-F52F-4EC4-A185-F51240402783}" type="pres">
      <dgm:prSet presAssocID="{52F4194C-4DCD-4959-834F-F04617884F9D}" presName="vert0" presStyleCnt="0">
        <dgm:presLayoutVars>
          <dgm:dir/>
          <dgm:animOne val="branch"/>
          <dgm:animLvl val="lvl"/>
        </dgm:presLayoutVars>
      </dgm:prSet>
      <dgm:spPr/>
      <dgm:t>
        <a:bodyPr/>
        <a:lstStyle/>
        <a:p>
          <a:endParaRPr lang="id-ID"/>
        </a:p>
      </dgm:t>
    </dgm:pt>
    <dgm:pt modelId="{D76EA197-25B3-4189-9B9B-FE153880F804}" type="pres">
      <dgm:prSet presAssocID="{6359771D-AC75-4F25-B7AB-FE360D4EEF0A}" presName="thickLine" presStyleLbl="alignNode1" presStyleIdx="0" presStyleCnt="1"/>
      <dgm:spPr/>
      <dgm:t>
        <a:bodyPr/>
        <a:lstStyle/>
        <a:p>
          <a:endParaRPr lang="id-ID"/>
        </a:p>
      </dgm:t>
    </dgm:pt>
    <dgm:pt modelId="{B2916AD2-C005-449B-B1F9-DB4431EF48C0}" type="pres">
      <dgm:prSet presAssocID="{6359771D-AC75-4F25-B7AB-FE360D4EEF0A}" presName="horz1" presStyleCnt="0"/>
      <dgm:spPr/>
      <dgm:t>
        <a:bodyPr/>
        <a:lstStyle/>
        <a:p>
          <a:endParaRPr lang="id-ID"/>
        </a:p>
      </dgm:t>
    </dgm:pt>
    <dgm:pt modelId="{5A500300-B668-43C9-8749-D30E83FC6264}" type="pres">
      <dgm:prSet presAssocID="{6359771D-AC75-4F25-B7AB-FE360D4EEF0A}" presName="tx1" presStyleLbl="revTx" presStyleIdx="0" presStyleCnt="6" custScaleX="125697"/>
      <dgm:spPr/>
      <dgm:t>
        <a:bodyPr/>
        <a:lstStyle/>
        <a:p>
          <a:endParaRPr lang="id-ID"/>
        </a:p>
      </dgm:t>
    </dgm:pt>
    <dgm:pt modelId="{69E07443-5CB4-44C9-8452-74C795EABF7E}" type="pres">
      <dgm:prSet presAssocID="{6359771D-AC75-4F25-B7AB-FE360D4EEF0A}" presName="vert1" presStyleCnt="0"/>
      <dgm:spPr/>
      <dgm:t>
        <a:bodyPr/>
        <a:lstStyle/>
        <a:p>
          <a:endParaRPr lang="id-ID"/>
        </a:p>
      </dgm:t>
    </dgm:pt>
    <dgm:pt modelId="{9564AAEF-723D-4A03-85EA-F40E626B1F69}" type="pres">
      <dgm:prSet presAssocID="{7FC3E48D-13BA-4D8A-9791-7CAA33CF43EA}" presName="vertSpace2a" presStyleCnt="0"/>
      <dgm:spPr/>
      <dgm:t>
        <a:bodyPr/>
        <a:lstStyle/>
        <a:p>
          <a:endParaRPr lang="id-ID"/>
        </a:p>
      </dgm:t>
    </dgm:pt>
    <dgm:pt modelId="{7435A9EF-1533-4ADB-975A-CF76DFD37A1A}" type="pres">
      <dgm:prSet presAssocID="{7FC3E48D-13BA-4D8A-9791-7CAA33CF43EA}" presName="horz2" presStyleCnt="0"/>
      <dgm:spPr/>
      <dgm:t>
        <a:bodyPr/>
        <a:lstStyle/>
        <a:p>
          <a:endParaRPr lang="id-ID"/>
        </a:p>
      </dgm:t>
    </dgm:pt>
    <dgm:pt modelId="{7125F17B-1073-4575-87F6-5C672EA3966D}" type="pres">
      <dgm:prSet presAssocID="{7FC3E48D-13BA-4D8A-9791-7CAA33CF43EA}" presName="horzSpace2" presStyleCnt="0"/>
      <dgm:spPr/>
      <dgm:t>
        <a:bodyPr/>
        <a:lstStyle/>
        <a:p>
          <a:endParaRPr lang="id-ID"/>
        </a:p>
      </dgm:t>
    </dgm:pt>
    <dgm:pt modelId="{F44ACE3C-F7E1-4C9E-B6BA-202059C83A98}" type="pres">
      <dgm:prSet presAssocID="{7FC3E48D-13BA-4D8A-9791-7CAA33CF43EA}" presName="tx2" presStyleLbl="revTx" presStyleIdx="1" presStyleCnt="6" custScaleX="108286" custScaleY="135634" custLinFactNeighborY="-33"/>
      <dgm:spPr/>
      <dgm:t>
        <a:bodyPr/>
        <a:lstStyle/>
        <a:p>
          <a:endParaRPr lang="id-ID"/>
        </a:p>
      </dgm:t>
    </dgm:pt>
    <dgm:pt modelId="{6DFEB6EF-1F71-4D70-8978-5C67F9A38D6B}" type="pres">
      <dgm:prSet presAssocID="{7FC3E48D-13BA-4D8A-9791-7CAA33CF43EA}" presName="vert2" presStyleCnt="0"/>
      <dgm:spPr/>
      <dgm:t>
        <a:bodyPr/>
        <a:lstStyle/>
        <a:p>
          <a:endParaRPr lang="id-ID"/>
        </a:p>
      </dgm:t>
    </dgm:pt>
    <dgm:pt modelId="{F220B28B-25E7-4E3B-B598-B22153AAB247}" type="pres">
      <dgm:prSet presAssocID="{7FC3E48D-13BA-4D8A-9791-7CAA33CF43EA}" presName="thinLine2b" presStyleLbl="callout" presStyleIdx="0" presStyleCnt="5" custLinFactY="200000" custLinFactNeighborY="234587"/>
      <dgm:spPr/>
      <dgm:t>
        <a:bodyPr/>
        <a:lstStyle/>
        <a:p>
          <a:endParaRPr lang="id-ID"/>
        </a:p>
      </dgm:t>
    </dgm:pt>
    <dgm:pt modelId="{84535645-BDBD-4E0F-BCBC-60F94D925075}" type="pres">
      <dgm:prSet presAssocID="{7FC3E48D-13BA-4D8A-9791-7CAA33CF43EA}" presName="vertSpace2b" presStyleCnt="0"/>
      <dgm:spPr/>
      <dgm:t>
        <a:bodyPr/>
        <a:lstStyle/>
        <a:p>
          <a:endParaRPr lang="id-ID"/>
        </a:p>
      </dgm:t>
    </dgm:pt>
    <dgm:pt modelId="{E7E7345D-1F6B-4CFC-A438-D0CEA791D987}" type="pres">
      <dgm:prSet presAssocID="{BE8A9ABD-9AB8-47D4-B619-625A58360075}" presName="horz2" presStyleCnt="0"/>
      <dgm:spPr/>
      <dgm:t>
        <a:bodyPr/>
        <a:lstStyle/>
        <a:p>
          <a:endParaRPr lang="id-ID"/>
        </a:p>
      </dgm:t>
    </dgm:pt>
    <dgm:pt modelId="{A2D832EA-0D75-45C3-896F-69FDDC930A83}" type="pres">
      <dgm:prSet presAssocID="{BE8A9ABD-9AB8-47D4-B619-625A58360075}" presName="horzSpace2" presStyleCnt="0"/>
      <dgm:spPr/>
      <dgm:t>
        <a:bodyPr/>
        <a:lstStyle/>
        <a:p>
          <a:endParaRPr lang="id-ID"/>
        </a:p>
      </dgm:t>
    </dgm:pt>
    <dgm:pt modelId="{AAB66969-E16A-4F5F-948A-1BED3DD11234}" type="pres">
      <dgm:prSet presAssocID="{BE8A9ABD-9AB8-47D4-B619-625A58360075}" presName="tx2" presStyleLbl="revTx" presStyleIdx="2" presStyleCnt="6" custLinFactNeighborY="31996"/>
      <dgm:spPr/>
      <dgm:t>
        <a:bodyPr/>
        <a:lstStyle/>
        <a:p>
          <a:endParaRPr lang="id-ID"/>
        </a:p>
      </dgm:t>
    </dgm:pt>
    <dgm:pt modelId="{95CE325A-90A7-49E6-A325-F995724EE543}" type="pres">
      <dgm:prSet presAssocID="{BE8A9ABD-9AB8-47D4-B619-625A58360075}" presName="vert2" presStyleCnt="0"/>
      <dgm:spPr/>
      <dgm:t>
        <a:bodyPr/>
        <a:lstStyle/>
        <a:p>
          <a:endParaRPr lang="id-ID"/>
        </a:p>
      </dgm:t>
    </dgm:pt>
    <dgm:pt modelId="{A5A4E46C-C538-4230-A671-762C5B22EE46}" type="pres">
      <dgm:prSet presAssocID="{BE8A9ABD-9AB8-47D4-B619-625A58360075}" presName="thinLine2b" presStyleLbl="callout" presStyleIdx="1" presStyleCnt="5"/>
      <dgm:spPr/>
      <dgm:t>
        <a:bodyPr/>
        <a:lstStyle/>
        <a:p>
          <a:endParaRPr lang="id-ID"/>
        </a:p>
      </dgm:t>
    </dgm:pt>
    <dgm:pt modelId="{26E4D3E7-7325-43B5-95D5-B161669AEC48}" type="pres">
      <dgm:prSet presAssocID="{BE8A9ABD-9AB8-47D4-B619-625A58360075}" presName="vertSpace2b" presStyleCnt="0"/>
      <dgm:spPr/>
      <dgm:t>
        <a:bodyPr/>
        <a:lstStyle/>
        <a:p>
          <a:endParaRPr lang="id-ID"/>
        </a:p>
      </dgm:t>
    </dgm:pt>
    <dgm:pt modelId="{2526E53F-B02C-4D20-9C87-32A2C5458FB7}" type="pres">
      <dgm:prSet presAssocID="{B5B42746-0D2C-4015-98BA-DC4D4AA45835}" presName="horz2" presStyleCnt="0"/>
      <dgm:spPr/>
      <dgm:t>
        <a:bodyPr/>
        <a:lstStyle/>
        <a:p>
          <a:endParaRPr lang="id-ID"/>
        </a:p>
      </dgm:t>
    </dgm:pt>
    <dgm:pt modelId="{0D89BBD5-62AC-44F5-A02E-25BFCABD09E8}" type="pres">
      <dgm:prSet presAssocID="{B5B42746-0D2C-4015-98BA-DC4D4AA45835}" presName="horzSpace2" presStyleCnt="0"/>
      <dgm:spPr/>
      <dgm:t>
        <a:bodyPr/>
        <a:lstStyle/>
        <a:p>
          <a:endParaRPr lang="id-ID"/>
        </a:p>
      </dgm:t>
    </dgm:pt>
    <dgm:pt modelId="{7F3D3C2D-0887-48C8-9EA7-6387F2C78252}" type="pres">
      <dgm:prSet presAssocID="{B5B42746-0D2C-4015-98BA-DC4D4AA45835}" presName="tx2" presStyleLbl="revTx" presStyleIdx="3" presStyleCnt="6"/>
      <dgm:spPr/>
      <dgm:t>
        <a:bodyPr/>
        <a:lstStyle/>
        <a:p>
          <a:endParaRPr lang="id-ID"/>
        </a:p>
      </dgm:t>
    </dgm:pt>
    <dgm:pt modelId="{BDF8C209-A302-41E2-AEBB-FAFB7D2C9897}" type="pres">
      <dgm:prSet presAssocID="{B5B42746-0D2C-4015-98BA-DC4D4AA45835}" presName="vert2" presStyleCnt="0"/>
      <dgm:spPr/>
      <dgm:t>
        <a:bodyPr/>
        <a:lstStyle/>
        <a:p>
          <a:endParaRPr lang="id-ID"/>
        </a:p>
      </dgm:t>
    </dgm:pt>
    <dgm:pt modelId="{52E31CCA-F363-4F02-90B7-15100FC995B2}" type="pres">
      <dgm:prSet presAssocID="{B5B42746-0D2C-4015-98BA-DC4D4AA45835}" presName="thinLine2b" presStyleLbl="callout" presStyleIdx="2" presStyleCnt="5"/>
      <dgm:spPr/>
      <dgm:t>
        <a:bodyPr/>
        <a:lstStyle/>
        <a:p>
          <a:endParaRPr lang="id-ID"/>
        </a:p>
      </dgm:t>
    </dgm:pt>
    <dgm:pt modelId="{F77F34A7-D39B-42E4-8EB6-ECCA34BE1214}" type="pres">
      <dgm:prSet presAssocID="{B5B42746-0D2C-4015-98BA-DC4D4AA45835}" presName="vertSpace2b" presStyleCnt="0"/>
      <dgm:spPr/>
      <dgm:t>
        <a:bodyPr/>
        <a:lstStyle/>
        <a:p>
          <a:endParaRPr lang="id-ID"/>
        </a:p>
      </dgm:t>
    </dgm:pt>
    <dgm:pt modelId="{448017E9-3410-4527-8A54-3A2CDA97CD60}" type="pres">
      <dgm:prSet presAssocID="{58E135B0-F86A-44B2-B7EA-AEFB76AE8B87}" presName="horz2" presStyleCnt="0"/>
      <dgm:spPr/>
      <dgm:t>
        <a:bodyPr/>
        <a:lstStyle/>
        <a:p>
          <a:endParaRPr lang="id-ID"/>
        </a:p>
      </dgm:t>
    </dgm:pt>
    <dgm:pt modelId="{9BC82652-927E-41F7-BF97-BD280A16D102}" type="pres">
      <dgm:prSet presAssocID="{58E135B0-F86A-44B2-B7EA-AEFB76AE8B87}" presName="horzSpace2" presStyleCnt="0"/>
      <dgm:spPr/>
      <dgm:t>
        <a:bodyPr/>
        <a:lstStyle/>
        <a:p>
          <a:endParaRPr lang="id-ID"/>
        </a:p>
      </dgm:t>
    </dgm:pt>
    <dgm:pt modelId="{6961497A-0A11-4727-BF92-BCD5DD805164}" type="pres">
      <dgm:prSet presAssocID="{58E135B0-F86A-44B2-B7EA-AEFB76AE8B87}" presName="tx2" presStyleLbl="revTx" presStyleIdx="4" presStyleCnt="6"/>
      <dgm:spPr/>
      <dgm:t>
        <a:bodyPr/>
        <a:lstStyle/>
        <a:p>
          <a:endParaRPr lang="id-ID"/>
        </a:p>
      </dgm:t>
    </dgm:pt>
    <dgm:pt modelId="{2BE92290-F54E-46FC-B43D-DF1B5B248C65}" type="pres">
      <dgm:prSet presAssocID="{58E135B0-F86A-44B2-B7EA-AEFB76AE8B87}" presName="vert2" presStyleCnt="0"/>
      <dgm:spPr/>
      <dgm:t>
        <a:bodyPr/>
        <a:lstStyle/>
        <a:p>
          <a:endParaRPr lang="id-ID"/>
        </a:p>
      </dgm:t>
    </dgm:pt>
    <dgm:pt modelId="{54AFA37C-8A50-48BF-8B0B-2B6194E8C448}" type="pres">
      <dgm:prSet presAssocID="{58E135B0-F86A-44B2-B7EA-AEFB76AE8B87}" presName="thinLine2b" presStyleLbl="callout" presStyleIdx="3" presStyleCnt="5"/>
      <dgm:spPr/>
      <dgm:t>
        <a:bodyPr/>
        <a:lstStyle/>
        <a:p>
          <a:endParaRPr lang="id-ID"/>
        </a:p>
      </dgm:t>
    </dgm:pt>
    <dgm:pt modelId="{4102CFE0-05A1-4450-A6D4-71FF88187FC3}" type="pres">
      <dgm:prSet presAssocID="{58E135B0-F86A-44B2-B7EA-AEFB76AE8B87}" presName="vertSpace2b" presStyleCnt="0"/>
      <dgm:spPr/>
      <dgm:t>
        <a:bodyPr/>
        <a:lstStyle/>
        <a:p>
          <a:endParaRPr lang="id-ID"/>
        </a:p>
      </dgm:t>
    </dgm:pt>
    <dgm:pt modelId="{6ED7FA5E-52A2-4DFC-85EA-FDFAE0E1E988}" type="pres">
      <dgm:prSet presAssocID="{57B08A68-6A31-4C9F-A6DF-2F61A02522A3}" presName="horz2" presStyleCnt="0"/>
      <dgm:spPr/>
      <dgm:t>
        <a:bodyPr/>
        <a:lstStyle/>
        <a:p>
          <a:endParaRPr lang="id-ID"/>
        </a:p>
      </dgm:t>
    </dgm:pt>
    <dgm:pt modelId="{69229217-6650-4249-8BCF-DCE530DDD12D}" type="pres">
      <dgm:prSet presAssocID="{57B08A68-6A31-4C9F-A6DF-2F61A02522A3}" presName="horzSpace2" presStyleCnt="0"/>
      <dgm:spPr/>
      <dgm:t>
        <a:bodyPr/>
        <a:lstStyle/>
        <a:p>
          <a:endParaRPr lang="id-ID"/>
        </a:p>
      </dgm:t>
    </dgm:pt>
    <dgm:pt modelId="{AA96EFA1-A456-4DB9-BCCC-FF6A4156584A}" type="pres">
      <dgm:prSet presAssocID="{57B08A68-6A31-4C9F-A6DF-2F61A02522A3}" presName="tx2" presStyleLbl="revTx" presStyleIdx="5" presStyleCnt="6"/>
      <dgm:spPr/>
      <dgm:t>
        <a:bodyPr/>
        <a:lstStyle/>
        <a:p>
          <a:endParaRPr lang="id-ID"/>
        </a:p>
      </dgm:t>
    </dgm:pt>
    <dgm:pt modelId="{BAE85154-B323-4ECF-8CB4-BFD77EFEAFD2}" type="pres">
      <dgm:prSet presAssocID="{57B08A68-6A31-4C9F-A6DF-2F61A02522A3}" presName="vert2" presStyleCnt="0"/>
      <dgm:spPr/>
      <dgm:t>
        <a:bodyPr/>
        <a:lstStyle/>
        <a:p>
          <a:endParaRPr lang="id-ID"/>
        </a:p>
      </dgm:t>
    </dgm:pt>
    <dgm:pt modelId="{1BBBC8CD-DC85-43BA-A55B-F7D1EE0613BA}" type="pres">
      <dgm:prSet presAssocID="{57B08A68-6A31-4C9F-A6DF-2F61A02522A3}" presName="thinLine2b" presStyleLbl="callout" presStyleIdx="4" presStyleCnt="5"/>
      <dgm:spPr/>
      <dgm:t>
        <a:bodyPr/>
        <a:lstStyle/>
        <a:p>
          <a:endParaRPr lang="id-ID"/>
        </a:p>
      </dgm:t>
    </dgm:pt>
    <dgm:pt modelId="{895BBAA3-BF68-4C8C-96DA-D27B05B320AF}" type="pres">
      <dgm:prSet presAssocID="{57B08A68-6A31-4C9F-A6DF-2F61A02522A3}" presName="vertSpace2b" presStyleCnt="0"/>
      <dgm:spPr/>
      <dgm:t>
        <a:bodyPr/>
        <a:lstStyle/>
        <a:p>
          <a:endParaRPr lang="id-ID"/>
        </a:p>
      </dgm:t>
    </dgm:pt>
  </dgm:ptLst>
  <dgm:cxnLst>
    <dgm:cxn modelId="{A44E76B1-962A-4DB2-9D21-05E670153B35}" srcId="{6359771D-AC75-4F25-B7AB-FE360D4EEF0A}" destId="{57B08A68-6A31-4C9F-A6DF-2F61A02522A3}" srcOrd="4" destOrd="0" parTransId="{6D5DFE20-04AB-4EB3-8121-11EAACDD5B49}" sibTransId="{44CD90BB-522B-45FF-ACAC-82FAB776D645}"/>
    <dgm:cxn modelId="{1E7C769D-A384-420E-A46E-92DFBF7BDE05}" srcId="{6359771D-AC75-4F25-B7AB-FE360D4EEF0A}" destId="{58E135B0-F86A-44B2-B7EA-AEFB76AE8B87}" srcOrd="3" destOrd="0" parTransId="{8CBEB752-C4C6-40F0-AD2B-6AF51F2E4361}" sibTransId="{B710CA9B-6B44-42E4-844E-717D222DCFCF}"/>
    <dgm:cxn modelId="{A6BD74B1-D832-44D2-914A-E425A0BBC43C}" type="presOf" srcId="{57B08A68-6A31-4C9F-A6DF-2F61A02522A3}" destId="{AA96EFA1-A456-4DB9-BCCC-FF6A4156584A}" srcOrd="0" destOrd="0" presId="urn:microsoft.com/office/officeart/2008/layout/LinedList"/>
    <dgm:cxn modelId="{C8970509-5EEE-4F04-BE62-9F3CF4CAA7C3}" srcId="{52F4194C-4DCD-4959-834F-F04617884F9D}" destId="{6359771D-AC75-4F25-B7AB-FE360D4EEF0A}" srcOrd="0" destOrd="0" parTransId="{687450C2-399D-4C79-B1A3-6D3060D5484C}" sibTransId="{98115708-1833-494E-87B9-217DD32EC96A}"/>
    <dgm:cxn modelId="{CDEAF333-532E-450C-B9FE-9EE29B270597}" srcId="{6359771D-AC75-4F25-B7AB-FE360D4EEF0A}" destId="{7FC3E48D-13BA-4D8A-9791-7CAA33CF43EA}" srcOrd="0" destOrd="0" parTransId="{D7336AEF-E5CA-4163-8219-D110C969E585}" sibTransId="{1C3FD235-3E6D-45FF-81EE-A8724F1A91B2}"/>
    <dgm:cxn modelId="{995167D0-7583-4B66-8877-E7FEAB6C44A9}" type="presOf" srcId="{B5B42746-0D2C-4015-98BA-DC4D4AA45835}" destId="{7F3D3C2D-0887-48C8-9EA7-6387F2C78252}" srcOrd="0" destOrd="0" presId="urn:microsoft.com/office/officeart/2008/layout/LinedList"/>
    <dgm:cxn modelId="{7B07AD90-300B-49DC-9ECF-FAEFD73A22DE}" type="presOf" srcId="{7FC3E48D-13BA-4D8A-9791-7CAA33CF43EA}" destId="{F44ACE3C-F7E1-4C9E-B6BA-202059C83A98}" srcOrd="0" destOrd="0" presId="urn:microsoft.com/office/officeart/2008/layout/LinedList"/>
    <dgm:cxn modelId="{BD9C25C4-81EF-4B78-83A5-2DD149D99562}" type="presOf" srcId="{6359771D-AC75-4F25-B7AB-FE360D4EEF0A}" destId="{5A500300-B668-43C9-8749-D30E83FC6264}" srcOrd="0" destOrd="0" presId="urn:microsoft.com/office/officeart/2008/layout/LinedList"/>
    <dgm:cxn modelId="{EA1CF0A0-A9D4-4254-A251-04BB16DA5FBC}" type="presOf" srcId="{BE8A9ABD-9AB8-47D4-B619-625A58360075}" destId="{AAB66969-E16A-4F5F-948A-1BED3DD11234}" srcOrd="0" destOrd="0" presId="urn:microsoft.com/office/officeart/2008/layout/LinedList"/>
    <dgm:cxn modelId="{7C00CCEC-41A6-4FF4-8761-FB1B203C8787}" srcId="{6359771D-AC75-4F25-B7AB-FE360D4EEF0A}" destId="{BE8A9ABD-9AB8-47D4-B619-625A58360075}" srcOrd="1" destOrd="0" parTransId="{455185D1-EFFC-4312-8FDB-937073CC6581}" sibTransId="{A54A48D6-BACB-4524-B2AD-BD3B85E1B4B7}"/>
    <dgm:cxn modelId="{C448AE93-239A-40E6-8389-EBF64A2CFAE9}" type="presOf" srcId="{52F4194C-4DCD-4959-834F-F04617884F9D}" destId="{5F3E87A6-F52F-4EC4-A185-F51240402783}" srcOrd="0" destOrd="0" presId="urn:microsoft.com/office/officeart/2008/layout/LinedList"/>
    <dgm:cxn modelId="{0F9A15A8-8FD1-43E5-8716-98EAA5257412}" srcId="{6359771D-AC75-4F25-B7AB-FE360D4EEF0A}" destId="{B5B42746-0D2C-4015-98BA-DC4D4AA45835}" srcOrd="2" destOrd="0" parTransId="{3A267B71-D370-48AD-9362-98C87DB21444}" sibTransId="{FEF696D8-B008-4332-8D3C-B6AACB2BB6CF}"/>
    <dgm:cxn modelId="{53E6BD50-68A7-4AF5-8C4C-EFBC5835A6C1}" type="presOf" srcId="{58E135B0-F86A-44B2-B7EA-AEFB76AE8B87}" destId="{6961497A-0A11-4727-BF92-BCD5DD805164}" srcOrd="0" destOrd="0" presId="urn:microsoft.com/office/officeart/2008/layout/LinedList"/>
    <dgm:cxn modelId="{EAC3428E-F2F1-4F91-8254-8AC784246C54}" type="presParOf" srcId="{5F3E87A6-F52F-4EC4-A185-F51240402783}" destId="{D76EA197-25B3-4189-9B9B-FE153880F804}" srcOrd="0" destOrd="0" presId="urn:microsoft.com/office/officeart/2008/layout/LinedList"/>
    <dgm:cxn modelId="{A81A0E94-1052-4316-9FEB-ACCEBCD53DF9}" type="presParOf" srcId="{5F3E87A6-F52F-4EC4-A185-F51240402783}" destId="{B2916AD2-C005-449B-B1F9-DB4431EF48C0}" srcOrd="1" destOrd="0" presId="urn:microsoft.com/office/officeart/2008/layout/LinedList"/>
    <dgm:cxn modelId="{53711613-E5F4-417C-BFD7-721F842434BA}" type="presParOf" srcId="{B2916AD2-C005-449B-B1F9-DB4431EF48C0}" destId="{5A500300-B668-43C9-8749-D30E83FC6264}" srcOrd="0" destOrd="0" presId="urn:microsoft.com/office/officeart/2008/layout/LinedList"/>
    <dgm:cxn modelId="{D18C7FB9-2D06-4B90-9B48-380923004FD9}" type="presParOf" srcId="{B2916AD2-C005-449B-B1F9-DB4431EF48C0}" destId="{69E07443-5CB4-44C9-8452-74C795EABF7E}" srcOrd="1" destOrd="0" presId="urn:microsoft.com/office/officeart/2008/layout/LinedList"/>
    <dgm:cxn modelId="{F19686C2-2C32-4175-8FA3-82EEFE85F483}" type="presParOf" srcId="{69E07443-5CB4-44C9-8452-74C795EABF7E}" destId="{9564AAEF-723D-4A03-85EA-F40E626B1F69}" srcOrd="0" destOrd="0" presId="urn:microsoft.com/office/officeart/2008/layout/LinedList"/>
    <dgm:cxn modelId="{FC251F3C-9840-48F1-B297-EEB63F2B231D}" type="presParOf" srcId="{69E07443-5CB4-44C9-8452-74C795EABF7E}" destId="{7435A9EF-1533-4ADB-975A-CF76DFD37A1A}" srcOrd="1" destOrd="0" presId="urn:microsoft.com/office/officeart/2008/layout/LinedList"/>
    <dgm:cxn modelId="{A38D038F-F839-4AF1-A4DB-9C8E9420EDB0}" type="presParOf" srcId="{7435A9EF-1533-4ADB-975A-CF76DFD37A1A}" destId="{7125F17B-1073-4575-87F6-5C672EA3966D}" srcOrd="0" destOrd="0" presId="urn:microsoft.com/office/officeart/2008/layout/LinedList"/>
    <dgm:cxn modelId="{D726BFFA-DDB7-49E3-A3F7-77D0A6DA0827}" type="presParOf" srcId="{7435A9EF-1533-4ADB-975A-CF76DFD37A1A}" destId="{F44ACE3C-F7E1-4C9E-B6BA-202059C83A98}" srcOrd="1" destOrd="0" presId="urn:microsoft.com/office/officeart/2008/layout/LinedList"/>
    <dgm:cxn modelId="{9159C386-56C4-4F45-A2C6-581C7B5E2A35}" type="presParOf" srcId="{7435A9EF-1533-4ADB-975A-CF76DFD37A1A}" destId="{6DFEB6EF-1F71-4D70-8978-5C67F9A38D6B}" srcOrd="2" destOrd="0" presId="urn:microsoft.com/office/officeart/2008/layout/LinedList"/>
    <dgm:cxn modelId="{66EEBD39-49E2-46B3-A5FB-37ED21FBFC01}" type="presParOf" srcId="{69E07443-5CB4-44C9-8452-74C795EABF7E}" destId="{F220B28B-25E7-4E3B-B598-B22153AAB247}" srcOrd="2" destOrd="0" presId="urn:microsoft.com/office/officeart/2008/layout/LinedList"/>
    <dgm:cxn modelId="{0DF8885B-6A99-4A40-9AA2-AF319493FD38}" type="presParOf" srcId="{69E07443-5CB4-44C9-8452-74C795EABF7E}" destId="{84535645-BDBD-4E0F-BCBC-60F94D925075}" srcOrd="3" destOrd="0" presId="urn:microsoft.com/office/officeart/2008/layout/LinedList"/>
    <dgm:cxn modelId="{04684E17-A557-47A5-99CD-3F012B24F09E}" type="presParOf" srcId="{69E07443-5CB4-44C9-8452-74C795EABF7E}" destId="{E7E7345D-1F6B-4CFC-A438-D0CEA791D987}" srcOrd="4" destOrd="0" presId="urn:microsoft.com/office/officeart/2008/layout/LinedList"/>
    <dgm:cxn modelId="{FA8247ED-10E3-4D83-A107-D8CBF8715899}" type="presParOf" srcId="{E7E7345D-1F6B-4CFC-A438-D0CEA791D987}" destId="{A2D832EA-0D75-45C3-896F-69FDDC930A83}" srcOrd="0" destOrd="0" presId="urn:microsoft.com/office/officeart/2008/layout/LinedList"/>
    <dgm:cxn modelId="{7A26ABA4-F4BB-4E99-A976-FB96E668C9FD}" type="presParOf" srcId="{E7E7345D-1F6B-4CFC-A438-D0CEA791D987}" destId="{AAB66969-E16A-4F5F-948A-1BED3DD11234}" srcOrd="1" destOrd="0" presId="urn:microsoft.com/office/officeart/2008/layout/LinedList"/>
    <dgm:cxn modelId="{228D4FDE-53BE-4F86-BFB1-729802BA45F3}" type="presParOf" srcId="{E7E7345D-1F6B-4CFC-A438-D0CEA791D987}" destId="{95CE325A-90A7-49E6-A325-F995724EE543}" srcOrd="2" destOrd="0" presId="urn:microsoft.com/office/officeart/2008/layout/LinedList"/>
    <dgm:cxn modelId="{BF6AF3A1-C1EB-4BDF-885C-FF293A32CB88}" type="presParOf" srcId="{69E07443-5CB4-44C9-8452-74C795EABF7E}" destId="{A5A4E46C-C538-4230-A671-762C5B22EE46}" srcOrd="5" destOrd="0" presId="urn:microsoft.com/office/officeart/2008/layout/LinedList"/>
    <dgm:cxn modelId="{24855B36-4FAA-4701-BA75-F7487E07F220}" type="presParOf" srcId="{69E07443-5CB4-44C9-8452-74C795EABF7E}" destId="{26E4D3E7-7325-43B5-95D5-B161669AEC48}" srcOrd="6" destOrd="0" presId="urn:microsoft.com/office/officeart/2008/layout/LinedList"/>
    <dgm:cxn modelId="{242AC6F0-03AE-4D67-80FD-8F2510AF9A04}" type="presParOf" srcId="{69E07443-5CB4-44C9-8452-74C795EABF7E}" destId="{2526E53F-B02C-4D20-9C87-32A2C5458FB7}" srcOrd="7" destOrd="0" presId="urn:microsoft.com/office/officeart/2008/layout/LinedList"/>
    <dgm:cxn modelId="{94CA278B-26DD-4EDE-B963-7DD021B21B30}" type="presParOf" srcId="{2526E53F-B02C-4D20-9C87-32A2C5458FB7}" destId="{0D89BBD5-62AC-44F5-A02E-25BFCABD09E8}" srcOrd="0" destOrd="0" presId="urn:microsoft.com/office/officeart/2008/layout/LinedList"/>
    <dgm:cxn modelId="{ADC9DE5C-5DA7-4FDA-9359-68C4F4E41A55}" type="presParOf" srcId="{2526E53F-B02C-4D20-9C87-32A2C5458FB7}" destId="{7F3D3C2D-0887-48C8-9EA7-6387F2C78252}" srcOrd="1" destOrd="0" presId="urn:microsoft.com/office/officeart/2008/layout/LinedList"/>
    <dgm:cxn modelId="{8642EFFF-C92F-4EEC-9727-035822CC86F5}" type="presParOf" srcId="{2526E53F-B02C-4D20-9C87-32A2C5458FB7}" destId="{BDF8C209-A302-41E2-AEBB-FAFB7D2C9897}" srcOrd="2" destOrd="0" presId="urn:microsoft.com/office/officeart/2008/layout/LinedList"/>
    <dgm:cxn modelId="{3D89C7E8-E76C-44C5-A50F-00FF583B5A78}" type="presParOf" srcId="{69E07443-5CB4-44C9-8452-74C795EABF7E}" destId="{52E31CCA-F363-4F02-90B7-15100FC995B2}" srcOrd="8" destOrd="0" presId="urn:microsoft.com/office/officeart/2008/layout/LinedList"/>
    <dgm:cxn modelId="{3A587CF6-ADA8-41F4-B7A8-AE30D224C059}" type="presParOf" srcId="{69E07443-5CB4-44C9-8452-74C795EABF7E}" destId="{F77F34A7-D39B-42E4-8EB6-ECCA34BE1214}" srcOrd="9" destOrd="0" presId="urn:microsoft.com/office/officeart/2008/layout/LinedList"/>
    <dgm:cxn modelId="{76F1CC71-E088-4C8C-A2D9-0F5454D88E13}" type="presParOf" srcId="{69E07443-5CB4-44C9-8452-74C795EABF7E}" destId="{448017E9-3410-4527-8A54-3A2CDA97CD60}" srcOrd="10" destOrd="0" presId="urn:microsoft.com/office/officeart/2008/layout/LinedList"/>
    <dgm:cxn modelId="{2E5CE9A7-DB73-430A-A50D-3E243B8AD094}" type="presParOf" srcId="{448017E9-3410-4527-8A54-3A2CDA97CD60}" destId="{9BC82652-927E-41F7-BF97-BD280A16D102}" srcOrd="0" destOrd="0" presId="urn:microsoft.com/office/officeart/2008/layout/LinedList"/>
    <dgm:cxn modelId="{37171371-4B0F-4B34-8356-B536CE201EC3}" type="presParOf" srcId="{448017E9-3410-4527-8A54-3A2CDA97CD60}" destId="{6961497A-0A11-4727-BF92-BCD5DD805164}" srcOrd="1" destOrd="0" presId="urn:microsoft.com/office/officeart/2008/layout/LinedList"/>
    <dgm:cxn modelId="{3E81C7B5-4C7D-486A-AC7A-AED7FD55E51A}" type="presParOf" srcId="{448017E9-3410-4527-8A54-3A2CDA97CD60}" destId="{2BE92290-F54E-46FC-B43D-DF1B5B248C65}" srcOrd="2" destOrd="0" presId="urn:microsoft.com/office/officeart/2008/layout/LinedList"/>
    <dgm:cxn modelId="{0AEA131B-1FE5-4653-83DC-2FFB8E8574FB}" type="presParOf" srcId="{69E07443-5CB4-44C9-8452-74C795EABF7E}" destId="{54AFA37C-8A50-48BF-8B0B-2B6194E8C448}" srcOrd="11" destOrd="0" presId="urn:microsoft.com/office/officeart/2008/layout/LinedList"/>
    <dgm:cxn modelId="{C7B2622D-B3D1-4A9B-9D5F-DC82238EFFBF}" type="presParOf" srcId="{69E07443-5CB4-44C9-8452-74C795EABF7E}" destId="{4102CFE0-05A1-4450-A6D4-71FF88187FC3}" srcOrd="12" destOrd="0" presId="urn:microsoft.com/office/officeart/2008/layout/LinedList"/>
    <dgm:cxn modelId="{455D2CB4-1AE6-460F-B4E5-0F7EBC2D783A}" type="presParOf" srcId="{69E07443-5CB4-44C9-8452-74C795EABF7E}" destId="{6ED7FA5E-52A2-4DFC-85EA-FDFAE0E1E988}" srcOrd="13" destOrd="0" presId="urn:microsoft.com/office/officeart/2008/layout/LinedList"/>
    <dgm:cxn modelId="{0BBF138B-DCD4-4B8E-B769-5C416CD993CF}" type="presParOf" srcId="{6ED7FA5E-52A2-4DFC-85EA-FDFAE0E1E988}" destId="{69229217-6650-4249-8BCF-DCE530DDD12D}" srcOrd="0" destOrd="0" presId="urn:microsoft.com/office/officeart/2008/layout/LinedList"/>
    <dgm:cxn modelId="{F092E6E9-3BD5-4C94-A60A-72896271A83D}" type="presParOf" srcId="{6ED7FA5E-52A2-4DFC-85EA-FDFAE0E1E988}" destId="{AA96EFA1-A456-4DB9-BCCC-FF6A4156584A}" srcOrd="1" destOrd="0" presId="urn:microsoft.com/office/officeart/2008/layout/LinedList"/>
    <dgm:cxn modelId="{719FF881-50DB-4245-8154-993403526A8A}" type="presParOf" srcId="{6ED7FA5E-52A2-4DFC-85EA-FDFAE0E1E988}" destId="{BAE85154-B323-4ECF-8CB4-BFD77EFEAFD2}" srcOrd="2" destOrd="0" presId="urn:microsoft.com/office/officeart/2008/layout/LinedList"/>
    <dgm:cxn modelId="{66EB5955-56BE-4004-9C53-BD6FD1B6A131}" type="presParOf" srcId="{69E07443-5CB4-44C9-8452-74C795EABF7E}" destId="{1BBBC8CD-DC85-43BA-A55B-F7D1EE0613BA}" srcOrd="14" destOrd="0" presId="urn:microsoft.com/office/officeart/2008/layout/LinedList"/>
    <dgm:cxn modelId="{7DF7B021-9CF8-4008-AFE3-3945A4D41B96}" type="presParOf" srcId="{69E07443-5CB4-44C9-8452-74C795EABF7E}" destId="{895BBAA3-BF68-4C8C-96DA-D27B05B320AF}" srcOrd="15" destOrd="0" presId="urn:microsoft.com/office/officeart/2008/layout/LinedList"/>
  </dgm:cxnLst>
  <dgm:bg/>
  <dgm:whole/>
</dgm:dataModel>
</file>

<file path=ppt/diagrams/data8.xml><?xml version="1.0" encoding="utf-8"?>
<dgm:dataModel xmlns:dgm="http://schemas.openxmlformats.org/drawingml/2006/diagram" xmlns:a="http://schemas.openxmlformats.org/drawingml/2006/main">
  <dgm:ptLst>
    <dgm:pt modelId="{DD4DDBB8-7896-4725-9939-69A8F57442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d-ID"/>
        </a:p>
      </dgm:t>
    </dgm:pt>
    <dgm:pt modelId="{9D37FF20-C148-4C14-91A3-2FD7157ACC59}">
      <dgm:prSet phldrT="[Text]"/>
      <dgm:spPr/>
      <dgm:t>
        <a:bodyPr/>
        <a:lstStyle/>
        <a:p>
          <a:r>
            <a:rPr lang="id-ID" dirty="0" smtClean="0"/>
            <a:t>BNI</a:t>
          </a:r>
          <a:endParaRPr lang="id-ID" dirty="0"/>
        </a:p>
      </dgm:t>
    </dgm:pt>
    <dgm:pt modelId="{8C20CE39-000F-4D85-9E16-A21D683C86CA}" type="parTrans" cxnId="{FA2CD6C0-A46E-4F3F-9C80-B4BC2696FB6B}">
      <dgm:prSet/>
      <dgm:spPr/>
      <dgm:t>
        <a:bodyPr/>
        <a:lstStyle/>
        <a:p>
          <a:endParaRPr lang="id-ID"/>
        </a:p>
      </dgm:t>
    </dgm:pt>
    <dgm:pt modelId="{FD1C9779-9B9A-478A-BF24-2ECC5D1AD67E}" type="sibTrans" cxnId="{FA2CD6C0-A46E-4F3F-9C80-B4BC2696FB6B}">
      <dgm:prSet/>
      <dgm:spPr/>
      <dgm:t>
        <a:bodyPr/>
        <a:lstStyle/>
        <a:p>
          <a:endParaRPr lang="id-ID"/>
        </a:p>
      </dgm:t>
    </dgm:pt>
    <dgm:pt modelId="{3A333DEF-FF33-4987-98A0-B0FFB77651EA}">
      <dgm:prSet phldrT="[Text]" custT="1"/>
      <dgm:spPr/>
      <dgm:t>
        <a:bodyPr/>
        <a:lstStyle/>
        <a:p>
          <a:r>
            <a:rPr lang="en-US" sz="1800" dirty="0" err="1" smtClean="0">
              <a:latin typeface="Narkisim" pitchFamily="34" charset="-79"/>
              <a:cs typeface="Narkisim" pitchFamily="34" charset="-79"/>
            </a:rPr>
            <a:t>menghimpun</a:t>
          </a:r>
          <a:r>
            <a:rPr lang="en-US" sz="1800" dirty="0" smtClean="0">
              <a:latin typeface="Narkisim" pitchFamily="34" charset="-79"/>
              <a:cs typeface="Narkisim" pitchFamily="34" charset="-79"/>
            </a:rPr>
            <a:t> data </a:t>
          </a:r>
          <a:r>
            <a:rPr lang="en-US" sz="1800" dirty="0" err="1" smtClean="0">
              <a:latin typeface="Narkisim" pitchFamily="34" charset="-79"/>
              <a:cs typeface="Narkisim" pitchFamily="34" charset="-79"/>
            </a:rPr>
            <a:t>terbitan</a:t>
          </a:r>
          <a:r>
            <a:rPr lang="en-US" sz="1800" dirty="0" smtClean="0">
              <a:latin typeface="Narkisim" pitchFamily="34" charset="-79"/>
              <a:cs typeface="Narkisim" pitchFamily="34" charset="-79"/>
            </a:rPr>
            <a:t> </a:t>
          </a:r>
          <a:r>
            <a:rPr lang="en-US" sz="1800" dirty="0" err="1" smtClean="0">
              <a:latin typeface="Narkisim" pitchFamily="34" charset="-79"/>
              <a:cs typeface="Narkisim" pitchFamily="34" charset="-79"/>
            </a:rPr>
            <a:t>dari</a:t>
          </a:r>
          <a:r>
            <a:rPr lang="en-US" sz="1800" dirty="0" smtClean="0">
              <a:latin typeface="Narkisim" pitchFamily="34" charset="-79"/>
              <a:cs typeface="Narkisim" pitchFamily="34" charset="-79"/>
            </a:rPr>
            <a:t> </a:t>
          </a:r>
          <a:r>
            <a:rPr lang="en-US" sz="1800" dirty="0" err="1" smtClean="0">
              <a:latin typeface="Narkisim" pitchFamily="34" charset="-79"/>
              <a:cs typeface="Narkisim" pitchFamily="34" charset="-79"/>
            </a:rPr>
            <a:t>setiap</a:t>
          </a:r>
          <a:r>
            <a:rPr lang="en-US" sz="1800" dirty="0" smtClean="0">
              <a:latin typeface="Narkisim" pitchFamily="34" charset="-79"/>
              <a:cs typeface="Narkisim" pitchFamily="34" charset="-79"/>
            </a:rPr>
            <a:t> </a:t>
          </a:r>
          <a:r>
            <a:rPr lang="en-US" sz="1800" dirty="0" err="1" smtClean="0">
              <a:latin typeface="Narkisim" pitchFamily="34" charset="-79"/>
              <a:cs typeface="Narkisim" pitchFamily="34" charset="-79"/>
            </a:rPr>
            <a:t>daerah</a:t>
          </a:r>
          <a:r>
            <a:rPr lang="en-US" sz="1800" dirty="0" smtClean="0">
              <a:latin typeface="Narkisim" pitchFamily="34" charset="-79"/>
              <a:cs typeface="Narkisim" pitchFamily="34" charset="-79"/>
            </a:rPr>
            <a:t> di Indonesia</a:t>
          </a:r>
          <a:endParaRPr lang="id-ID" sz="1800" dirty="0"/>
        </a:p>
      </dgm:t>
    </dgm:pt>
    <dgm:pt modelId="{00DBA627-606A-4ED8-B48E-F7207619DE6E}" type="parTrans" cxnId="{9F84B67F-2E04-4876-AFE4-4E0BD1A01420}">
      <dgm:prSet/>
      <dgm:spPr/>
      <dgm:t>
        <a:bodyPr/>
        <a:lstStyle/>
        <a:p>
          <a:endParaRPr lang="id-ID"/>
        </a:p>
      </dgm:t>
    </dgm:pt>
    <dgm:pt modelId="{EB336728-80B4-468C-8B6E-B678299504C0}" type="sibTrans" cxnId="{9F84B67F-2E04-4876-AFE4-4E0BD1A01420}">
      <dgm:prSet/>
      <dgm:spPr/>
      <dgm:t>
        <a:bodyPr/>
        <a:lstStyle/>
        <a:p>
          <a:endParaRPr lang="id-ID"/>
        </a:p>
      </dgm:t>
    </dgm:pt>
    <dgm:pt modelId="{D2951483-E998-4EA1-BE68-2EA3186D5424}">
      <dgm:prSet phldrT="[Text]"/>
      <dgm:spPr/>
      <dgm:t>
        <a:bodyPr/>
        <a:lstStyle/>
        <a:p>
          <a:r>
            <a:rPr lang="id-ID" dirty="0" smtClean="0">
              <a:solidFill>
                <a:srgbClr val="0000FF"/>
              </a:solidFill>
            </a:rPr>
            <a:t>Terbitan komersial, terbitan pemerintah/ instansi, terbitan perguruan tinggi</a:t>
          </a:r>
          <a:endParaRPr lang="id-ID" dirty="0">
            <a:solidFill>
              <a:srgbClr val="0000FF"/>
            </a:solidFill>
          </a:endParaRPr>
        </a:p>
      </dgm:t>
    </dgm:pt>
    <dgm:pt modelId="{69A1F9E7-1949-421A-AE2C-B8E1313F28F3}" type="parTrans" cxnId="{94BA4E79-F45C-4CC1-89D1-F27A7173B9EA}">
      <dgm:prSet/>
      <dgm:spPr/>
      <dgm:t>
        <a:bodyPr/>
        <a:lstStyle/>
        <a:p>
          <a:endParaRPr lang="id-ID"/>
        </a:p>
      </dgm:t>
    </dgm:pt>
    <dgm:pt modelId="{602B17EB-CF29-4B21-A668-A27535760854}" type="sibTrans" cxnId="{94BA4E79-F45C-4CC1-89D1-F27A7173B9EA}">
      <dgm:prSet/>
      <dgm:spPr/>
      <dgm:t>
        <a:bodyPr/>
        <a:lstStyle/>
        <a:p>
          <a:endParaRPr lang="id-ID"/>
        </a:p>
      </dgm:t>
    </dgm:pt>
    <dgm:pt modelId="{3AD8BD88-38E4-4566-B7ED-D15EECFD24DD}">
      <dgm:prSet phldrT="[Text]"/>
      <dgm:spPr/>
      <dgm:t>
        <a:bodyPr/>
        <a:lstStyle/>
        <a:p>
          <a:r>
            <a:rPr lang="id-ID" smtClean="0"/>
            <a:t>BD</a:t>
          </a:r>
          <a:r>
            <a:rPr lang="en-US" smtClean="0"/>
            <a:t> Prov</a:t>
          </a:r>
          <a:endParaRPr lang="id-ID" dirty="0"/>
        </a:p>
      </dgm:t>
    </dgm:pt>
    <dgm:pt modelId="{8A0A2290-F52C-40F4-B9D8-877F0EA0C84A}" type="parTrans" cxnId="{E95CEB03-9897-408B-96E9-3C5A98C1DA6D}">
      <dgm:prSet/>
      <dgm:spPr/>
      <dgm:t>
        <a:bodyPr/>
        <a:lstStyle/>
        <a:p>
          <a:endParaRPr lang="id-ID"/>
        </a:p>
      </dgm:t>
    </dgm:pt>
    <dgm:pt modelId="{734A887E-0434-4484-891E-5672C9183BB5}" type="sibTrans" cxnId="{E95CEB03-9897-408B-96E9-3C5A98C1DA6D}">
      <dgm:prSet/>
      <dgm:spPr/>
      <dgm:t>
        <a:bodyPr/>
        <a:lstStyle/>
        <a:p>
          <a:endParaRPr lang="id-ID"/>
        </a:p>
      </dgm:t>
    </dgm:pt>
    <dgm:pt modelId="{7A27BB43-3207-4882-9038-F899C6EB0ADA}">
      <dgm:prSet phldrT="[Text]" custT="1"/>
      <dgm:spPr/>
      <dgm:t>
        <a:bodyPr/>
        <a:lstStyle/>
        <a:p>
          <a:r>
            <a:rPr lang="en-US" sz="1600" dirty="0" err="1" smtClean="0">
              <a:latin typeface="Narkisim" pitchFamily="34" charset="-79"/>
              <a:cs typeface="Narkisim" pitchFamily="34" charset="-79"/>
            </a:rPr>
            <a:t>menghimpun</a:t>
          </a:r>
          <a:r>
            <a:rPr lang="en-US" sz="1600" dirty="0" smtClean="0">
              <a:latin typeface="Narkisim" pitchFamily="34" charset="-79"/>
              <a:cs typeface="Narkisim" pitchFamily="34" charset="-79"/>
            </a:rPr>
            <a:t> data </a:t>
          </a:r>
          <a:r>
            <a:rPr lang="en-US" sz="1600" dirty="0" err="1" smtClean="0">
              <a:latin typeface="Narkisim" pitchFamily="34" charset="-79"/>
              <a:cs typeface="Narkisim" pitchFamily="34" charset="-79"/>
            </a:rPr>
            <a:t>terbitan</a:t>
          </a:r>
          <a:r>
            <a:rPr lang="en-US" sz="1600" dirty="0" smtClean="0">
              <a:latin typeface="Narkisim" pitchFamily="34" charset="-79"/>
              <a:cs typeface="Narkisim" pitchFamily="34" charset="-79"/>
            </a:rPr>
            <a:t> </a:t>
          </a:r>
          <a:r>
            <a:rPr lang="en-US" sz="1600" smtClean="0">
              <a:latin typeface="Narkisim" pitchFamily="34" charset="-79"/>
              <a:cs typeface="Narkisim" pitchFamily="34" charset="-79"/>
            </a:rPr>
            <a:t>di </a:t>
          </a:r>
          <a:r>
            <a:rPr lang="en-US" sz="1600" smtClean="0">
              <a:latin typeface="Narkisim" pitchFamily="34" charset="-79"/>
              <a:cs typeface="Narkisim" pitchFamily="34" charset="-79"/>
            </a:rPr>
            <a:t> </a:t>
          </a:r>
          <a:r>
            <a:rPr lang="en-US" sz="1600" dirty="0" err="1" smtClean="0">
              <a:latin typeface="Narkisim" pitchFamily="34" charset="-79"/>
              <a:cs typeface="Narkisim" pitchFamily="34" charset="-79"/>
            </a:rPr>
            <a:t>daerah</a:t>
          </a:r>
          <a:r>
            <a:rPr lang="en-US" sz="1600" dirty="0" smtClean="0">
              <a:latin typeface="Narkisim" pitchFamily="34" charset="-79"/>
              <a:cs typeface="Narkisim" pitchFamily="34" charset="-79"/>
            </a:rPr>
            <a:t> </a:t>
          </a:r>
          <a:r>
            <a:rPr lang="en-US" sz="1600" dirty="0" err="1" smtClean="0">
              <a:latin typeface="Narkisim" pitchFamily="34" charset="-79"/>
              <a:cs typeface="Narkisim" pitchFamily="34" charset="-79"/>
            </a:rPr>
            <a:t>kabupaten</a:t>
          </a:r>
          <a:r>
            <a:rPr lang="en-US" sz="1600" dirty="0" smtClean="0">
              <a:latin typeface="Narkisim" pitchFamily="34" charset="-79"/>
              <a:cs typeface="Narkisim" pitchFamily="34" charset="-79"/>
            </a:rPr>
            <a:t> </a:t>
          </a:r>
          <a:r>
            <a:rPr lang="en-US" sz="1600" dirty="0" err="1" smtClean="0">
              <a:latin typeface="Narkisim" pitchFamily="34" charset="-79"/>
              <a:cs typeface="Narkisim" pitchFamily="34" charset="-79"/>
            </a:rPr>
            <a:t>dan</a:t>
          </a:r>
          <a:r>
            <a:rPr lang="en-US" sz="1600" dirty="0" smtClean="0">
              <a:latin typeface="Narkisim" pitchFamily="34" charset="-79"/>
              <a:cs typeface="Narkisim" pitchFamily="34" charset="-79"/>
            </a:rPr>
            <a:t> </a:t>
          </a:r>
          <a:r>
            <a:rPr lang="en-US" sz="1600" dirty="0" err="1" smtClean="0">
              <a:latin typeface="Narkisim" pitchFamily="34" charset="-79"/>
              <a:cs typeface="Narkisim" pitchFamily="34" charset="-79"/>
            </a:rPr>
            <a:t>kota</a:t>
          </a:r>
          <a:endParaRPr lang="id-ID" sz="1600" dirty="0"/>
        </a:p>
      </dgm:t>
    </dgm:pt>
    <dgm:pt modelId="{55B27A84-F3E5-4A39-AAB7-E8663A14F379}" type="parTrans" cxnId="{01EDF60F-68B9-4F47-B065-BEEF5DFBB782}">
      <dgm:prSet/>
      <dgm:spPr/>
      <dgm:t>
        <a:bodyPr/>
        <a:lstStyle/>
        <a:p>
          <a:endParaRPr lang="id-ID"/>
        </a:p>
      </dgm:t>
    </dgm:pt>
    <dgm:pt modelId="{4641E319-386E-45A2-993A-6948975CEAA1}" type="sibTrans" cxnId="{01EDF60F-68B9-4F47-B065-BEEF5DFBB782}">
      <dgm:prSet/>
      <dgm:spPr/>
      <dgm:t>
        <a:bodyPr/>
        <a:lstStyle/>
        <a:p>
          <a:endParaRPr lang="id-ID"/>
        </a:p>
      </dgm:t>
    </dgm:pt>
    <dgm:pt modelId="{AB3B561C-9D1A-497F-9172-B39CBAA9B1AA}">
      <dgm:prSet phldrT="[Text]"/>
      <dgm:spPr/>
      <dgm:t>
        <a:bodyPr/>
        <a:lstStyle/>
        <a:p>
          <a:r>
            <a:rPr lang="id-ID" dirty="0" smtClean="0">
              <a:solidFill>
                <a:srgbClr val="0000FF"/>
              </a:solidFill>
            </a:rPr>
            <a:t>Terbitan komersial, terbitan pemerintah/ instansi, terbitan perguruan tinggi</a:t>
          </a:r>
          <a:endParaRPr lang="id-ID" dirty="0">
            <a:solidFill>
              <a:srgbClr val="0000FF"/>
            </a:solidFill>
          </a:endParaRPr>
        </a:p>
      </dgm:t>
    </dgm:pt>
    <dgm:pt modelId="{83E1CA70-223E-40C5-ACD8-F4EDD9C5C589}" type="parTrans" cxnId="{05196797-C751-4CF0-AECF-A8FC8A24151A}">
      <dgm:prSet/>
      <dgm:spPr/>
      <dgm:t>
        <a:bodyPr/>
        <a:lstStyle/>
        <a:p>
          <a:endParaRPr lang="id-ID"/>
        </a:p>
      </dgm:t>
    </dgm:pt>
    <dgm:pt modelId="{ACD191F5-5CB4-4058-A467-1F5E03D0566A}" type="sibTrans" cxnId="{05196797-C751-4CF0-AECF-A8FC8A24151A}">
      <dgm:prSet/>
      <dgm:spPr/>
      <dgm:t>
        <a:bodyPr/>
        <a:lstStyle/>
        <a:p>
          <a:endParaRPr lang="id-ID"/>
        </a:p>
      </dgm:t>
    </dgm:pt>
    <dgm:pt modelId="{AFFC1B7F-2D50-48C1-83EC-DA2AC8A82591}">
      <dgm:prSet phldrT="[Text]"/>
      <dgm:spPr/>
      <dgm:t>
        <a:bodyPr/>
        <a:lstStyle/>
        <a:p>
          <a:r>
            <a:rPr lang="en-US" smtClean="0"/>
            <a:t>BD Kab/Kot</a:t>
          </a:r>
          <a:endParaRPr lang="id-ID" dirty="0"/>
        </a:p>
      </dgm:t>
    </dgm:pt>
    <dgm:pt modelId="{B7053263-A6F6-4998-AD23-338983DAC3FF}" type="parTrans" cxnId="{4FCA69F3-D3A1-49F6-868A-7F0759446053}">
      <dgm:prSet/>
      <dgm:spPr/>
      <dgm:t>
        <a:bodyPr/>
        <a:lstStyle/>
        <a:p>
          <a:endParaRPr lang="en-US"/>
        </a:p>
      </dgm:t>
    </dgm:pt>
    <dgm:pt modelId="{CCD2D512-24F5-4FD4-A737-1928E35B063A}" type="sibTrans" cxnId="{4FCA69F3-D3A1-49F6-868A-7F0759446053}">
      <dgm:prSet/>
      <dgm:spPr/>
      <dgm:t>
        <a:bodyPr/>
        <a:lstStyle/>
        <a:p>
          <a:endParaRPr lang="en-US"/>
        </a:p>
      </dgm:t>
    </dgm:pt>
    <dgm:pt modelId="{DC2B30F9-8A53-4EA7-A001-13CFE242E81F}">
      <dgm:prSet phldrT="[Text]" custT="1"/>
      <dgm:spPr/>
      <dgm:t>
        <a:bodyPr/>
        <a:lstStyle/>
        <a:p>
          <a:r>
            <a:rPr lang="en-US" sz="1400" smtClean="0">
              <a:latin typeface="Narkisim" pitchFamily="34" charset="-79"/>
              <a:cs typeface="Narkisim" pitchFamily="34" charset="-79"/>
            </a:rPr>
            <a:t>menghimpun data terbitan di provinsi termasuk terbitan di daerah kabupaten dan kota</a:t>
          </a:r>
          <a:endParaRPr lang="id-ID" sz="1400" dirty="0"/>
        </a:p>
      </dgm:t>
    </dgm:pt>
    <dgm:pt modelId="{1175D198-F352-4F43-9CC1-7B60D63BB273}" type="parTrans" cxnId="{29DAED8D-D958-4029-9F1D-0C3B2DA7DEBB}">
      <dgm:prSet/>
      <dgm:spPr/>
      <dgm:t>
        <a:bodyPr/>
        <a:lstStyle/>
        <a:p>
          <a:endParaRPr lang="en-US"/>
        </a:p>
      </dgm:t>
    </dgm:pt>
    <dgm:pt modelId="{437F756F-87D1-42E4-8B69-2EF4F70D3918}" type="sibTrans" cxnId="{29DAED8D-D958-4029-9F1D-0C3B2DA7DEBB}">
      <dgm:prSet/>
      <dgm:spPr/>
      <dgm:t>
        <a:bodyPr/>
        <a:lstStyle/>
        <a:p>
          <a:endParaRPr lang="en-US"/>
        </a:p>
      </dgm:t>
    </dgm:pt>
    <dgm:pt modelId="{C45F19F3-7A5B-40A4-AAC6-71D73C1C48C0}">
      <dgm:prSet phldrT="[Text]" custT="1"/>
      <dgm:spPr/>
      <dgm:t>
        <a:bodyPr/>
        <a:lstStyle/>
        <a:p>
          <a:r>
            <a:rPr lang="id-ID" sz="1400" dirty="0" smtClean="0">
              <a:solidFill>
                <a:srgbClr val="0000FF"/>
              </a:solidFill>
            </a:rPr>
            <a:t>Terbitan komersial, terbitan pemerintah/ instansi, terbitan perguruan tinggi</a:t>
          </a:r>
          <a:endParaRPr lang="id-ID" sz="1400" dirty="0">
            <a:solidFill>
              <a:srgbClr val="0000FF"/>
            </a:solidFill>
          </a:endParaRPr>
        </a:p>
      </dgm:t>
    </dgm:pt>
    <dgm:pt modelId="{4E3699E3-7E18-4351-8B52-8C3C87776FDE}" type="parTrans" cxnId="{C1CEE40A-C37F-4855-B29F-C54109ED6CBF}">
      <dgm:prSet/>
      <dgm:spPr/>
      <dgm:t>
        <a:bodyPr/>
        <a:lstStyle/>
        <a:p>
          <a:endParaRPr lang="en-US"/>
        </a:p>
      </dgm:t>
    </dgm:pt>
    <dgm:pt modelId="{DC7783B8-87D6-4B20-9A7F-BDF8BF1D5706}" type="sibTrans" cxnId="{C1CEE40A-C37F-4855-B29F-C54109ED6CBF}">
      <dgm:prSet/>
      <dgm:spPr/>
      <dgm:t>
        <a:bodyPr/>
        <a:lstStyle/>
        <a:p>
          <a:endParaRPr lang="en-US"/>
        </a:p>
      </dgm:t>
    </dgm:pt>
    <dgm:pt modelId="{535EED9A-837B-4FC1-A0D5-C8FD2139EBFF}" type="pres">
      <dgm:prSet presAssocID="{DD4DDBB8-7896-4725-9939-69A8F574424E}" presName="list" presStyleCnt="0">
        <dgm:presLayoutVars>
          <dgm:dir/>
          <dgm:animLvl val="lvl"/>
        </dgm:presLayoutVars>
      </dgm:prSet>
      <dgm:spPr/>
      <dgm:t>
        <a:bodyPr/>
        <a:lstStyle/>
        <a:p>
          <a:endParaRPr lang="en-US"/>
        </a:p>
      </dgm:t>
    </dgm:pt>
    <dgm:pt modelId="{6FB12B5D-4C1D-4EF8-B225-AB02F2D48740}" type="pres">
      <dgm:prSet presAssocID="{9D37FF20-C148-4C14-91A3-2FD7157ACC59}" presName="posSpace" presStyleCnt="0"/>
      <dgm:spPr/>
    </dgm:pt>
    <dgm:pt modelId="{7D3199DF-7317-44A0-AC74-DC192DC37F66}" type="pres">
      <dgm:prSet presAssocID="{9D37FF20-C148-4C14-91A3-2FD7157ACC59}" presName="vertFlow" presStyleCnt="0"/>
      <dgm:spPr/>
    </dgm:pt>
    <dgm:pt modelId="{18F1FE79-A4C1-417B-979A-627EF722949F}" type="pres">
      <dgm:prSet presAssocID="{9D37FF20-C148-4C14-91A3-2FD7157ACC59}" presName="topSpace" presStyleCnt="0"/>
      <dgm:spPr/>
    </dgm:pt>
    <dgm:pt modelId="{C29ED5DA-CFA8-4EDB-A978-8D492824EF5F}" type="pres">
      <dgm:prSet presAssocID="{9D37FF20-C148-4C14-91A3-2FD7157ACC59}" presName="firstComp" presStyleCnt="0"/>
      <dgm:spPr/>
    </dgm:pt>
    <dgm:pt modelId="{EC43B2CE-08DD-42AF-89E9-554F734FA478}" type="pres">
      <dgm:prSet presAssocID="{9D37FF20-C148-4C14-91A3-2FD7157ACC59}" presName="firstChild" presStyleLbl="bgAccFollowNode1" presStyleIdx="0" presStyleCnt="6"/>
      <dgm:spPr/>
      <dgm:t>
        <a:bodyPr/>
        <a:lstStyle/>
        <a:p>
          <a:endParaRPr lang="id-ID"/>
        </a:p>
      </dgm:t>
    </dgm:pt>
    <dgm:pt modelId="{00563DD6-A538-409B-A100-A0A403F2D9E4}" type="pres">
      <dgm:prSet presAssocID="{9D37FF20-C148-4C14-91A3-2FD7157ACC59}" presName="firstChildTx" presStyleLbl="bgAccFollowNode1" presStyleIdx="0" presStyleCnt="6">
        <dgm:presLayoutVars>
          <dgm:bulletEnabled val="1"/>
        </dgm:presLayoutVars>
      </dgm:prSet>
      <dgm:spPr/>
      <dgm:t>
        <a:bodyPr/>
        <a:lstStyle/>
        <a:p>
          <a:endParaRPr lang="id-ID"/>
        </a:p>
      </dgm:t>
    </dgm:pt>
    <dgm:pt modelId="{E1D45CEB-B846-4550-B87D-BC6C6853E38C}" type="pres">
      <dgm:prSet presAssocID="{D2951483-E998-4EA1-BE68-2EA3186D5424}" presName="comp" presStyleCnt="0"/>
      <dgm:spPr/>
    </dgm:pt>
    <dgm:pt modelId="{2207E23A-C506-4C3A-B8AF-8E4110DD356F}" type="pres">
      <dgm:prSet presAssocID="{D2951483-E998-4EA1-BE68-2EA3186D5424}" presName="child" presStyleLbl="bgAccFollowNode1" presStyleIdx="1" presStyleCnt="6" custScaleY="164655"/>
      <dgm:spPr/>
      <dgm:t>
        <a:bodyPr/>
        <a:lstStyle/>
        <a:p>
          <a:endParaRPr lang="id-ID"/>
        </a:p>
      </dgm:t>
    </dgm:pt>
    <dgm:pt modelId="{926B0133-2D96-4CA1-808C-7714331074B6}" type="pres">
      <dgm:prSet presAssocID="{D2951483-E998-4EA1-BE68-2EA3186D5424}" presName="childTx" presStyleLbl="bgAccFollowNode1" presStyleIdx="1" presStyleCnt="6">
        <dgm:presLayoutVars>
          <dgm:bulletEnabled val="1"/>
        </dgm:presLayoutVars>
      </dgm:prSet>
      <dgm:spPr/>
      <dgm:t>
        <a:bodyPr/>
        <a:lstStyle/>
        <a:p>
          <a:endParaRPr lang="id-ID"/>
        </a:p>
      </dgm:t>
    </dgm:pt>
    <dgm:pt modelId="{69DE3C1A-E03B-4B30-9CCB-75EA5E4C0419}" type="pres">
      <dgm:prSet presAssocID="{9D37FF20-C148-4C14-91A3-2FD7157ACC59}" presName="negSpace" presStyleCnt="0"/>
      <dgm:spPr/>
    </dgm:pt>
    <dgm:pt modelId="{0D1BE63A-C6B1-4DEB-8B46-E8E071062047}" type="pres">
      <dgm:prSet presAssocID="{9D37FF20-C148-4C14-91A3-2FD7157ACC59}" presName="circle" presStyleLbl="node1" presStyleIdx="0" presStyleCnt="3"/>
      <dgm:spPr/>
      <dgm:t>
        <a:bodyPr/>
        <a:lstStyle/>
        <a:p>
          <a:endParaRPr lang="id-ID"/>
        </a:p>
      </dgm:t>
    </dgm:pt>
    <dgm:pt modelId="{FDFE8E3D-64F2-42F1-A455-45F022E0AEBC}" type="pres">
      <dgm:prSet presAssocID="{FD1C9779-9B9A-478A-BF24-2ECC5D1AD67E}" presName="transSpace" presStyleCnt="0"/>
      <dgm:spPr/>
    </dgm:pt>
    <dgm:pt modelId="{48FE4D44-2F75-4664-B9C5-9D0EB572EB6A}" type="pres">
      <dgm:prSet presAssocID="{3AD8BD88-38E4-4566-B7ED-D15EECFD24DD}" presName="posSpace" presStyleCnt="0"/>
      <dgm:spPr/>
    </dgm:pt>
    <dgm:pt modelId="{B774B77B-C4E4-42AC-904E-A92CA9914E86}" type="pres">
      <dgm:prSet presAssocID="{3AD8BD88-38E4-4566-B7ED-D15EECFD24DD}" presName="vertFlow" presStyleCnt="0"/>
      <dgm:spPr/>
    </dgm:pt>
    <dgm:pt modelId="{E27A1A65-E754-476B-BFB5-E068AFEAFA4F}" type="pres">
      <dgm:prSet presAssocID="{3AD8BD88-38E4-4566-B7ED-D15EECFD24DD}" presName="topSpace" presStyleCnt="0"/>
      <dgm:spPr/>
    </dgm:pt>
    <dgm:pt modelId="{DE0BE7BC-1D6C-4B2D-83A6-F4F54D6C622F}" type="pres">
      <dgm:prSet presAssocID="{3AD8BD88-38E4-4566-B7ED-D15EECFD24DD}" presName="firstComp" presStyleCnt="0"/>
      <dgm:spPr/>
    </dgm:pt>
    <dgm:pt modelId="{EAC6468A-D25A-40FA-83E9-85742BBC52DE}" type="pres">
      <dgm:prSet presAssocID="{3AD8BD88-38E4-4566-B7ED-D15EECFD24DD}" presName="firstChild" presStyleLbl="bgAccFollowNode1" presStyleIdx="2" presStyleCnt="6" custScaleY="112035"/>
      <dgm:spPr/>
      <dgm:t>
        <a:bodyPr/>
        <a:lstStyle/>
        <a:p>
          <a:endParaRPr lang="id-ID"/>
        </a:p>
      </dgm:t>
    </dgm:pt>
    <dgm:pt modelId="{24039384-576B-4E3D-9440-E865BAA96DB6}" type="pres">
      <dgm:prSet presAssocID="{3AD8BD88-38E4-4566-B7ED-D15EECFD24DD}" presName="firstChildTx" presStyleLbl="bgAccFollowNode1" presStyleIdx="2" presStyleCnt="6">
        <dgm:presLayoutVars>
          <dgm:bulletEnabled val="1"/>
        </dgm:presLayoutVars>
      </dgm:prSet>
      <dgm:spPr/>
      <dgm:t>
        <a:bodyPr/>
        <a:lstStyle/>
        <a:p>
          <a:endParaRPr lang="id-ID"/>
        </a:p>
      </dgm:t>
    </dgm:pt>
    <dgm:pt modelId="{887C520E-91B2-47D4-BA76-B3FDF4220C83}" type="pres">
      <dgm:prSet presAssocID="{C45F19F3-7A5B-40A4-AAC6-71D73C1C48C0}" presName="comp" presStyleCnt="0"/>
      <dgm:spPr/>
    </dgm:pt>
    <dgm:pt modelId="{0DDE76B8-CC55-4350-94AD-95ACF111F1F9}" type="pres">
      <dgm:prSet presAssocID="{C45F19F3-7A5B-40A4-AAC6-71D73C1C48C0}" presName="child" presStyleLbl="bgAccFollowNode1" presStyleIdx="3" presStyleCnt="6" custScaleY="152620"/>
      <dgm:spPr/>
      <dgm:t>
        <a:bodyPr/>
        <a:lstStyle/>
        <a:p>
          <a:endParaRPr lang="en-US"/>
        </a:p>
      </dgm:t>
    </dgm:pt>
    <dgm:pt modelId="{3A432E34-9914-42A1-83D4-7B6BF08A8911}" type="pres">
      <dgm:prSet presAssocID="{C45F19F3-7A5B-40A4-AAC6-71D73C1C48C0}" presName="childTx" presStyleLbl="bgAccFollowNode1" presStyleIdx="3" presStyleCnt="6">
        <dgm:presLayoutVars>
          <dgm:bulletEnabled val="1"/>
        </dgm:presLayoutVars>
      </dgm:prSet>
      <dgm:spPr/>
      <dgm:t>
        <a:bodyPr/>
        <a:lstStyle/>
        <a:p>
          <a:endParaRPr lang="en-US"/>
        </a:p>
      </dgm:t>
    </dgm:pt>
    <dgm:pt modelId="{3AB6B1E3-6367-4A4B-AA25-484137DAD3B8}" type="pres">
      <dgm:prSet presAssocID="{3AD8BD88-38E4-4566-B7ED-D15EECFD24DD}" presName="negSpace" presStyleCnt="0"/>
      <dgm:spPr/>
    </dgm:pt>
    <dgm:pt modelId="{D4D95C54-EC05-40F2-A791-283F10CB2A51}" type="pres">
      <dgm:prSet presAssocID="{3AD8BD88-38E4-4566-B7ED-D15EECFD24DD}" presName="circle" presStyleLbl="node1" presStyleIdx="1" presStyleCnt="3"/>
      <dgm:spPr/>
      <dgm:t>
        <a:bodyPr/>
        <a:lstStyle/>
        <a:p>
          <a:endParaRPr lang="en-US"/>
        </a:p>
      </dgm:t>
    </dgm:pt>
    <dgm:pt modelId="{961262DB-0227-498B-9F86-1938C40328D7}" type="pres">
      <dgm:prSet presAssocID="{734A887E-0434-4484-891E-5672C9183BB5}" presName="transSpace" presStyleCnt="0"/>
      <dgm:spPr/>
    </dgm:pt>
    <dgm:pt modelId="{7FDE0C94-23E6-4C27-9A24-9E583E1ADCA3}" type="pres">
      <dgm:prSet presAssocID="{AFFC1B7F-2D50-48C1-83EC-DA2AC8A82591}" presName="posSpace" presStyleCnt="0"/>
      <dgm:spPr/>
    </dgm:pt>
    <dgm:pt modelId="{FEA8E5FE-7CF0-405B-A45C-44F7587BBD42}" type="pres">
      <dgm:prSet presAssocID="{AFFC1B7F-2D50-48C1-83EC-DA2AC8A82591}" presName="vertFlow" presStyleCnt="0"/>
      <dgm:spPr/>
    </dgm:pt>
    <dgm:pt modelId="{885E753C-8EA6-4C9D-982F-473E2A1AA271}" type="pres">
      <dgm:prSet presAssocID="{AFFC1B7F-2D50-48C1-83EC-DA2AC8A82591}" presName="topSpace" presStyleCnt="0"/>
      <dgm:spPr/>
    </dgm:pt>
    <dgm:pt modelId="{7BB6494A-0488-4402-AC45-E7A916B74F30}" type="pres">
      <dgm:prSet presAssocID="{AFFC1B7F-2D50-48C1-83EC-DA2AC8A82591}" presName="firstComp" presStyleCnt="0"/>
      <dgm:spPr/>
    </dgm:pt>
    <dgm:pt modelId="{2F82E6E2-A547-4D13-A114-6AB2A535B7A4}" type="pres">
      <dgm:prSet presAssocID="{AFFC1B7F-2D50-48C1-83EC-DA2AC8A82591}" presName="firstChild" presStyleLbl="bgAccFollowNode1" presStyleIdx="4" presStyleCnt="6"/>
      <dgm:spPr/>
      <dgm:t>
        <a:bodyPr/>
        <a:lstStyle/>
        <a:p>
          <a:endParaRPr lang="en-US"/>
        </a:p>
      </dgm:t>
    </dgm:pt>
    <dgm:pt modelId="{882EBD31-274F-4650-9987-A904466069F2}" type="pres">
      <dgm:prSet presAssocID="{AFFC1B7F-2D50-48C1-83EC-DA2AC8A82591}" presName="firstChildTx" presStyleLbl="bgAccFollowNode1" presStyleIdx="4" presStyleCnt="6">
        <dgm:presLayoutVars>
          <dgm:bulletEnabled val="1"/>
        </dgm:presLayoutVars>
      </dgm:prSet>
      <dgm:spPr/>
      <dgm:t>
        <a:bodyPr/>
        <a:lstStyle/>
        <a:p>
          <a:endParaRPr lang="en-US"/>
        </a:p>
      </dgm:t>
    </dgm:pt>
    <dgm:pt modelId="{3F9CD3AA-29A8-4D4D-85E8-1DFEFA233DDD}" type="pres">
      <dgm:prSet presAssocID="{AB3B561C-9D1A-497F-9172-B39CBAA9B1AA}" presName="comp" presStyleCnt="0"/>
      <dgm:spPr/>
    </dgm:pt>
    <dgm:pt modelId="{9ECE6321-124A-4459-81A2-60D8DA3CCBFE}" type="pres">
      <dgm:prSet presAssocID="{AB3B561C-9D1A-497F-9172-B39CBAA9B1AA}" presName="child" presStyleLbl="bgAccFollowNode1" presStyleIdx="5" presStyleCnt="6" custScaleY="164655"/>
      <dgm:spPr/>
      <dgm:t>
        <a:bodyPr/>
        <a:lstStyle/>
        <a:p>
          <a:endParaRPr lang="id-ID"/>
        </a:p>
      </dgm:t>
    </dgm:pt>
    <dgm:pt modelId="{18C5FFF9-87A8-430F-BBAA-4E6B029099B6}" type="pres">
      <dgm:prSet presAssocID="{AB3B561C-9D1A-497F-9172-B39CBAA9B1AA}" presName="childTx" presStyleLbl="bgAccFollowNode1" presStyleIdx="5" presStyleCnt="6">
        <dgm:presLayoutVars>
          <dgm:bulletEnabled val="1"/>
        </dgm:presLayoutVars>
      </dgm:prSet>
      <dgm:spPr/>
      <dgm:t>
        <a:bodyPr/>
        <a:lstStyle/>
        <a:p>
          <a:endParaRPr lang="id-ID"/>
        </a:p>
      </dgm:t>
    </dgm:pt>
    <dgm:pt modelId="{CC551A12-B19E-41BF-9E6A-ABE6ACE33B77}" type="pres">
      <dgm:prSet presAssocID="{AFFC1B7F-2D50-48C1-83EC-DA2AC8A82591}" presName="negSpace" presStyleCnt="0"/>
      <dgm:spPr/>
    </dgm:pt>
    <dgm:pt modelId="{DB1A384B-3BF8-41CE-90E3-261F1093ED7C}" type="pres">
      <dgm:prSet presAssocID="{AFFC1B7F-2D50-48C1-83EC-DA2AC8A82591}" presName="circle" presStyleLbl="node1" presStyleIdx="2" presStyleCnt="3"/>
      <dgm:spPr/>
      <dgm:t>
        <a:bodyPr/>
        <a:lstStyle/>
        <a:p>
          <a:endParaRPr lang="en-US"/>
        </a:p>
      </dgm:t>
    </dgm:pt>
  </dgm:ptLst>
  <dgm:cxnLst>
    <dgm:cxn modelId="{1A4573C4-0F59-4378-B58C-9D214E201BBF}" type="presOf" srcId="{C45F19F3-7A5B-40A4-AAC6-71D73C1C48C0}" destId="{3A432E34-9914-42A1-83D4-7B6BF08A8911}" srcOrd="1" destOrd="0" presId="urn:microsoft.com/office/officeart/2005/8/layout/hList9"/>
    <dgm:cxn modelId="{9BF93200-C164-48FB-A012-8577B90B6ABF}" type="presOf" srcId="{D2951483-E998-4EA1-BE68-2EA3186D5424}" destId="{2207E23A-C506-4C3A-B8AF-8E4110DD356F}" srcOrd="0" destOrd="0" presId="urn:microsoft.com/office/officeart/2005/8/layout/hList9"/>
    <dgm:cxn modelId="{4EEB7876-31B6-4BCB-903B-CA132A9C44D9}" type="presOf" srcId="{DC2B30F9-8A53-4EA7-A001-13CFE242E81F}" destId="{EAC6468A-D25A-40FA-83E9-85742BBC52DE}" srcOrd="0" destOrd="0" presId="urn:microsoft.com/office/officeart/2005/8/layout/hList9"/>
    <dgm:cxn modelId="{9F84B67F-2E04-4876-AFE4-4E0BD1A01420}" srcId="{9D37FF20-C148-4C14-91A3-2FD7157ACC59}" destId="{3A333DEF-FF33-4987-98A0-B0FFB77651EA}" srcOrd="0" destOrd="0" parTransId="{00DBA627-606A-4ED8-B48E-F7207619DE6E}" sibTransId="{EB336728-80B4-468C-8B6E-B678299504C0}"/>
    <dgm:cxn modelId="{40BE767C-4E59-48D0-8B5F-190871C93579}" type="presOf" srcId="{C45F19F3-7A5B-40A4-AAC6-71D73C1C48C0}" destId="{0DDE76B8-CC55-4350-94AD-95ACF111F1F9}" srcOrd="0" destOrd="0" presId="urn:microsoft.com/office/officeart/2005/8/layout/hList9"/>
    <dgm:cxn modelId="{9552E93A-CB0A-4DAC-B2FC-27E0BA312338}" type="presOf" srcId="{7A27BB43-3207-4882-9038-F899C6EB0ADA}" destId="{2F82E6E2-A547-4D13-A114-6AB2A535B7A4}" srcOrd="0" destOrd="0" presId="urn:microsoft.com/office/officeart/2005/8/layout/hList9"/>
    <dgm:cxn modelId="{7C1B5469-2676-481D-874B-1F737118FBFB}" type="presOf" srcId="{D2951483-E998-4EA1-BE68-2EA3186D5424}" destId="{926B0133-2D96-4CA1-808C-7714331074B6}" srcOrd="1" destOrd="0" presId="urn:microsoft.com/office/officeart/2005/8/layout/hList9"/>
    <dgm:cxn modelId="{DBEE006C-67D3-4EFB-B7E3-E86D8658E317}" type="presOf" srcId="{DC2B30F9-8A53-4EA7-A001-13CFE242E81F}" destId="{24039384-576B-4E3D-9440-E865BAA96DB6}" srcOrd="1" destOrd="0" presId="urn:microsoft.com/office/officeart/2005/8/layout/hList9"/>
    <dgm:cxn modelId="{54DF526E-6122-4B05-ADCF-0FD517667F39}" type="presOf" srcId="{AB3B561C-9D1A-497F-9172-B39CBAA9B1AA}" destId="{18C5FFF9-87A8-430F-BBAA-4E6B029099B6}" srcOrd="1" destOrd="0" presId="urn:microsoft.com/office/officeart/2005/8/layout/hList9"/>
    <dgm:cxn modelId="{94BA4E79-F45C-4CC1-89D1-F27A7173B9EA}" srcId="{9D37FF20-C148-4C14-91A3-2FD7157ACC59}" destId="{D2951483-E998-4EA1-BE68-2EA3186D5424}" srcOrd="1" destOrd="0" parTransId="{69A1F9E7-1949-421A-AE2C-B8E1313F28F3}" sibTransId="{602B17EB-CF29-4B21-A668-A27535760854}"/>
    <dgm:cxn modelId="{08ED29EB-296C-4B4C-9BD7-2A4ED9E3782B}" type="presOf" srcId="{3A333DEF-FF33-4987-98A0-B0FFB77651EA}" destId="{EC43B2CE-08DD-42AF-89E9-554F734FA478}" srcOrd="0" destOrd="0" presId="urn:microsoft.com/office/officeart/2005/8/layout/hList9"/>
    <dgm:cxn modelId="{C1CEE40A-C37F-4855-B29F-C54109ED6CBF}" srcId="{3AD8BD88-38E4-4566-B7ED-D15EECFD24DD}" destId="{C45F19F3-7A5B-40A4-AAC6-71D73C1C48C0}" srcOrd="1" destOrd="0" parTransId="{4E3699E3-7E18-4351-8B52-8C3C87776FDE}" sibTransId="{DC7783B8-87D6-4B20-9A7F-BDF8BF1D5706}"/>
    <dgm:cxn modelId="{29DAED8D-D958-4029-9F1D-0C3B2DA7DEBB}" srcId="{3AD8BD88-38E4-4566-B7ED-D15EECFD24DD}" destId="{DC2B30F9-8A53-4EA7-A001-13CFE242E81F}" srcOrd="0" destOrd="0" parTransId="{1175D198-F352-4F43-9CC1-7B60D63BB273}" sibTransId="{437F756F-87D1-42E4-8B69-2EF4F70D3918}"/>
    <dgm:cxn modelId="{6B373303-EE89-470D-84AD-587495A1E46F}" type="presOf" srcId="{3A333DEF-FF33-4987-98A0-B0FFB77651EA}" destId="{00563DD6-A538-409B-A100-A0A403F2D9E4}" srcOrd="1" destOrd="0" presId="urn:microsoft.com/office/officeart/2005/8/layout/hList9"/>
    <dgm:cxn modelId="{4C0A1262-054B-483E-BAF1-0C2C39521DC2}" type="presOf" srcId="{AFFC1B7F-2D50-48C1-83EC-DA2AC8A82591}" destId="{DB1A384B-3BF8-41CE-90E3-261F1093ED7C}" srcOrd="0" destOrd="0" presId="urn:microsoft.com/office/officeart/2005/8/layout/hList9"/>
    <dgm:cxn modelId="{D474BFCD-DEE2-4EFC-8179-FBCC72DC739A}" type="presOf" srcId="{7A27BB43-3207-4882-9038-F899C6EB0ADA}" destId="{882EBD31-274F-4650-9987-A904466069F2}" srcOrd="1" destOrd="0" presId="urn:microsoft.com/office/officeart/2005/8/layout/hList9"/>
    <dgm:cxn modelId="{FBED1A4B-587C-4CA8-A498-8B5CB151203E}" type="presOf" srcId="{DD4DDBB8-7896-4725-9939-69A8F574424E}" destId="{535EED9A-837B-4FC1-A0D5-C8FD2139EBFF}" srcOrd="0" destOrd="0" presId="urn:microsoft.com/office/officeart/2005/8/layout/hList9"/>
    <dgm:cxn modelId="{05196797-C751-4CF0-AECF-A8FC8A24151A}" srcId="{AFFC1B7F-2D50-48C1-83EC-DA2AC8A82591}" destId="{AB3B561C-9D1A-497F-9172-B39CBAA9B1AA}" srcOrd="1" destOrd="0" parTransId="{83E1CA70-223E-40C5-ACD8-F4EDD9C5C589}" sibTransId="{ACD191F5-5CB4-4058-A467-1F5E03D0566A}"/>
    <dgm:cxn modelId="{167F84C6-3C1E-4D73-9A47-C2DF74BD728D}" type="presOf" srcId="{9D37FF20-C148-4C14-91A3-2FD7157ACC59}" destId="{0D1BE63A-C6B1-4DEB-8B46-E8E071062047}" srcOrd="0" destOrd="0" presId="urn:microsoft.com/office/officeart/2005/8/layout/hList9"/>
    <dgm:cxn modelId="{B3AED11B-D5C4-44A6-A5B3-0B0EB8F129C0}" type="presOf" srcId="{3AD8BD88-38E4-4566-B7ED-D15EECFD24DD}" destId="{D4D95C54-EC05-40F2-A791-283F10CB2A51}" srcOrd="0" destOrd="0" presId="urn:microsoft.com/office/officeart/2005/8/layout/hList9"/>
    <dgm:cxn modelId="{4FCA69F3-D3A1-49F6-868A-7F0759446053}" srcId="{DD4DDBB8-7896-4725-9939-69A8F574424E}" destId="{AFFC1B7F-2D50-48C1-83EC-DA2AC8A82591}" srcOrd="2" destOrd="0" parTransId="{B7053263-A6F6-4998-AD23-338983DAC3FF}" sibTransId="{CCD2D512-24F5-4FD4-A737-1928E35B063A}"/>
    <dgm:cxn modelId="{FA2CD6C0-A46E-4F3F-9C80-B4BC2696FB6B}" srcId="{DD4DDBB8-7896-4725-9939-69A8F574424E}" destId="{9D37FF20-C148-4C14-91A3-2FD7157ACC59}" srcOrd="0" destOrd="0" parTransId="{8C20CE39-000F-4D85-9E16-A21D683C86CA}" sibTransId="{FD1C9779-9B9A-478A-BF24-2ECC5D1AD67E}"/>
    <dgm:cxn modelId="{E95CEB03-9897-408B-96E9-3C5A98C1DA6D}" srcId="{DD4DDBB8-7896-4725-9939-69A8F574424E}" destId="{3AD8BD88-38E4-4566-B7ED-D15EECFD24DD}" srcOrd="1" destOrd="0" parTransId="{8A0A2290-F52C-40F4-B9D8-877F0EA0C84A}" sibTransId="{734A887E-0434-4484-891E-5672C9183BB5}"/>
    <dgm:cxn modelId="{563CCE06-056E-47F9-BF3D-83BA68D1B3AF}" type="presOf" srcId="{AB3B561C-9D1A-497F-9172-B39CBAA9B1AA}" destId="{9ECE6321-124A-4459-81A2-60D8DA3CCBFE}" srcOrd="0" destOrd="0" presId="urn:microsoft.com/office/officeart/2005/8/layout/hList9"/>
    <dgm:cxn modelId="{01EDF60F-68B9-4F47-B065-BEEF5DFBB782}" srcId="{AFFC1B7F-2D50-48C1-83EC-DA2AC8A82591}" destId="{7A27BB43-3207-4882-9038-F899C6EB0ADA}" srcOrd="0" destOrd="0" parTransId="{55B27A84-F3E5-4A39-AAB7-E8663A14F379}" sibTransId="{4641E319-386E-45A2-993A-6948975CEAA1}"/>
    <dgm:cxn modelId="{DC06E49E-2750-4687-8421-1A91E4806DEA}" type="presParOf" srcId="{535EED9A-837B-4FC1-A0D5-C8FD2139EBFF}" destId="{6FB12B5D-4C1D-4EF8-B225-AB02F2D48740}" srcOrd="0" destOrd="0" presId="urn:microsoft.com/office/officeart/2005/8/layout/hList9"/>
    <dgm:cxn modelId="{AB1BEFAF-2D78-4FD5-B2DD-07E3226C8285}" type="presParOf" srcId="{535EED9A-837B-4FC1-A0D5-C8FD2139EBFF}" destId="{7D3199DF-7317-44A0-AC74-DC192DC37F66}" srcOrd="1" destOrd="0" presId="urn:microsoft.com/office/officeart/2005/8/layout/hList9"/>
    <dgm:cxn modelId="{946C9A9D-7582-4692-AA3C-C6FBF0F68D00}" type="presParOf" srcId="{7D3199DF-7317-44A0-AC74-DC192DC37F66}" destId="{18F1FE79-A4C1-417B-979A-627EF722949F}" srcOrd="0" destOrd="0" presId="urn:microsoft.com/office/officeart/2005/8/layout/hList9"/>
    <dgm:cxn modelId="{047E111F-EC29-4686-9574-11DB0F64265E}" type="presParOf" srcId="{7D3199DF-7317-44A0-AC74-DC192DC37F66}" destId="{C29ED5DA-CFA8-4EDB-A978-8D492824EF5F}" srcOrd="1" destOrd="0" presId="urn:microsoft.com/office/officeart/2005/8/layout/hList9"/>
    <dgm:cxn modelId="{BCA78D44-5818-40BB-9441-D1CDA6FB24BD}" type="presParOf" srcId="{C29ED5DA-CFA8-4EDB-A978-8D492824EF5F}" destId="{EC43B2CE-08DD-42AF-89E9-554F734FA478}" srcOrd="0" destOrd="0" presId="urn:microsoft.com/office/officeart/2005/8/layout/hList9"/>
    <dgm:cxn modelId="{00872426-67D4-42AE-9F31-B118A3D8F038}" type="presParOf" srcId="{C29ED5DA-CFA8-4EDB-A978-8D492824EF5F}" destId="{00563DD6-A538-409B-A100-A0A403F2D9E4}" srcOrd="1" destOrd="0" presId="urn:microsoft.com/office/officeart/2005/8/layout/hList9"/>
    <dgm:cxn modelId="{E6BBBFD2-DA40-4C10-BD76-9DD061A424E2}" type="presParOf" srcId="{7D3199DF-7317-44A0-AC74-DC192DC37F66}" destId="{E1D45CEB-B846-4550-B87D-BC6C6853E38C}" srcOrd="2" destOrd="0" presId="urn:microsoft.com/office/officeart/2005/8/layout/hList9"/>
    <dgm:cxn modelId="{CF94756E-1A74-4C90-BF03-D1F01EE77AB6}" type="presParOf" srcId="{E1D45CEB-B846-4550-B87D-BC6C6853E38C}" destId="{2207E23A-C506-4C3A-B8AF-8E4110DD356F}" srcOrd="0" destOrd="0" presId="urn:microsoft.com/office/officeart/2005/8/layout/hList9"/>
    <dgm:cxn modelId="{DCA80DAB-3291-4A55-A4C7-13A13931EA07}" type="presParOf" srcId="{E1D45CEB-B846-4550-B87D-BC6C6853E38C}" destId="{926B0133-2D96-4CA1-808C-7714331074B6}" srcOrd="1" destOrd="0" presId="urn:microsoft.com/office/officeart/2005/8/layout/hList9"/>
    <dgm:cxn modelId="{2CCFD11C-6EC5-4648-959B-A6575C7D3ECD}" type="presParOf" srcId="{535EED9A-837B-4FC1-A0D5-C8FD2139EBFF}" destId="{69DE3C1A-E03B-4B30-9CCB-75EA5E4C0419}" srcOrd="2" destOrd="0" presId="urn:microsoft.com/office/officeart/2005/8/layout/hList9"/>
    <dgm:cxn modelId="{4976D66A-8A9F-4940-98C6-577AC224DF96}" type="presParOf" srcId="{535EED9A-837B-4FC1-A0D5-C8FD2139EBFF}" destId="{0D1BE63A-C6B1-4DEB-8B46-E8E071062047}" srcOrd="3" destOrd="0" presId="urn:microsoft.com/office/officeart/2005/8/layout/hList9"/>
    <dgm:cxn modelId="{2E872A3A-35CA-4575-9342-BB96F266B871}" type="presParOf" srcId="{535EED9A-837B-4FC1-A0D5-C8FD2139EBFF}" destId="{FDFE8E3D-64F2-42F1-A455-45F022E0AEBC}" srcOrd="4" destOrd="0" presId="urn:microsoft.com/office/officeart/2005/8/layout/hList9"/>
    <dgm:cxn modelId="{80185666-B6A9-4151-9A5B-62C63607E4D4}" type="presParOf" srcId="{535EED9A-837B-4FC1-A0D5-C8FD2139EBFF}" destId="{48FE4D44-2F75-4664-B9C5-9D0EB572EB6A}" srcOrd="5" destOrd="0" presId="urn:microsoft.com/office/officeart/2005/8/layout/hList9"/>
    <dgm:cxn modelId="{7829AC44-E0D2-4788-8371-4224FB6F05A2}" type="presParOf" srcId="{535EED9A-837B-4FC1-A0D5-C8FD2139EBFF}" destId="{B774B77B-C4E4-42AC-904E-A92CA9914E86}" srcOrd="6" destOrd="0" presId="urn:microsoft.com/office/officeart/2005/8/layout/hList9"/>
    <dgm:cxn modelId="{773783CC-2436-4D56-B6CD-8D4C39525776}" type="presParOf" srcId="{B774B77B-C4E4-42AC-904E-A92CA9914E86}" destId="{E27A1A65-E754-476B-BFB5-E068AFEAFA4F}" srcOrd="0" destOrd="0" presId="urn:microsoft.com/office/officeart/2005/8/layout/hList9"/>
    <dgm:cxn modelId="{3D352034-4303-4260-9683-33680A9DBF36}" type="presParOf" srcId="{B774B77B-C4E4-42AC-904E-A92CA9914E86}" destId="{DE0BE7BC-1D6C-4B2D-83A6-F4F54D6C622F}" srcOrd="1" destOrd="0" presId="urn:microsoft.com/office/officeart/2005/8/layout/hList9"/>
    <dgm:cxn modelId="{A56EE75F-A131-4490-AB46-88519496F7C8}" type="presParOf" srcId="{DE0BE7BC-1D6C-4B2D-83A6-F4F54D6C622F}" destId="{EAC6468A-D25A-40FA-83E9-85742BBC52DE}" srcOrd="0" destOrd="0" presId="urn:microsoft.com/office/officeart/2005/8/layout/hList9"/>
    <dgm:cxn modelId="{A62BC81B-0590-41F7-BF2A-5EDE1B82B7E9}" type="presParOf" srcId="{DE0BE7BC-1D6C-4B2D-83A6-F4F54D6C622F}" destId="{24039384-576B-4E3D-9440-E865BAA96DB6}" srcOrd="1" destOrd="0" presId="urn:microsoft.com/office/officeart/2005/8/layout/hList9"/>
    <dgm:cxn modelId="{109A1D77-8EBF-4A72-9283-48690B654912}" type="presParOf" srcId="{B774B77B-C4E4-42AC-904E-A92CA9914E86}" destId="{887C520E-91B2-47D4-BA76-B3FDF4220C83}" srcOrd="2" destOrd="0" presId="urn:microsoft.com/office/officeart/2005/8/layout/hList9"/>
    <dgm:cxn modelId="{176FFBF4-0FE1-4835-8DB9-3E7D092E3E80}" type="presParOf" srcId="{887C520E-91B2-47D4-BA76-B3FDF4220C83}" destId="{0DDE76B8-CC55-4350-94AD-95ACF111F1F9}" srcOrd="0" destOrd="0" presId="urn:microsoft.com/office/officeart/2005/8/layout/hList9"/>
    <dgm:cxn modelId="{01FA96E2-9180-4671-81FF-866BDB10A6C8}" type="presParOf" srcId="{887C520E-91B2-47D4-BA76-B3FDF4220C83}" destId="{3A432E34-9914-42A1-83D4-7B6BF08A8911}" srcOrd="1" destOrd="0" presId="urn:microsoft.com/office/officeart/2005/8/layout/hList9"/>
    <dgm:cxn modelId="{F40C2ACE-68CB-426E-B521-5203503F55DD}" type="presParOf" srcId="{535EED9A-837B-4FC1-A0D5-C8FD2139EBFF}" destId="{3AB6B1E3-6367-4A4B-AA25-484137DAD3B8}" srcOrd="7" destOrd="0" presId="urn:microsoft.com/office/officeart/2005/8/layout/hList9"/>
    <dgm:cxn modelId="{5361822E-B7BF-452A-AB36-348890BBBD09}" type="presParOf" srcId="{535EED9A-837B-4FC1-A0D5-C8FD2139EBFF}" destId="{D4D95C54-EC05-40F2-A791-283F10CB2A51}" srcOrd="8" destOrd="0" presId="urn:microsoft.com/office/officeart/2005/8/layout/hList9"/>
    <dgm:cxn modelId="{AEB8A63C-5C31-48E7-A142-A686A62E61FD}" type="presParOf" srcId="{535EED9A-837B-4FC1-A0D5-C8FD2139EBFF}" destId="{961262DB-0227-498B-9F86-1938C40328D7}" srcOrd="9" destOrd="0" presId="urn:microsoft.com/office/officeart/2005/8/layout/hList9"/>
    <dgm:cxn modelId="{70D41B28-5BB0-4069-B32A-E1BB7312FF7A}" type="presParOf" srcId="{535EED9A-837B-4FC1-A0D5-C8FD2139EBFF}" destId="{7FDE0C94-23E6-4C27-9A24-9E583E1ADCA3}" srcOrd="10" destOrd="0" presId="urn:microsoft.com/office/officeart/2005/8/layout/hList9"/>
    <dgm:cxn modelId="{2E68C27D-8A21-4391-96EC-4F8F089A2154}" type="presParOf" srcId="{535EED9A-837B-4FC1-A0D5-C8FD2139EBFF}" destId="{FEA8E5FE-7CF0-405B-A45C-44F7587BBD42}" srcOrd="11" destOrd="0" presId="urn:microsoft.com/office/officeart/2005/8/layout/hList9"/>
    <dgm:cxn modelId="{F1E02729-6774-4FB0-91EA-00972AF12081}" type="presParOf" srcId="{FEA8E5FE-7CF0-405B-A45C-44F7587BBD42}" destId="{885E753C-8EA6-4C9D-982F-473E2A1AA271}" srcOrd="0" destOrd="0" presId="urn:microsoft.com/office/officeart/2005/8/layout/hList9"/>
    <dgm:cxn modelId="{57946DE1-0935-49EB-B3D1-89D417CC83BB}" type="presParOf" srcId="{FEA8E5FE-7CF0-405B-A45C-44F7587BBD42}" destId="{7BB6494A-0488-4402-AC45-E7A916B74F30}" srcOrd="1" destOrd="0" presId="urn:microsoft.com/office/officeart/2005/8/layout/hList9"/>
    <dgm:cxn modelId="{D49CB289-EFA0-4B8A-86EB-E9234CCEB25E}" type="presParOf" srcId="{7BB6494A-0488-4402-AC45-E7A916B74F30}" destId="{2F82E6E2-A547-4D13-A114-6AB2A535B7A4}" srcOrd="0" destOrd="0" presId="urn:microsoft.com/office/officeart/2005/8/layout/hList9"/>
    <dgm:cxn modelId="{9135B161-0900-49DB-925F-C76291F947B9}" type="presParOf" srcId="{7BB6494A-0488-4402-AC45-E7A916B74F30}" destId="{882EBD31-274F-4650-9987-A904466069F2}" srcOrd="1" destOrd="0" presId="urn:microsoft.com/office/officeart/2005/8/layout/hList9"/>
    <dgm:cxn modelId="{C4C90327-A6C0-4F4D-94C5-01A3BE084527}" type="presParOf" srcId="{FEA8E5FE-7CF0-405B-A45C-44F7587BBD42}" destId="{3F9CD3AA-29A8-4D4D-85E8-1DFEFA233DDD}" srcOrd="2" destOrd="0" presId="urn:microsoft.com/office/officeart/2005/8/layout/hList9"/>
    <dgm:cxn modelId="{EE68EEA9-8FD8-433C-9751-D91508CBD66F}" type="presParOf" srcId="{3F9CD3AA-29A8-4D4D-85E8-1DFEFA233DDD}" destId="{9ECE6321-124A-4459-81A2-60D8DA3CCBFE}" srcOrd="0" destOrd="0" presId="urn:microsoft.com/office/officeart/2005/8/layout/hList9"/>
    <dgm:cxn modelId="{B51703F7-8AE8-47E9-980A-D154F7B60F75}" type="presParOf" srcId="{3F9CD3AA-29A8-4D4D-85E8-1DFEFA233DDD}" destId="{18C5FFF9-87A8-430F-BBAA-4E6B029099B6}" srcOrd="1" destOrd="0" presId="urn:microsoft.com/office/officeart/2005/8/layout/hList9"/>
    <dgm:cxn modelId="{D6FE0B4A-A978-4061-B19F-1D1E886ABCDC}" type="presParOf" srcId="{535EED9A-837B-4FC1-A0D5-C8FD2139EBFF}" destId="{CC551A12-B19E-41BF-9E6A-ABE6ACE33B77}" srcOrd="12" destOrd="0" presId="urn:microsoft.com/office/officeart/2005/8/layout/hList9"/>
    <dgm:cxn modelId="{9BDA054A-032C-467C-8342-0A524DDCBBE8}" type="presParOf" srcId="{535EED9A-837B-4FC1-A0D5-C8FD2139EBFF}" destId="{DB1A384B-3BF8-41CE-90E3-261F1093ED7C}" srcOrd="13" destOrd="0" presId="urn:microsoft.com/office/officeart/2005/8/layout/hList9"/>
  </dgm:cxnLst>
  <dgm:bg/>
  <dgm:whole/>
</dgm:dataModel>
</file>

<file path=ppt/diagrams/data9.xml><?xml version="1.0" encoding="utf-8"?>
<dgm:dataModel xmlns:dgm="http://schemas.openxmlformats.org/drawingml/2006/diagram" xmlns:a="http://schemas.openxmlformats.org/drawingml/2006/main">
  <dgm:ptLst>
    <dgm:pt modelId="{94DE5D73-D56E-43B9-93EC-4856EF629BF4}" type="doc">
      <dgm:prSet loTypeId="urn:microsoft.com/office/officeart/2005/8/layout/radial1" loCatId="relationship" qsTypeId="urn:microsoft.com/office/officeart/2005/8/quickstyle/3d1" qsCatId="3D" csTypeId="urn:microsoft.com/office/officeart/2005/8/colors/colorful4" csCatId="colorful" phldr="1"/>
      <dgm:spPr/>
      <dgm:t>
        <a:bodyPr/>
        <a:lstStyle/>
        <a:p>
          <a:endParaRPr lang="id-ID"/>
        </a:p>
      </dgm:t>
    </dgm:pt>
    <dgm:pt modelId="{020EB808-862D-4E2F-B8F9-37172894CE73}">
      <dgm:prSet phldrT="[Text]" custT="1"/>
      <dgm:spPr/>
      <dgm:t>
        <a:bodyPr/>
        <a:lstStyle/>
        <a:p>
          <a:r>
            <a:rPr lang="en-US" sz="2400" b="1" dirty="0" smtClean="0"/>
            <a:t>KIN</a:t>
          </a:r>
          <a:r>
            <a:rPr lang="en-US" sz="900" b="1" dirty="0" smtClean="0"/>
            <a:t> (PERPUSNAS)</a:t>
          </a:r>
          <a:endParaRPr lang="id-ID" sz="900" dirty="0"/>
        </a:p>
      </dgm:t>
    </dgm:pt>
    <dgm:pt modelId="{54E23611-86C3-43B3-8387-D2D33220F8B4}" type="parTrans" cxnId="{946BAB67-9663-42A9-AF78-D2BDBA5E1026}">
      <dgm:prSet/>
      <dgm:spPr/>
      <dgm:t>
        <a:bodyPr/>
        <a:lstStyle/>
        <a:p>
          <a:endParaRPr lang="id-ID"/>
        </a:p>
      </dgm:t>
    </dgm:pt>
    <dgm:pt modelId="{BF9055AD-B922-40F1-87C7-B3B0772E901F}" type="sibTrans" cxnId="{946BAB67-9663-42A9-AF78-D2BDBA5E1026}">
      <dgm:prSet/>
      <dgm:spPr/>
      <dgm:t>
        <a:bodyPr/>
        <a:lstStyle/>
        <a:p>
          <a:endParaRPr lang="id-ID"/>
        </a:p>
      </dgm:t>
    </dgm:pt>
    <dgm:pt modelId="{2A4DBF8A-C3BF-4015-9210-3CD153382778}">
      <dgm:prSet phldrT="[Text]" custT="1"/>
      <dgm:spPr/>
      <dgm:t>
        <a:bodyPr/>
        <a:lstStyle/>
        <a:p>
          <a:r>
            <a:rPr lang="en-US" sz="3200" b="1" smtClean="0"/>
            <a:t>KID </a:t>
          </a:r>
          <a:r>
            <a:rPr lang="en-US" sz="1100" b="1" smtClean="0"/>
            <a:t>(</a:t>
          </a:r>
          <a:r>
            <a:rPr lang="en-US" sz="1400" b="1" smtClean="0"/>
            <a:t>Disperpus</a:t>
          </a:r>
        </a:p>
        <a:p>
          <a:r>
            <a:rPr lang="en-US" sz="1400" b="1" smtClean="0"/>
            <a:t>Prov</a:t>
          </a:r>
          <a:r>
            <a:rPr lang="en-US" sz="1400" smtClean="0"/>
            <a:t>)</a:t>
          </a:r>
          <a:endParaRPr lang="id-ID" sz="1100" dirty="0"/>
        </a:p>
      </dgm:t>
    </dgm:pt>
    <dgm:pt modelId="{39F7954A-700A-40DA-AB1C-EA6C33EB6798}" type="parTrans" cxnId="{0E93D084-8A2D-4549-94C6-E5C9A485F32D}">
      <dgm:prSet/>
      <dgm:spPr/>
      <dgm:t>
        <a:bodyPr/>
        <a:lstStyle/>
        <a:p>
          <a:endParaRPr lang="id-ID"/>
        </a:p>
      </dgm:t>
    </dgm:pt>
    <dgm:pt modelId="{C1CE6435-3641-4DCB-A3E7-12F91EB66690}" type="sibTrans" cxnId="{0E93D084-8A2D-4549-94C6-E5C9A485F32D}">
      <dgm:prSet/>
      <dgm:spPr/>
      <dgm:t>
        <a:bodyPr/>
        <a:lstStyle/>
        <a:p>
          <a:endParaRPr lang="id-ID"/>
        </a:p>
      </dgm:t>
    </dgm:pt>
    <dgm:pt modelId="{6C955E65-EAB0-4EFB-B33D-8F814464A4DD}">
      <dgm:prSet phldrT="[Text]" custT="1"/>
      <dgm:spPr/>
      <dgm:t>
        <a:bodyPr/>
        <a:lstStyle/>
        <a:p>
          <a:r>
            <a:rPr lang="en-US" sz="2800" b="1" smtClean="0"/>
            <a:t>KID</a:t>
          </a:r>
          <a:r>
            <a:rPr lang="en-US" sz="1400" b="1" smtClean="0"/>
            <a:t> (Disperpus</a:t>
          </a:r>
        </a:p>
        <a:p>
          <a:r>
            <a:rPr lang="en-US" sz="1400" b="1" smtClean="0"/>
            <a:t>Prov</a:t>
          </a:r>
          <a:r>
            <a:rPr lang="en-US" sz="1400" smtClean="0"/>
            <a:t>)</a:t>
          </a:r>
          <a:endParaRPr lang="id-ID" sz="1400" dirty="0"/>
        </a:p>
      </dgm:t>
    </dgm:pt>
    <dgm:pt modelId="{5B6F04BD-5250-4C86-8FC5-6093AF323FDA}" type="parTrans" cxnId="{E630055E-BF49-4118-8A70-BE11574CF9EE}">
      <dgm:prSet/>
      <dgm:spPr/>
      <dgm:t>
        <a:bodyPr/>
        <a:lstStyle/>
        <a:p>
          <a:endParaRPr lang="id-ID"/>
        </a:p>
      </dgm:t>
    </dgm:pt>
    <dgm:pt modelId="{13BD8302-F472-4B5F-B2C8-7E3060EE76B9}" type="sibTrans" cxnId="{E630055E-BF49-4118-8A70-BE11574CF9EE}">
      <dgm:prSet/>
      <dgm:spPr/>
      <dgm:t>
        <a:bodyPr/>
        <a:lstStyle/>
        <a:p>
          <a:endParaRPr lang="id-ID"/>
        </a:p>
      </dgm:t>
    </dgm:pt>
    <dgm:pt modelId="{F78FDD68-EFAF-4007-8F70-17A81387BCBD}">
      <dgm:prSet phldrT="[Text]" custT="1"/>
      <dgm:spPr/>
      <dgm:t>
        <a:bodyPr/>
        <a:lstStyle/>
        <a:p>
          <a:r>
            <a:rPr lang="en-US" sz="2400" b="1" smtClean="0"/>
            <a:t>KID </a:t>
          </a:r>
          <a:r>
            <a:rPr lang="en-US" sz="1400" b="1" smtClean="0"/>
            <a:t>(Disperpus</a:t>
          </a:r>
        </a:p>
        <a:p>
          <a:r>
            <a:rPr lang="en-US" sz="1400" b="1" smtClean="0"/>
            <a:t>Prov</a:t>
          </a:r>
          <a:r>
            <a:rPr lang="en-US" sz="1400" smtClean="0"/>
            <a:t>))</a:t>
          </a:r>
          <a:endParaRPr lang="id-ID" sz="1400" dirty="0"/>
        </a:p>
      </dgm:t>
    </dgm:pt>
    <dgm:pt modelId="{409EB0F6-87AE-431D-9546-35AEF2B5C598}" type="parTrans" cxnId="{6498EDCB-AE4A-4643-B448-D479D554F224}">
      <dgm:prSet/>
      <dgm:spPr/>
      <dgm:t>
        <a:bodyPr/>
        <a:lstStyle/>
        <a:p>
          <a:endParaRPr lang="id-ID"/>
        </a:p>
      </dgm:t>
    </dgm:pt>
    <dgm:pt modelId="{AC5EA848-9C25-4C32-B262-4A5C8EF5BE78}" type="sibTrans" cxnId="{6498EDCB-AE4A-4643-B448-D479D554F224}">
      <dgm:prSet/>
      <dgm:spPr/>
      <dgm:t>
        <a:bodyPr/>
        <a:lstStyle/>
        <a:p>
          <a:endParaRPr lang="id-ID"/>
        </a:p>
      </dgm:t>
    </dgm:pt>
    <dgm:pt modelId="{7256CA75-52FF-40EA-ABBB-0F22B187A7D5}">
      <dgm:prSet phldrT="[Text]" custT="1"/>
      <dgm:spPr/>
      <dgm:t>
        <a:bodyPr/>
        <a:lstStyle/>
        <a:p>
          <a:r>
            <a:rPr lang="en-US" sz="2400" b="1" smtClean="0"/>
            <a:t>KID </a:t>
          </a:r>
          <a:r>
            <a:rPr lang="en-US" sz="1400" b="1" smtClean="0"/>
            <a:t>(Disperpus</a:t>
          </a:r>
        </a:p>
        <a:p>
          <a:r>
            <a:rPr lang="en-US" sz="1400" b="1" smtClean="0"/>
            <a:t>Prov</a:t>
          </a:r>
          <a:r>
            <a:rPr lang="en-US" sz="1400" smtClean="0"/>
            <a:t>)</a:t>
          </a:r>
          <a:endParaRPr lang="id-ID" sz="1400" dirty="0"/>
        </a:p>
      </dgm:t>
    </dgm:pt>
    <dgm:pt modelId="{18B9F030-86C7-42D8-8A3A-A1A302A172E1}" type="parTrans" cxnId="{C5A611C1-C325-4195-AFA7-A14D43EE9A95}">
      <dgm:prSet/>
      <dgm:spPr/>
      <dgm:t>
        <a:bodyPr/>
        <a:lstStyle/>
        <a:p>
          <a:endParaRPr lang="id-ID"/>
        </a:p>
      </dgm:t>
    </dgm:pt>
    <dgm:pt modelId="{D225E954-F6DC-4DDB-8863-AD4DEF714562}" type="sibTrans" cxnId="{C5A611C1-C325-4195-AFA7-A14D43EE9A95}">
      <dgm:prSet/>
      <dgm:spPr/>
      <dgm:t>
        <a:bodyPr/>
        <a:lstStyle/>
        <a:p>
          <a:endParaRPr lang="id-ID"/>
        </a:p>
      </dgm:t>
    </dgm:pt>
    <dgm:pt modelId="{D86E3E99-2414-458C-AD04-B9C45460A7D4}">
      <dgm:prSet/>
      <dgm:spPr/>
      <dgm:t>
        <a:bodyPr/>
        <a:lstStyle/>
        <a:p>
          <a:endParaRPr lang="id-ID"/>
        </a:p>
      </dgm:t>
    </dgm:pt>
    <dgm:pt modelId="{2D04EF38-1FC4-4B9F-A511-0098041DFB3A}" type="parTrans" cxnId="{C89A170C-2E56-432D-9E17-4ECF161AA8EA}">
      <dgm:prSet/>
      <dgm:spPr/>
      <dgm:t>
        <a:bodyPr/>
        <a:lstStyle/>
        <a:p>
          <a:endParaRPr lang="id-ID"/>
        </a:p>
      </dgm:t>
    </dgm:pt>
    <dgm:pt modelId="{B98AE7AF-EC8B-46C3-A517-8E22CF403CC1}" type="sibTrans" cxnId="{C89A170C-2E56-432D-9E17-4ECF161AA8EA}">
      <dgm:prSet/>
      <dgm:spPr/>
      <dgm:t>
        <a:bodyPr/>
        <a:lstStyle/>
        <a:p>
          <a:endParaRPr lang="id-ID"/>
        </a:p>
      </dgm:t>
    </dgm:pt>
    <dgm:pt modelId="{0B1E2E9B-1AF9-4A1D-8845-82FF3680AE2E}">
      <dgm:prSet phldrT="[Text]" custT="1"/>
      <dgm:spPr/>
      <dgm:t>
        <a:bodyPr/>
        <a:lstStyle/>
        <a:p>
          <a:r>
            <a:rPr lang="en-US" sz="2400" b="1" smtClean="0"/>
            <a:t>KID </a:t>
          </a:r>
          <a:r>
            <a:rPr lang="en-US" sz="1400" b="1" smtClean="0"/>
            <a:t>(Disperpus</a:t>
          </a:r>
        </a:p>
        <a:p>
          <a:r>
            <a:rPr lang="en-US" sz="1400" b="1" smtClean="0"/>
            <a:t>Prov</a:t>
          </a:r>
          <a:r>
            <a:rPr lang="en-US" sz="1400" smtClean="0"/>
            <a:t>))</a:t>
          </a:r>
          <a:endParaRPr lang="id-ID" sz="1400" dirty="0"/>
        </a:p>
      </dgm:t>
    </dgm:pt>
    <dgm:pt modelId="{1D3A9E10-11C0-4E95-8A49-6985B844F3D8}" type="parTrans" cxnId="{1F3AD8AB-3D14-4F72-97F8-FA3840A1B3AD}">
      <dgm:prSet/>
      <dgm:spPr/>
      <dgm:t>
        <a:bodyPr/>
        <a:lstStyle/>
        <a:p>
          <a:endParaRPr lang="id-ID"/>
        </a:p>
      </dgm:t>
    </dgm:pt>
    <dgm:pt modelId="{EB4D338C-6B89-419A-A574-FF6D3EA3003A}" type="sibTrans" cxnId="{1F3AD8AB-3D14-4F72-97F8-FA3840A1B3AD}">
      <dgm:prSet/>
      <dgm:spPr/>
      <dgm:t>
        <a:bodyPr/>
        <a:lstStyle/>
        <a:p>
          <a:endParaRPr lang="id-ID"/>
        </a:p>
      </dgm:t>
    </dgm:pt>
    <dgm:pt modelId="{0079FBB6-405F-4EA2-8BC9-5D415D2E3BD3}">
      <dgm:prSet phldrT="[Text]" custT="1"/>
      <dgm:spPr/>
      <dgm:t>
        <a:bodyPr/>
        <a:lstStyle/>
        <a:p>
          <a:r>
            <a:rPr lang="en-US" sz="2400" b="1" smtClean="0"/>
            <a:t>KID</a:t>
          </a:r>
          <a:r>
            <a:rPr lang="en-US" sz="1400" b="1" smtClean="0"/>
            <a:t> (Disperpus</a:t>
          </a:r>
        </a:p>
        <a:p>
          <a:r>
            <a:rPr lang="en-US" sz="1400" b="1" smtClean="0"/>
            <a:t>Prov</a:t>
          </a:r>
          <a:r>
            <a:rPr lang="en-US" sz="1400" smtClean="0"/>
            <a:t>))</a:t>
          </a:r>
          <a:endParaRPr lang="id-ID" sz="1400" dirty="0"/>
        </a:p>
      </dgm:t>
    </dgm:pt>
    <dgm:pt modelId="{483D2B70-05AD-4959-A4DC-BD04DA843766}" type="parTrans" cxnId="{12A23A9D-A3CF-4A76-8B4E-CB4C7C9F10A2}">
      <dgm:prSet/>
      <dgm:spPr/>
      <dgm:t>
        <a:bodyPr/>
        <a:lstStyle/>
        <a:p>
          <a:endParaRPr lang="id-ID"/>
        </a:p>
      </dgm:t>
    </dgm:pt>
    <dgm:pt modelId="{EDFC53F3-004C-44F4-A05D-63112552714D}" type="sibTrans" cxnId="{12A23A9D-A3CF-4A76-8B4E-CB4C7C9F10A2}">
      <dgm:prSet/>
      <dgm:spPr/>
      <dgm:t>
        <a:bodyPr/>
        <a:lstStyle/>
        <a:p>
          <a:endParaRPr lang="id-ID"/>
        </a:p>
      </dgm:t>
    </dgm:pt>
    <dgm:pt modelId="{8C362A53-5A86-4130-814D-FF25F553A9B1}" type="pres">
      <dgm:prSet presAssocID="{94DE5D73-D56E-43B9-93EC-4856EF629BF4}" presName="cycle" presStyleCnt="0">
        <dgm:presLayoutVars>
          <dgm:chMax val="1"/>
          <dgm:dir/>
          <dgm:animLvl val="ctr"/>
          <dgm:resizeHandles val="exact"/>
        </dgm:presLayoutVars>
      </dgm:prSet>
      <dgm:spPr/>
      <dgm:t>
        <a:bodyPr/>
        <a:lstStyle/>
        <a:p>
          <a:endParaRPr lang="id-ID"/>
        </a:p>
      </dgm:t>
    </dgm:pt>
    <dgm:pt modelId="{BDC03692-6353-4824-B531-78DC46F82C64}" type="pres">
      <dgm:prSet presAssocID="{020EB808-862D-4E2F-B8F9-37172894CE73}" presName="centerShape" presStyleLbl="node0" presStyleIdx="0" presStyleCnt="1" custScaleX="113654" custScaleY="111383"/>
      <dgm:spPr/>
      <dgm:t>
        <a:bodyPr/>
        <a:lstStyle/>
        <a:p>
          <a:endParaRPr lang="id-ID"/>
        </a:p>
      </dgm:t>
    </dgm:pt>
    <dgm:pt modelId="{EC2C2315-C9C7-4430-9F92-D31C69D5AB7C}" type="pres">
      <dgm:prSet presAssocID="{39F7954A-700A-40DA-AB1C-EA6C33EB6798}" presName="Name9" presStyleLbl="parChTrans1D2" presStyleIdx="0" presStyleCnt="6"/>
      <dgm:spPr/>
      <dgm:t>
        <a:bodyPr/>
        <a:lstStyle/>
        <a:p>
          <a:endParaRPr lang="id-ID"/>
        </a:p>
      </dgm:t>
    </dgm:pt>
    <dgm:pt modelId="{DFF89961-D393-4FE7-AB06-611F5E78943B}" type="pres">
      <dgm:prSet presAssocID="{39F7954A-700A-40DA-AB1C-EA6C33EB6798}" presName="connTx" presStyleLbl="parChTrans1D2" presStyleIdx="0" presStyleCnt="6"/>
      <dgm:spPr/>
      <dgm:t>
        <a:bodyPr/>
        <a:lstStyle/>
        <a:p>
          <a:endParaRPr lang="id-ID"/>
        </a:p>
      </dgm:t>
    </dgm:pt>
    <dgm:pt modelId="{C8CEBB04-5519-42B7-B2BF-9A5A5C402E2E}" type="pres">
      <dgm:prSet presAssocID="{2A4DBF8A-C3BF-4015-9210-3CD153382778}" presName="node" presStyleLbl="node1" presStyleIdx="0" presStyleCnt="6">
        <dgm:presLayoutVars>
          <dgm:bulletEnabled val="1"/>
        </dgm:presLayoutVars>
      </dgm:prSet>
      <dgm:spPr/>
      <dgm:t>
        <a:bodyPr/>
        <a:lstStyle/>
        <a:p>
          <a:endParaRPr lang="id-ID"/>
        </a:p>
      </dgm:t>
    </dgm:pt>
    <dgm:pt modelId="{FC06FEF9-8720-42C0-80A0-85201FA03BF3}" type="pres">
      <dgm:prSet presAssocID="{5B6F04BD-5250-4C86-8FC5-6093AF323FDA}" presName="Name9" presStyleLbl="parChTrans1D2" presStyleIdx="1" presStyleCnt="6"/>
      <dgm:spPr/>
      <dgm:t>
        <a:bodyPr/>
        <a:lstStyle/>
        <a:p>
          <a:endParaRPr lang="id-ID"/>
        </a:p>
      </dgm:t>
    </dgm:pt>
    <dgm:pt modelId="{EEF5A06C-B2FE-46F5-B946-1D6A22E058A9}" type="pres">
      <dgm:prSet presAssocID="{5B6F04BD-5250-4C86-8FC5-6093AF323FDA}" presName="connTx" presStyleLbl="parChTrans1D2" presStyleIdx="1" presStyleCnt="6"/>
      <dgm:spPr/>
      <dgm:t>
        <a:bodyPr/>
        <a:lstStyle/>
        <a:p>
          <a:endParaRPr lang="id-ID"/>
        </a:p>
      </dgm:t>
    </dgm:pt>
    <dgm:pt modelId="{33BFAC72-2B6B-4163-8FE2-BBBA9598DC3A}" type="pres">
      <dgm:prSet presAssocID="{6C955E65-EAB0-4EFB-B33D-8F814464A4DD}" presName="node" presStyleLbl="node1" presStyleIdx="1" presStyleCnt="6">
        <dgm:presLayoutVars>
          <dgm:bulletEnabled val="1"/>
        </dgm:presLayoutVars>
      </dgm:prSet>
      <dgm:spPr/>
      <dgm:t>
        <a:bodyPr/>
        <a:lstStyle/>
        <a:p>
          <a:endParaRPr lang="id-ID"/>
        </a:p>
      </dgm:t>
    </dgm:pt>
    <dgm:pt modelId="{2DF8C86F-7436-4E76-9A7F-0AC2A9CF23D9}" type="pres">
      <dgm:prSet presAssocID="{409EB0F6-87AE-431D-9546-35AEF2B5C598}" presName="Name9" presStyleLbl="parChTrans1D2" presStyleIdx="2" presStyleCnt="6"/>
      <dgm:spPr/>
      <dgm:t>
        <a:bodyPr/>
        <a:lstStyle/>
        <a:p>
          <a:endParaRPr lang="id-ID"/>
        </a:p>
      </dgm:t>
    </dgm:pt>
    <dgm:pt modelId="{6E8D118A-9896-483F-B156-3F67E55946C7}" type="pres">
      <dgm:prSet presAssocID="{409EB0F6-87AE-431D-9546-35AEF2B5C598}" presName="connTx" presStyleLbl="parChTrans1D2" presStyleIdx="2" presStyleCnt="6"/>
      <dgm:spPr/>
      <dgm:t>
        <a:bodyPr/>
        <a:lstStyle/>
        <a:p>
          <a:endParaRPr lang="id-ID"/>
        </a:p>
      </dgm:t>
    </dgm:pt>
    <dgm:pt modelId="{85CB358F-5D90-4EB5-8127-6251DD1960D7}" type="pres">
      <dgm:prSet presAssocID="{F78FDD68-EFAF-4007-8F70-17A81387BCBD}" presName="node" presStyleLbl="node1" presStyleIdx="2" presStyleCnt="6">
        <dgm:presLayoutVars>
          <dgm:bulletEnabled val="1"/>
        </dgm:presLayoutVars>
      </dgm:prSet>
      <dgm:spPr/>
      <dgm:t>
        <a:bodyPr/>
        <a:lstStyle/>
        <a:p>
          <a:endParaRPr lang="id-ID"/>
        </a:p>
      </dgm:t>
    </dgm:pt>
    <dgm:pt modelId="{CEC90754-1012-412E-AC19-F68E258F2BBF}" type="pres">
      <dgm:prSet presAssocID="{18B9F030-86C7-42D8-8A3A-A1A302A172E1}" presName="Name9" presStyleLbl="parChTrans1D2" presStyleIdx="3" presStyleCnt="6"/>
      <dgm:spPr/>
      <dgm:t>
        <a:bodyPr/>
        <a:lstStyle/>
        <a:p>
          <a:endParaRPr lang="id-ID"/>
        </a:p>
      </dgm:t>
    </dgm:pt>
    <dgm:pt modelId="{F22287B1-AF30-4AE1-ABA8-4953B599E9F1}" type="pres">
      <dgm:prSet presAssocID="{18B9F030-86C7-42D8-8A3A-A1A302A172E1}" presName="connTx" presStyleLbl="parChTrans1D2" presStyleIdx="3" presStyleCnt="6"/>
      <dgm:spPr/>
      <dgm:t>
        <a:bodyPr/>
        <a:lstStyle/>
        <a:p>
          <a:endParaRPr lang="id-ID"/>
        </a:p>
      </dgm:t>
    </dgm:pt>
    <dgm:pt modelId="{FFA8642F-C24A-41BD-89AC-7B5B569B067D}" type="pres">
      <dgm:prSet presAssocID="{7256CA75-52FF-40EA-ABBB-0F22B187A7D5}" presName="node" presStyleLbl="node1" presStyleIdx="3" presStyleCnt="6">
        <dgm:presLayoutVars>
          <dgm:bulletEnabled val="1"/>
        </dgm:presLayoutVars>
      </dgm:prSet>
      <dgm:spPr/>
      <dgm:t>
        <a:bodyPr/>
        <a:lstStyle/>
        <a:p>
          <a:endParaRPr lang="id-ID"/>
        </a:p>
      </dgm:t>
    </dgm:pt>
    <dgm:pt modelId="{021D357F-4D47-4B35-9B4E-2CF99D8AE579}" type="pres">
      <dgm:prSet presAssocID="{1D3A9E10-11C0-4E95-8A49-6985B844F3D8}" presName="Name9" presStyleLbl="parChTrans1D2" presStyleIdx="4" presStyleCnt="6"/>
      <dgm:spPr/>
      <dgm:t>
        <a:bodyPr/>
        <a:lstStyle/>
        <a:p>
          <a:endParaRPr lang="id-ID"/>
        </a:p>
      </dgm:t>
    </dgm:pt>
    <dgm:pt modelId="{CA772864-EE11-4F05-B7E7-201B2FB3F839}" type="pres">
      <dgm:prSet presAssocID="{1D3A9E10-11C0-4E95-8A49-6985B844F3D8}" presName="connTx" presStyleLbl="parChTrans1D2" presStyleIdx="4" presStyleCnt="6"/>
      <dgm:spPr/>
      <dgm:t>
        <a:bodyPr/>
        <a:lstStyle/>
        <a:p>
          <a:endParaRPr lang="id-ID"/>
        </a:p>
      </dgm:t>
    </dgm:pt>
    <dgm:pt modelId="{51FEFCEE-6270-45F4-AED8-0EDDC240DC99}" type="pres">
      <dgm:prSet presAssocID="{0B1E2E9B-1AF9-4A1D-8845-82FF3680AE2E}" presName="node" presStyleLbl="node1" presStyleIdx="4" presStyleCnt="6">
        <dgm:presLayoutVars>
          <dgm:bulletEnabled val="1"/>
        </dgm:presLayoutVars>
      </dgm:prSet>
      <dgm:spPr/>
      <dgm:t>
        <a:bodyPr/>
        <a:lstStyle/>
        <a:p>
          <a:endParaRPr lang="id-ID"/>
        </a:p>
      </dgm:t>
    </dgm:pt>
    <dgm:pt modelId="{A841C6E3-0A4E-4E33-9B28-B944D2E9D36C}" type="pres">
      <dgm:prSet presAssocID="{483D2B70-05AD-4959-A4DC-BD04DA843766}" presName="Name9" presStyleLbl="parChTrans1D2" presStyleIdx="5" presStyleCnt="6"/>
      <dgm:spPr/>
      <dgm:t>
        <a:bodyPr/>
        <a:lstStyle/>
        <a:p>
          <a:endParaRPr lang="id-ID"/>
        </a:p>
      </dgm:t>
    </dgm:pt>
    <dgm:pt modelId="{921ED82E-ABC5-435B-B222-F18E57436225}" type="pres">
      <dgm:prSet presAssocID="{483D2B70-05AD-4959-A4DC-BD04DA843766}" presName="connTx" presStyleLbl="parChTrans1D2" presStyleIdx="5" presStyleCnt="6"/>
      <dgm:spPr/>
      <dgm:t>
        <a:bodyPr/>
        <a:lstStyle/>
        <a:p>
          <a:endParaRPr lang="id-ID"/>
        </a:p>
      </dgm:t>
    </dgm:pt>
    <dgm:pt modelId="{FA2ECD81-6CB3-4701-8A1D-21734A3B346D}" type="pres">
      <dgm:prSet presAssocID="{0079FBB6-405F-4EA2-8BC9-5D415D2E3BD3}" presName="node" presStyleLbl="node1" presStyleIdx="5" presStyleCnt="6">
        <dgm:presLayoutVars>
          <dgm:bulletEnabled val="1"/>
        </dgm:presLayoutVars>
      </dgm:prSet>
      <dgm:spPr/>
      <dgm:t>
        <a:bodyPr/>
        <a:lstStyle/>
        <a:p>
          <a:endParaRPr lang="id-ID"/>
        </a:p>
      </dgm:t>
    </dgm:pt>
  </dgm:ptLst>
  <dgm:cxnLst>
    <dgm:cxn modelId="{2D6C0C7A-870D-48DD-A90E-E602E0BBC758}" type="presOf" srcId="{409EB0F6-87AE-431D-9546-35AEF2B5C598}" destId="{6E8D118A-9896-483F-B156-3F67E55946C7}" srcOrd="1" destOrd="0" presId="urn:microsoft.com/office/officeart/2005/8/layout/radial1"/>
    <dgm:cxn modelId="{1522605B-ED5D-42D7-8EA5-3C2016B439A3}" type="presOf" srcId="{0B1E2E9B-1AF9-4A1D-8845-82FF3680AE2E}" destId="{51FEFCEE-6270-45F4-AED8-0EDDC240DC99}" srcOrd="0" destOrd="0" presId="urn:microsoft.com/office/officeart/2005/8/layout/radial1"/>
    <dgm:cxn modelId="{BBC8E436-9BF0-4AC7-8FBE-53C5AB674852}" type="presOf" srcId="{39F7954A-700A-40DA-AB1C-EA6C33EB6798}" destId="{DFF89961-D393-4FE7-AB06-611F5E78943B}" srcOrd="1" destOrd="0" presId="urn:microsoft.com/office/officeart/2005/8/layout/radial1"/>
    <dgm:cxn modelId="{E630055E-BF49-4118-8A70-BE11574CF9EE}" srcId="{020EB808-862D-4E2F-B8F9-37172894CE73}" destId="{6C955E65-EAB0-4EFB-B33D-8F814464A4DD}" srcOrd="1" destOrd="0" parTransId="{5B6F04BD-5250-4C86-8FC5-6093AF323FDA}" sibTransId="{13BD8302-F472-4B5F-B2C8-7E3060EE76B9}"/>
    <dgm:cxn modelId="{8708B083-FE42-49D4-82AC-807F34E9726C}" type="presOf" srcId="{5B6F04BD-5250-4C86-8FC5-6093AF323FDA}" destId="{EEF5A06C-B2FE-46F5-B946-1D6A22E058A9}" srcOrd="1" destOrd="0" presId="urn:microsoft.com/office/officeart/2005/8/layout/radial1"/>
    <dgm:cxn modelId="{2D3BE571-8B8D-4160-9F3B-0E8C833AD4A4}" type="presOf" srcId="{483D2B70-05AD-4959-A4DC-BD04DA843766}" destId="{A841C6E3-0A4E-4E33-9B28-B944D2E9D36C}" srcOrd="0" destOrd="0" presId="urn:microsoft.com/office/officeart/2005/8/layout/radial1"/>
    <dgm:cxn modelId="{12A23A9D-A3CF-4A76-8B4E-CB4C7C9F10A2}" srcId="{020EB808-862D-4E2F-B8F9-37172894CE73}" destId="{0079FBB6-405F-4EA2-8BC9-5D415D2E3BD3}" srcOrd="5" destOrd="0" parTransId="{483D2B70-05AD-4959-A4DC-BD04DA843766}" sibTransId="{EDFC53F3-004C-44F4-A05D-63112552714D}"/>
    <dgm:cxn modelId="{E5077A9D-E93D-4557-B81D-E96FC4A464E7}" type="presOf" srcId="{5B6F04BD-5250-4C86-8FC5-6093AF323FDA}" destId="{FC06FEF9-8720-42C0-80A0-85201FA03BF3}" srcOrd="0" destOrd="0" presId="urn:microsoft.com/office/officeart/2005/8/layout/radial1"/>
    <dgm:cxn modelId="{C5A611C1-C325-4195-AFA7-A14D43EE9A95}" srcId="{020EB808-862D-4E2F-B8F9-37172894CE73}" destId="{7256CA75-52FF-40EA-ABBB-0F22B187A7D5}" srcOrd="3" destOrd="0" parTransId="{18B9F030-86C7-42D8-8A3A-A1A302A172E1}" sibTransId="{D225E954-F6DC-4DDB-8863-AD4DEF714562}"/>
    <dgm:cxn modelId="{10DE81EE-8CF5-4C28-9942-3E776EC10D7E}" type="presOf" srcId="{F78FDD68-EFAF-4007-8F70-17A81387BCBD}" destId="{85CB358F-5D90-4EB5-8127-6251DD1960D7}" srcOrd="0" destOrd="0" presId="urn:microsoft.com/office/officeart/2005/8/layout/radial1"/>
    <dgm:cxn modelId="{F9082CD1-B15E-461A-9352-6504D0BD3165}" type="presOf" srcId="{18B9F030-86C7-42D8-8A3A-A1A302A172E1}" destId="{CEC90754-1012-412E-AC19-F68E258F2BBF}" srcOrd="0" destOrd="0" presId="urn:microsoft.com/office/officeart/2005/8/layout/radial1"/>
    <dgm:cxn modelId="{289226B5-5DB3-4183-989B-7740C1EF99D6}" type="presOf" srcId="{7256CA75-52FF-40EA-ABBB-0F22B187A7D5}" destId="{FFA8642F-C24A-41BD-89AC-7B5B569B067D}" srcOrd="0" destOrd="0" presId="urn:microsoft.com/office/officeart/2005/8/layout/radial1"/>
    <dgm:cxn modelId="{92FFB618-AF7E-4DEE-A315-DFE6C72AA75D}" type="presOf" srcId="{18B9F030-86C7-42D8-8A3A-A1A302A172E1}" destId="{F22287B1-AF30-4AE1-ABA8-4953B599E9F1}" srcOrd="1" destOrd="0" presId="urn:microsoft.com/office/officeart/2005/8/layout/radial1"/>
    <dgm:cxn modelId="{B416E661-A14D-48F8-8AF8-A54CC21CC055}" type="presOf" srcId="{2A4DBF8A-C3BF-4015-9210-3CD153382778}" destId="{C8CEBB04-5519-42B7-B2BF-9A5A5C402E2E}" srcOrd="0" destOrd="0" presId="urn:microsoft.com/office/officeart/2005/8/layout/radial1"/>
    <dgm:cxn modelId="{78B91EAF-0C21-429D-8349-5F550179A608}" type="presOf" srcId="{1D3A9E10-11C0-4E95-8A49-6985B844F3D8}" destId="{021D357F-4D47-4B35-9B4E-2CF99D8AE579}" srcOrd="0" destOrd="0" presId="urn:microsoft.com/office/officeart/2005/8/layout/radial1"/>
    <dgm:cxn modelId="{C10AA429-2793-4D7F-92EB-1E6435EDB57C}" type="presOf" srcId="{409EB0F6-87AE-431D-9546-35AEF2B5C598}" destId="{2DF8C86F-7436-4E76-9A7F-0AC2A9CF23D9}" srcOrd="0" destOrd="0" presId="urn:microsoft.com/office/officeart/2005/8/layout/radial1"/>
    <dgm:cxn modelId="{9B385281-354A-4641-AC18-5B628312835B}" type="presOf" srcId="{0079FBB6-405F-4EA2-8BC9-5D415D2E3BD3}" destId="{FA2ECD81-6CB3-4701-8A1D-21734A3B346D}" srcOrd="0" destOrd="0" presId="urn:microsoft.com/office/officeart/2005/8/layout/radial1"/>
    <dgm:cxn modelId="{2E01A2D6-1AB5-41DD-844D-7F928C6FEA77}" type="presOf" srcId="{483D2B70-05AD-4959-A4DC-BD04DA843766}" destId="{921ED82E-ABC5-435B-B222-F18E57436225}" srcOrd="1" destOrd="0" presId="urn:microsoft.com/office/officeart/2005/8/layout/radial1"/>
    <dgm:cxn modelId="{6498EDCB-AE4A-4643-B448-D479D554F224}" srcId="{020EB808-862D-4E2F-B8F9-37172894CE73}" destId="{F78FDD68-EFAF-4007-8F70-17A81387BCBD}" srcOrd="2" destOrd="0" parTransId="{409EB0F6-87AE-431D-9546-35AEF2B5C598}" sibTransId="{AC5EA848-9C25-4C32-B262-4A5C8EF5BE78}"/>
    <dgm:cxn modelId="{65720807-A203-43AA-A244-C2CFA1D9920D}" type="presOf" srcId="{39F7954A-700A-40DA-AB1C-EA6C33EB6798}" destId="{EC2C2315-C9C7-4430-9F92-D31C69D5AB7C}" srcOrd="0" destOrd="0" presId="urn:microsoft.com/office/officeart/2005/8/layout/radial1"/>
    <dgm:cxn modelId="{0E93D084-8A2D-4549-94C6-E5C9A485F32D}" srcId="{020EB808-862D-4E2F-B8F9-37172894CE73}" destId="{2A4DBF8A-C3BF-4015-9210-3CD153382778}" srcOrd="0" destOrd="0" parTransId="{39F7954A-700A-40DA-AB1C-EA6C33EB6798}" sibTransId="{C1CE6435-3641-4DCB-A3E7-12F91EB66690}"/>
    <dgm:cxn modelId="{47BC2555-B243-45BA-9FC9-C97CF5D76D05}" type="presOf" srcId="{94DE5D73-D56E-43B9-93EC-4856EF629BF4}" destId="{8C362A53-5A86-4130-814D-FF25F553A9B1}" srcOrd="0" destOrd="0" presId="urn:microsoft.com/office/officeart/2005/8/layout/radial1"/>
    <dgm:cxn modelId="{C89A170C-2E56-432D-9E17-4ECF161AA8EA}" srcId="{94DE5D73-D56E-43B9-93EC-4856EF629BF4}" destId="{D86E3E99-2414-458C-AD04-B9C45460A7D4}" srcOrd="1" destOrd="0" parTransId="{2D04EF38-1FC4-4B9F-A511-0098041DFB3A}" sibTransId="{B98AE7AF-EC8B-46C3-A517-8E22CF403CC1}"/>
    <dgm:cxn modelId="{05F4B757-623E-422B-90D8-0D5EF7BF1F71}" type="presOf" srcId="{1D3A9E10-11C0-4E95-8A49-6985B844F3D8}" destId="{CA772864-EE11-4F05-B7E7-201B2FB3F839}" srcOrd="1" destOrd="0" presId="urn:microsoft.com/office/officeart/2005/8/layout/radial1"/>
    <dgm:cxn modelId="{1F3AD8AB-3D14-4F72-97F8-FA3840A1B3AD}" srcId="{020EB808-862D-4E2F-B8F9-37172894CE73}" destId="{0B1E2E9B-1AF9-4A1D-8845-82FF3680AE2E}" srcOrd="4" destOrd="0" parTransId="{1D3A9E10-11C0-4E95-8A49-6985B844F3D8}" sibTransId="{EB4D338C-6B89-419A-A574-FF6D3EA3003A}"/>
    <dgm:cxn modelId="{1F78FD7B-D296-448F-9EB7-1D14187AE28F}" type="presOf" srcId="{020EB808-862D-4E2F-B8F9-37172894CE73}" destId="{BDC03692-6353-4824-B531-78DC46F82C64}" srcOrd="0" destOrd="0" presId="urn:microsoft.com/office/officeart/2005/8/layout/radial1"/>
    <dgm:cxn modelId="{BF065E77-818E-4651-9139-0B4622DF5F42}" type="presOf" srcId="{6C955E65-EAB0-4EFB-B33D-8F814464A4DD}" destId="{33BFAC72-2B6B-4163-8FE2-BBBA9598DC3A}" srcOrd="0" destOrd="0" presId="urn:microsoft.com/office/officeart/2005/8/layout/radial1"/>
    <dgm:cxn modelId="{946BAB67-9663-42A9-AF78-D2BDBA5E1026}" srcId="{94DE5D73-D56E-43B9-93EC-4856EF629BF4}" destId="{020EB808-862D-4E2F-B8F9-37172894CE73}" srcOrd="0" destOrd="0" parTransId="{54E23611-86C3-43B3-8387-D2D33220F8B4}" sibTransId="{BF9055AD-B922-40F1-87C7-B3B0772E901F}"/>
    <dgm:cxn modelId="{00C506B1-121D-4D97-BC43-C5F8E9C33079}" type="presParOf" srcId="{8C362A53-5A86-4130-814D-FF25F553A9B1}" destId="{BDC03692-6353-4824-B531-78DC46F82C64}" srcOrd="0" destOrd="0" presId="urn:microsoft.com/office/officeart/2005/8/layout/radial1"/>
    <dgm:cxn modelId="{0CC51C8A-8426-42C8-865E-CC1879F4310E}" type="presParOf" srcId="{8C362A53-5A86-4130-814D-FF25F553A9B1}" destId="{EC2C2315-C9C7-4430-9F92-D31C69D5AB7C}" srcOrd="1" destOrd="0" presId="urn:microsoft.com/office/officeart/2005/8/layout/radial1"/>
    <dgm:cxn modelId="{2EC4AB0A-71B7-4674-99D9-D389803BA01C}" type="presParOf" srcId="{EC2C2315-C9C7-4430-9F92-D31C69D5AB7C}" destId="{DFF89961-D393-4FE7-AB06-611F5E78943B}" srcOrd="0" destOrd="0" presId="urn:microsoft.com/office/officeart/2005/8/layout/radial1"/>
    <dgm:cxn modelId="{C3BDD24A-CB85-469F-8323-F1945F95BAA2}" type="presParOf" srcId="{8C362A53-5A86-4130-814D-FF25F553A9B1}" destId="{C8CEBB04-5519-42B7-B2BF-9A5A5C402E2E}" srcOrd="2" destOrd="0" presId="urn:microsoft.com/office/officeart/2005/8/layout/radial1"/>
    <dgm:cxn modelId="{4E095566-0CBA-43E0-8642-4F66AA934800}" type="presParOf" srcId="{8C362A53-5A86-4130-814D-FF25F553A9B1}" destId="{FC06FEF9-8720-42C0-80A0-85201FA03BF3}" srcOrd="3" destOrd="0" presId="urn:microsoft.com/office/officeart/2005/8/layout/radial1"/>
    <dgm:cxn modelId="{B087C1A5-F550-43EA-B3F9-53C2AE783EE7}" type="presParOf" srcId="{FC06FEF9-8720-42C0-80A0-85201FA03BF3}" destId="{EEF5A06C-B2FE-46F5-B946-1D6A22E058A9}" srcOrd="0" destOrd="0" presId="urn:microsoft.com/office/officeart/2005/8/layout/radial1"/>
    <dgm:cxn modelId="{19CBAB8B-D170-43D0-8486-C06CC0423EEB}" type="presParOf" srcId="{8C362A53-5A86-4130-814D-FF25F553A9B1}" destId="{33BFAC72-2B6B-4163-8FE2-BBBA9598DC3A}" srcOrd="4" destOrd="0" presId="urn:microsoft.com/office/officeart/2005/8/layout/radial1"/>
    <dgm:cxn modelId="{655ECBA0-1B78-450D-BDC4-37C9921EF4FB}" type="presParOf" srcId="{8C362A53-5A86-4130-814D-FF25F553A9B1}" destId="{2DF8C86F-7436-4E76-9A7F-0AC2A9CF23D9}" srcOrd="5" destOrd="0" presId="urn:microsoft.com/office/officeart/2005/8/layout/radial1"/>
    <dgm:cxn modelId="{D016D7F5-C643-4308-B8D2-505656D3FDD1}" type="presParOf" srcId="{2DF8C86F-7436-4E76-9A7F-0AC2A9CF23D9}" destId="{6E8D118A-9896-483F-B156-3F67E55946C7}" srcOrd="0" destOrd="0" presId="urn:microsoft.com/office/officeart/2005/8/layout/radial1"/>
    <dgm:cxn modelId="{49BB19E6-A942-49C8-A033-B3B0525E9B8D}" type="presParOf" srcId="{8C362A53-5A86-4130-814D-FF25F553A9B1}" destId="{85CB358F-5D90-4EB5-8127-6251DD1960D7}" srcOrd="6" destOrd="0" presId="urn:microsoft.com/office/officeart/2005/8/layout/radial1"/>
    <dgm:cxn modelId="{E1AC3287-3104-46DF-9685-F1EB7ED3304A}" type="presParOf" srcId="{8C362A53-5A86-4130-814D-FF25F553A9B1}" destId="{CEC90754-1012-412E-AC19-F68E258F2BBF}" srcOrd="7" destOrd="0" presId="urn:microsoft.com/office/officeart/2005/8/layout/radial1"/>
    <dgm:cxn modelId="{01B26469-6DA0-4122-84BC-279E243050B7}" type="presParOf" srcId="{CEC90754-1012-412E-AC19-F68E258F2BBF}" destId="{F22287B1-AF30-4AE1-ABA8-4953B599E9F1}" srcOrd="0" destOrd="0" presId="urn:microsoft.com/office/officeart/2005/8/layout/radial1"/>
    <dgm:cxn modelId="{7DFA9613-9886-4BA9-BF48-B9591CD3EE4D}" type="presParOf" srcId="{8C362A53-5A86-4130-814D-FF25F553A9B1}" destId="{FFA8642F-C24A-41BD-89AC-7B5B569B067D}" srcOrd="8" destOrd="0" presId="urn:microsoft.com/office/officeart/2005/8/layout/radial1"/>
    <dgm:cxn modelId="{FC66B055-5C17-4909-A123-72CB740850E3}" type="presParOf" srcId="{8C362A53-5A86-4130-814D-FF25F553A9B1}" destId="{021D357F-4D47-4B35-9B4E-2CF99D8AE579}" srcOrd="9" destOrd="0" presId="urn:microsoft.com/office/officeart/2005/8/layout/radial1"/>
    <dgm:cxn modelId="{5D4C9977-92C2-4E8D-86A9-8380E2A27FA8}" type="presParOf" srcId="{021D357F-4D47-4B35-9B4E-2CF99D8AE579}" destId="{CA772864-EE11-4F05-B7E7-201B2FB3F839}" srcOrd="0" destOrd="0" presId="urn:microsoft.com/office/officeart/2005/8/layout/radial1"/>
    <dgm:cxn modelId="{E503B2B9-EA29-488F-AC50-779A9D139403}" type="presParOf" srcId="{8C362A53-5A86-4130-814D-FF25F553A9B1}" destId="{51FEFCEE-6270-45F4-AED8-0EDDC240DC99}" srcOrd="10" destOrd="0" presId="urn:microsoft.com/office/officeart/2005/8/layout/radial1"/>
    <dgm:cxn modelId="{1DAD940D-2898-4211-A99A-54778AA801BD}" type="presParOf" srcId="{8C362A53-5A86-4130-814D-FF25F553A9B1}" destId="{A841C6E3-0A4E-4E33-9B28-B944D2E9D36C}" srcOrd="11" destOrd="0" presId="urn:microsoft.com/office/officeart/2005/8/layout/radial1"/>
    <dgm:cxn modelId="{AF4AC622-4B3B-40C0-9AE3-AA573A5598DD}" type="presParOf" srcId="{A841C6E3-0A4E-4E33-9B28-B944D2E9D36C}" destId="{921ED82E-ABC5-435B-B222-F18E57436225}" srcOrd="0" destOrd="0" presId="urn:microsoft.com/office/officeart/2005/8/layout/radial1"/>
    <dgm:cxn modelId="{A121DF6A-771B-416F-A5A4-D17293FDB8AC}" type="presParOf" srcId="{8C362A53-5A86-4130-814D-FF25F553A9B1}" destId="{FA2ECD81-6CB3-4701-8A1D-21734A3B346D}" srcOrd="12"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60864"/>
          </a:xfrm>
          <a:prstGeom prst="rect">
            <a:avLst/>
          </a:prstGeom>
        </p:spPr>
        <p:txBody>
          <a:bodyPr vert="horz" lIns="104681" tIns="52340" rIns="104681" bIns="52340" rtlCol="0"/>
          <a:lstStyle>
            <a:lvl1pPr algn="l">
              <a:defRPr sz="1400"/>
            </a:lvl1pPr>
          </a:lstStyle>
          <a:p>
            <a:endParaRPr lang="en-US"/>
          </a:p>
        </p:txBody>
      </p:sp>
      <p:sp>
        <p:nvSpPr>
          <p:cNvPr id="3" name="Date Placeholder 2"/>
          <p:cNvSpPr>
            <a:spLocks noGrp="1"/>
          </p:cNvSpPr>
          <p:nvPr>
            <p:ph type="dt" sz="quarter" idx="1"/>
          </p:nvPr>
        </p:nvSpPr>
        <p:spPr>
          <a:xfrm>
            <a:off x="4023092" y="0"/>
            <a:ext cx="3077739" cy="560864"/>
          </a:xfrm>
          <a:prstGeom prst="rect">
            <a:avLst/>
          </a:prstGeom>
        </p:spPr>
        <p:txBody>
          <a:bodyPr vert="horz" lIns="104681" tIns="52340" rIns="104681" bIns="52340" rtlCol="0"/>
          <a:lstStyle>
            <a:lvl1pPr algn="r">
              <a:defRPr sz="1400"/>
            </a:lvl1pPr>
          </a:lstStyle>
          <a:p>
            <a:fld id="{27A1016F-BD94-4610-A0EE-8B19BEFC46A9}" type="datetimeFigureOut">
              <a:rPr lang="en-US" smtClean="0"/>
              <a:pPr/>
              <a:t>11/13/2018</a:t>
            </a:fld>
            <a:endParaRPr lang="en-US"/>
          </a:p>
        </p:txBody>
      </p:sp>
      <p:sp>
        <p:nvSpPr>
          <p:cNvPr id="4" name="Footer Placeholder 3"/>
          <p:cNvSpPr>
            <a:spLocks noGrp="1"/>
          </p:cNvSpPr>
          <p:nvPr>
            <p:ph type="ftr" sz="quarter" idx="2"/>
          </p:nvPr>
        </p:nvSpPr>
        <p:spPr>
          <a:xfrm>
            <a:off x="0" y="10654464"/>
            <a:ext cx="3077739" cy="560864"/>
          </a:xfrm>
          <a:prstGeom prst="rect">
            <a:avLst/>
          </a:prstGeom>
        </p:spPr>
        <p:txBody>
          <a:bodyPr vert="horz" lIns="104681" tIns="52340" rIns="104681" bIns="52340" rtlCol="0" anchor="b"/>
          <a:lstStyle>
            <a:lvl1pPr algn="l">
              <a:defRPr sz="1400"/>
            </a:lvl1pPr>
          </a:lstStyle>
          <a:p>
            <a:endParaRPr lang="en-US"/>
          </a:p>
        </p:txBody>
      </p:sp>
      <p:sp>
        <p:nvSpPr>
          <p:cNvPr id="5" name="Slide Number Placeholder 4"/>
          <p:cNvSpPr>
            <a:spLocks noGrp="1"/>
          </p:cNvSpPr>
          <p:nvPr>
            <p:ph type="sldNum" sz="quarter" idx="3"/>
          </p:nvPr>
        </p:nvSpPr>
        <p:spPr>
          <a:xfrm>
            <a:off x="4023092" y="10654464"/>
            <a:ext cx="3077739" cy="560864"/>
          </a:xfrm>
          <a:prstGeom prst="rect">
            <a:avLst/>
          </a:prstGeom>
        </p:spPr>
        <p:txBody>
          <a:bodyPr vert="horz" lIns="104681" tIns="52340" rIns="104681" bIns="52340" rtlCol="0" anchor="b"/>
          <a:lstStyle>
            <a:lvl1pPr algn="r">
              <a:defRPr sz="1400"/>
            </a:lvl1pPr>
          </a:lstStyle>
          <a:p>
            <a:fld id="{1495FB84-E75E-4B27-9247-FDD7DD1743A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603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560388"/>
          </a:xfrm>
          <a:prstGeom prst="rect">
            <a:avLst/>
          </a:prstGeom>
        </p:spPr>
        <p:txBody>
          <a:bodyPr vert="horz" lIns="91440" tIns="45720" rIns="91440" bIns="45720" rtlCol="0"/>
          <a:lstStyle>
            <a:lvl1pPr algn="r">
              <a:defRPr sz="1200"/>
            </a:lvl1pPr>
          </a:lstStyle>
          <a:p>
            <a:fld id="{DCC344E6-6302-42D1-8293-578C063FD17C}" type="datetimeFigureOut">
              <a:rPr lang="en-US" smtClean="0"/>
              <a:pPr/>
              <a:t>11/13/2018</a:t>
            </a:fld>
            <a:endParaRPr lang="en-US"/>
          </a:p>
        </p:txBody>
      </p:sp>
      <p:sp>
        <p:nvSpPr>
          <p:cNvPr id="4" name="Slide Image Placeholder 3"/>
          <p:cNvSpPr>
            <a:spLocks noGrp="1" noRot="1" noChangeAspect="1"/>
          </p:cNvSpPr>
          <p:nvPr>
            <p:ph type="sldImg" idx="2"/>
          </p:nvPr>
        </p:nvSpPr>
        <p:spPr>
          <a:xfrm>
            <a:off x="747713" y="841375"/>
            <a:ext cx="5607050" cy="4206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5327650"/>
            <a:ext cx="5683250" cy="5048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653713"/>
            <a:ext cx="3078163" cy="561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10653713"/>
            <a:ext cx="3078163" cy="561975"/>
          </a:xfrm>
          <a:prstGeom prst="rect">
            <a:avLst/>
          </a:prstGeom>
        </p:spPr>
        <p:txBody>
          <a:bodyPr vert="horz" lIns="91440" tIns="45720" rIns="91440" bIns="45720" rtlCol="0" anchor="b"/>
          <a:lstStyle>
            <a:lvl1pPr algn="r">
              <a:defRPr sz="1200"/>
            </a:lvl1pPr>
          </a:lstStyle>
          <a:p>
            <a:fld id="{FE3F113A-AC06-4FDA-BB77-626B1D8419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837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50529" indent="-327127" eaLnBrk="0" hangingPunct="0">
              <a:defRPr>
                <a:solidFill>
                  <a:schemeClr val="tx1"/>
                </a:solidFill>
                <a:latin typeface="Arial" charset="0"/>
              </a:defRPr>
            </a:lvl2pPr>
            <a:lvl3pPr marL="1308506" indent="-261701" eaLnBrk="0" hangingPunct="0">
              <a:defRPr>
                <a:solidFill>
                  <a:schemeClr val="tx1"/>
                </a:solidFill>
                <a:latin typeface="Arial" charset="0"/>
              </a:defRPr>
            </a:lvl3pPr>
            <a:lvl4pPr marL="1831909" indent="-261701" eaLnBrk="0" hangingPunct="0">
              <a:defRPr>
                <a:solidFill>
                  <a:schemeClr val="tx1"/>
                </a:solidFill>
                <a:latin typeface="Arial" charset="0"/>
              </a:defRPr>
            </a:lvl4pPr>
            <a:lvl5pPr marL="2355312" indent="-261701" eaLnBrk="0" hangingPunct="0">
              <a:defRPr>
                <a:solidFill>
                  <a:schemeClr val="tx1"/>
                </a:solidFill>
                <a:latin typeface="Arial" charset="0"/>
              </a:defRPr>
            </a:lvl5pPr>
            <a:lvl6pPr marL="2878714" indent="-261701" eaLnBrk="0" fontAlgn="base" hangingPunct="0">
              <a:spcBef>
                <a:spcPct val="0"/>
              </a:spcBef>
              <a:spcAft>
                <a:spcPct val="0"/>
              </a:spcAft>
              <a:defRPr>
                <a:solidFill>
                  <a:schemeClr val="tx1"/>
                </a:solidFill>
                <a:latin typeface="Arial" charset="0"/>
              </a:defRPr>
            </a:lvl6pPr>
            <a:lvl7pPr marL="3402117" indent="-261701" eaLnBrk="0" fontAlgn="base" hangingPunct="0">
              <a:spcBef>
                <a:spcPct val="0"/>
              </a:spcBef>
              <a:spcAft>
                <a:spcPct val="0"/>
              </a:spcAft>
              <a:defRPr>
                <a:solidFill>
                  <a:schemeClr val="tx1"/>
                </a:solidFill>
                <a:latin typeface="Arial" charset="0"/>
              </a:defRPr>
            </a:lvl7pPr>
            <a:lvl8pPr marL="3925519" indent="-261701" eaLnBrk="0" fontAlgn="base" hangingPunct="0">
              <a:spcBef>
                <a:spcPct val="0"/>
              </a:spcBef>
              <a:spcAft>
                <a:spcPct val="0"/>
              </a:spcAft>
              <a:defRPr>
                <a:solidFill>
                  <a:schemeClr val="tx1"/>
                </a:solidFill>
                <a:latin typeface="Arial" charset="0"/>
              </a:defRPr>
            </a:lvl8pPr>
            <a:lvl9pPr marL="4448922" indent="-261701" eaLnBrk="0" fontAlgn="base" hangingPunct="0">
              <a:spcBef>
                <a:spcPct val="0"/>
              </a:spcBef>
              <a:spcAft>
                <a:spcPct val="0"/>
              </a:spcAft>
              <a:defRPr>
                <a:solidFill>
                  <a:schemeClr val="tx1"/>
                </a:solidFill>
                <a:latin typeface="Arial" charset="0"/>
              </a:defRPr>
            </a:lvl9pPr>
          </a:lstStyle>
          <a:p>
            <a:pPr eaLnBrk="1" hangingPunct="1">
              <a:defRPr/>
            </a:pPr>
            <a:fld id="{7AB14B58-562F-4D93-BC3A-C35F93DF9417}" type="slidenum">
              <a:rPr lang="id-ID" smtClean="0"/>
              <a:pPr eaLnBrk="1" hangingPunct="1">
                <a:defRPr/>
              </a:pPr>
              <a:t>7</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8" name="Espace réservé du pied de page 4"/>
          <p:cNvSpPr>
            <a:spLocks noGrp="1"/>
          </p:cNvSpPr>
          <p:nvPr>
            <p:ph type="ftr" sz="quarter" idx="11"/>
          </p:nvPr>
        </p:nvSpPr>
        <p:spPr/>
        <p:txBody>
          <a:bodyPr/>
          <a:lstStyle>
            <a:lvl1pPr>
              <a:defRPr/>
            </a:lvl1pPr>
          </a:lstStyle>
          <a:p>
            <a:endParaRPr lang="en-US"/>
          </a:p>
        </p:txBody>
      </p:sp>
      <p:sp>
        <p:nvSpPr>
          <p:cNvPr id="9"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4" name="Espace réservé du pied de page 4"/>
          <p:cNvSpPr>
            <a:spLocks noGrp="1"/>
          </p:cNvSpPr>
          <p:nvPr>
            <p:ph type="ftr" sz="quarter" idx="11"/>
          </p:nvPr>
        </p:nvSpPr>
        <p:spPr/>
        <p:txBody>
          <a:bodyPr/>
          <a:lstStyle>
            <a:lvl1pPr>
              <a:defRPr/>
            </a:lvl1pPr>
          </a:lstStyle>
          <a:p>
            <a:endParaRPr lang="en-US"/>
          </a:p>
        </p:txBody>
      </p:sp>
      <p:sp>
        <p:nvSpPr>
          <p:cNvPr id="5"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3" name="Espace réservé du pied de page 4"/>
          <p:cNvSpPr>
            <a:spLocks noGrp="1"/>
          </p:cNvSpPr>
          <p:nvPr>
            <p:ph type="ftr" sz="quarter" idx="11"/>
          </p:nvPr>
        </p:nvSpPr>
        <p:spPr/>
        <p:txBody>
          <a:bodyPr/>
          <a:lstStyle>
            <a:lvl1pPr>
              <a:defRPr/>
            </a:lvl1pPr>
          </a:lstStyle>
          <a:p>
            <a:endParaRPr lang="en-US"/>
          </a:p>
        </p:txBody>
      </p:sp>
      <p:sp>
        <p:nvSpPr>
          <p:cNvPr id="4"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49CC9B21-F8CE-49D5-9A0A-E9459B47CD86}" type="datetimeFigureOut">
              <a:rPr lang="en-US" smtClean="0"/>
              <a:pPr/>
              <a:t>11/13/2018</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45B72342-E48A-4C1B-8D21-864E33D8CA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49CC9B21-F8CE-49D5-9A0A-E9459B47CD86}" type="datetimeFigureOut">
              <a:rPr lang="en-US" smtClean="0"/>
              <a:pPr/>
              <a:t>11/13/2018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45B72342-E48A-4C1B-8D21-864E33D8CAC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zzzsiwho\themes powerPoint\Picture2.jpg"/>
          <p:cNvPicPr>
            <a:picLocks noChangeAspect="1" noChangeArrowheads="1"/>
          </p:cNvPicPr>
          <p:nvPr/>
        </p:nvPicPr>
        <p:blipFill>
          <a:blip r:embed="rId2" cstate="print"/>
          <a:srcRect/>
          <a:stretch>
            <a:fillRect/>
          </a:stretch>
        </p:blipFill>
        <p:spPr bwMode="auto">
          <a:xfrm flipH="1">
            <a:off x="0" y="0"/>
            <a:ext cx="9144000" cy="6858000"/>
          </a:xfrm>
          <a:prstGeom prst="rect">
            <a:avLst/>
          </a:prstGeom>
          <a:noFill/>
        </p:spPr>
      </p:pic>
      <p:sp>
        <p:nvSpPr>
          <p:cNvPr id="3" name="Subtitle 2"/>
          <p:cNvSpPr>
            <a:spLocks noGrp="1"/>
          </p:cNvSpPr>
          <p:nvPr>
            <p:ph type="subTitle" idx="1"/>
          </p:nvPr>
        </p:nvSpPr>
        <p:spPr>
          <a:xfrm>
            <a:off x="0" y="4748464"/>
            <a:ext cx="5486400" cy="2057400"/>
          </a:xfrm>
          <a:gradFill flip="none" rotWithShape="1">
            <a:gsLst>
              <a:gs pos="0">
                <a:schemeClr val="accent1">
                  <a:shade val="51000"/>
                  <a:satMod val="130000"/>
                  <a:alpha val="0"/>
                </a:schemeClr>
              </a:gs>
              <a:gs pos="80000">
                <a:schemeClr val="accent1">
                  <a:shade val="93000"/>
                  <a:satMod val="130000"/>
                </a:schemeClr>
              </a:gs>
              <a:gs pos="100000">
                <a:schemeClr val="accent1">
                  <a:shade val="94000"/>
                  <a:satMod val="135000"/>
                </a:schemeClr>
              </a:gs>
            </a:gsLst>
            <a:path path="rect">
              <a:fillToRect r="100000" b="100000"/>
            </a:path>
            <a:tileRect l="-100000" t="-100000"/>
          </a:gradFill>
        </p:spPr>
        <p:style>
          <a:lnRef idx="0">
            <a:schemeClr val="accent1"/>
          </a:lnRef>
          <a:fillRef idx="3">
            <a:schemeClr val="accent1"/>
          </a:fillRef>
          <a:effectRef idx="3">
            <a:schemeClr val="accent1"/>
          </a:effectRef>
          <a:fontRef idx="minor">
            <a:schemeClr val="lt1"/>
          </a:fontRef>
        </p:style>
        <p:txBody>
          <a:bodyPr>
            <a:noAutofit/>
          </a:bodyPr>
          <a:lstStyle/>
          <a:p>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Sujarwo</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Bidang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DAPP </a:t>
            </a:r>
          </a:p>
          <a:p>
            <a:pPr marL="517525"/>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Dinas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Perpustakaan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Kearsipan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Provinsi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Jawa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Timur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4" descr="C:\Users\eclipse\Downloads\tree_of_knowledge_book_swinging_500.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1357884"/>
            <a:ext cx="5137108" cy="5500116"/>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itle 1"/>
          <p:cNvSpPr>
            <a:spLocks noGrp="1"/>
          </p:cNvSpPr>
          <p:nvPr>
            <p:ph type="ctrTitle"/>
          </p:nvPr>
        </p:nvSpPr>
        <p:spPr>
          <a:xfrm>
            <a:off x="685800" y="2133600"/>
            <a:ext cx="7924800" cy="1470025"/>
          </a:xfrm>
        </p:spPr>
        <p:txBody>
          <a:bodyPr>
            <a:noAutofit/>
          </a:bodyPr>
          <a:lstStyle/>
          <a:p>
            <a:r>
              <a:rPr lang="en-US" b="1" dirty="0" smtClean="0">
                <a:solidFill>
                  <a:srgbClr val="FFFF00"/>
                </a:solidFill>
                <a:effectLst>
                  <a:outerShdw blurRad="38100" dist="38100" dir="2700000" algn="tl">
                    <a:srgbClr val="000000">
                      <a:alpha val="43137"/>
                    </a:srgbClr>
                  </a:outerShdw>
                </a:effectLst>
              </a:rPr>
              <a:t>PENYUSUNAN </a:t>
            </a:r>
            <a:r>
              <a:rPr lang="id-ID" dirty="0" smtClean="0">
                <a:solidFill>
                  <a:srgbClr val="FFFF00"/>
                </a:solidFill>
                <a:effectLst>
                  <a:outerShdw blurRad="38100" dist="38100" dir="2700000" algn="tl">
                    <a:srgbClr val="000000">
                      <a:alpha val="43137"/>
                    </a:srgbClr>
                  </a:outerShdw>
                </a:effectLst>
              </a:rPr>
              <a:t/>
            </a:r>
            <a:br>
              <a:rPr lang="id-ID"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KATALOG INDUK DAERAH </a:t>
            </a:r>
            <a:r>
              <a:rPr lang="en-US" sz="5400" b="1" dirty="0" smtClean="0">
                <a:solidFill>
                  <a:srgbClr val="FFFF00"/>
                </a:solidFill>
                <a:effectLst>
                  <a:outerShdw blurRad="38100" dist="38100" dir="2700000" algn="tl">
                    <a:srgbClr val="000000">
                      <a:alpha val="43137"/>
                    </a:srgbClr>
                  </a:outerShdw>
                </a:effectLst>
              </a:rPr>
              <a:t>[KID] </a:t>
            </a:r>
            <a:r>
              <a:rPr lang="id-ID" dirty="0" smtClean="0">
                <a:solidFill>
                  <a:srgbClr val="FFFF00"/>
                </a:solidFill>
                <a:effectLst>
                  <a:outerShdw blurRad="38100" dist="38100" dir="2700000" algn="tl">
                    <a:srgbClr val="000000">
                      <a:alpha val="43137"/>
                    </a:srgbClr>
                  </a:outerShdw>
                </a:effectLst>
              </a:rPr>
              <a:t/>
            </a:r>
            <a:br>
              <a:rPr lang="id-ID"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DAN BIBLIOGRAFI DAERAH </a:t>
            </a:r>
            <a:r>
              <a:rPr lang="en-US" sz="5400" b="1" dirty="0" smtClean="0">
                <a:solidFill>
                  <a:srgbClr val="FFFF00"/>
                </a:solidFill>
                <a:effectLst>
                  <a:outerShdw blurRad="38100" dist="38100" dir="2700000" algn="tl">
                    <a:srgbClr val="000000">
                      <a:alpha val="43137"/>
                    </a:srgbClr>
                  </a:outerShdw>
                </a:effectLst>
              </a:rPr>
              <a:t>[BD] </a:t>
            </a:r>
            <a:r>
              <a:rPr lang="id-ID" dirty="0" smtClean="0">
                <a:solidFill>
                  <a:srgbClr val="FFFF00"/>
                </a:solidFill>
                <a:effectLst>
                  <a:outerShdw blurRad="38100" dist="38100" dir="2700000" algn="tl">
                    <a:srgbClr val="000000">
                      <a:alpha val="43137"/>
                    </a:srgbClr>
                  </a:outerShdw>
                </a:effectLst>
              </a:rPr>
              <a:t/>
            </a:r>
            <a:br>
              <a:rPr lang="id-ID" dirty="0" smtClean="0">
                <a:solidFill>
                  <a:srgbClr val="FFFF00"/>
                </a:solidFill>
                <a:effectLst>
                  <a:outerShdw blurRad="38100" dist="38100" dir="2700000" algn="tl">
                    <a:srgbClr val="000000">
                      <a:alpha val="43137"/>
                    </a:srgbClr>
                  </a:outerShdw>
                </a:effectLst>
              </a:rPr>
            </a:br>
            <a:r>
              <a:rPr lang="id-ID" dirty="0" smtClean="0"/>
              <a:t/>
            </a:r>
            <a:br>
              <a:rPr lang="id-ID" dirty="0" smtClean="0"/>
            </a:br>
            <a:r>
              <a:rPr lang="en-US" sz="3600" b="1" dirty="0" smtClean="0"/>
              <a:t/>
            </a:r>
            <a:br>
              <a:rPr lang="en-US" sz="3600" b="1"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524000"/>
          </a:xfrm>
        </p:spPr>
        <p:txBody>
          <a:bodyPr>
            <a:normAutofit fontScale="90000"/>
          </a:bodyPr>
          <a:lstStyle/>
          <a:p>
            <a:pPr algn="ctr" eaLnBrk="1" hangingPunct="1">
              <a:defRPr/>
            </a:pPr>
            <a:r>
              <a:rPr lang="en-US" sz="4000" b="1" err="1">
                <a:solidFill>
                  <a:schemeClr val="accent1">
                    <a:lumMod val="50000"/>
                  </a:schemeClr>
                </a:solidFill>
                <a:latin typeface="Narkisim" pitchFamily="34" charset="-79"/>
                <a:cs typeface="Narkisim" pitchFamily="34" charset="-79"/>
              </a:rPr>
              <a:t>Undang-Undang</a:t>
            </a:r>
            <a:r>
              <a:rPr lang="en-US" sz="4000" b="1">
                <a:solidFill>
                  <a:schemeClr val="accent1">
                    <a:lumMod val="50000"/>
                  </a:schemeClr>
                </a:solidFill>
                <a:latin typeface="Narkisim" pitchFamily="34" charset="-79"/>
                <a:cs typeface="Narkisim" pitchFamily="34" charset="-79"/>
              </a:rPr>
              <a:t> </a:t>
            </a:r>
            <a:r>
              <a:rPr lang="en-US" sz="4000" b="1" smtClean="0">
                <a:solidFill>
                  <a:schemeClr val="accent1">
                    <a:lumMod val="50000"/>
                  </a:schemeClr>
                </a:solidFill>
                <a:latin typeface="Narkisim" pitchFamily="34" charset="-79"/>
                <a:cs typeface="Narkisim" pitchFamily="34" charset="-79"/>
              </a:rPr>
              <a:t>No</a:t>
            </a:r>
            <a:r>
              <a:rPr lang="en-US" sz="4000" b="1" dirty="0">
                <a:solidFill>
                  <a:schemeClr val="accent1">
                    <a:lumMod val="50000"/>
                  </a:schemeClr>
                </a:solidFill>
                <a:latin typeface="Narkisim" pitchFamily="34" charset="-79"/>
                <a:cs typeface="Narkisim" pitchFamily="34" charset="-79"/>
              </a:rPr>
              <a:t>. </a:t>
            </a:r>
            <a:r>
              <a:rPr lang="en-US" sz="4000" b="1">
                <a:solidFill>
                  <a:schemeClr val="accent1">
                    <a:lumMod val="50000"/>
                  </a:schemeClr>
                </a:solidFill>
                <a:latin typeface="Narkisim" pitchFamily="34" charset="-79"/>
                <a:cs typeface="Narkisim" pitchFamily="34" charset="-79"/>
              </a:rPr>
              <a:t>4</a:t>
            </a:r>
            <a:r>
              <a:rPr lang="id-ID" sz="4000" b="1">
                <a:solidFill>
                  <a:schemeClr val="accent1">
                    <a:lumMod val="50000"/>
                  </a:schemeClr>
                </a:solidFill>
                <a:latin typeface="Narkisim" pitchFamily="34" charset="-79"/>
                <a:cs typeface="Narkisim" pitchFamily="34" charset="-79"/>
              </a:rPr>
              <a:t> </a:t>
            </a:r>
            <a:r>
              <a:rPr lang="en-US" sz="4000" b="1" smtClean="0">
                <a:solidFill>
                  <a:schemeClr val="accent1">
                    <a:lumMod val="50000"/>
                  </a:schemeClr>
                </a:solidFill>
                <a:latin typeface="Narkisim" pitchFamily="34" charset="-79"/>
                <a:cs typeface="Narkisim" pitchFamily="34" charset="-79"/>
              </a:rPr>
              <a:t>T</a:t>
            </a:r>
            <a:r>
              <a:rPr lang="id-ID" sz="4000" b="1" smtClean="0">
                <a:solidFill>
                  <a:schemeClr val="accent1">
                    <a:lumMod val="50000"/>
                  </a:schemeClr>
                </a:solidFill>
                <a:latin typeface="Narkisim" pitchFamily="34" charset="-79"/>
                <a:cs typeface="Narkisim" pitchFamily="34" charset="-79"/>
              </a:rPr>
              <a:t>ahun </a:t>
            </a:r>
            <a:r>
              <a:rPr lang="en-US" sz="4000" b="1" dirty="0">
                <a:solidFill>
                  <a:schemeClr val="accent1">
                    <a:lumMod val="50000"/>
                  </a:schemeClr>
                </a:solidFill>
                <a:latin typeface="Narkisim" pitchFamily="34" charset="-79"/>
                <a:cs typeface="Narkisim" pitchFamily="34" charset="-79"/>
              </a:rPr>
              <a:t>1990</a:t>
            </a:r>
            <a:br>
              <a:rPr lang="en-US" sz="4000" b="1" dirty="0">
                <a:solidFill>
                  <a:schemeClr val="accent1">
                    <a:lumMod val="50000"/>
                  </a:schemeClr>
                </a:solidFill>
                <a:latin typeface="Narkisim" pitchFamily="34" charset="-79"/>
                <a:cs typeface="Narkisim" pitchFamily="34" charset="-79"/>
              </a:rPr>
            </a:br>
            <a:r>
              <a:rPr lang="en-US" sz="3200" b="1" dirty="0" err="1">
                <a:solidFill>
                  <a:schemeClr val="accent1">
                    <a:lumMod val="50000"/>
                  </a:schemeClr>
                </a:solidFill>
                <a:latin typeface="Narkisim" pitchFamily="34" charset="-79"/>
                <a:cs typeface="Narkisim" pitchFamily="34" charset="-79"/>
              </a:rPr>
              <a:t>serah</a:t>
            </a:r>
            <a:r>
              <a:rPr lang="en-US" sz="3200" b="1" dirty="0">
                <a:solidFill>
                  <a:schemeClr val="accent1">
                    <a:lumMod val="50000"/>
                  </a:schemeClr>
                </a:solidFill>
                <a:latin typeface="Narkisim" pitchFamily="34" charset="-79"/>
                <a:cs typeface="Narkisim" pitchFamily="34" charset="-79"/>
              </a:rPr>
              <a:t> </a:t>
            </a:r>
            <a:r>
              <a:rPr lang="en-US" sz="3200" b="1" dirty="0" err="1">
                <a:solidFill>
                  <a:schemeClr val="accent1">
                    <a:lumMod val="50000"/>
                  </a:schemeClr>
                </a:solidFill>
                <a:latin typeface="Narkisim" pitchFamily="34" charset="-79"/>
                <a:cs typeface="Narkisim" pitchFamily="34" charset="-79"/>
              </a:rPr>
              <a:t>simpan</a:t>
            </a:r>
            <a:r>
              <a:rPr lang="en-US" sz="3200" b="1" dirty="0">
                <a:solidFill>
                  <a:schemeClr val="accent1">
                    <a:lumMod val="50000"/>
                  </a:schemeClr>
                </a:solidFill>
                <a:latin typeface="Narkisim" pitchFamily="34" charset="-79"/>
                <a:cs typeface="Narkisim" pitchFamily="34" charset="-79"/>
              </a:rPr>
              <a:t> </a:t>
            </a:r>
            <a:r>
              <a:rPr lang="en-US" sz="3200" b="1" dirty="0" err="1">
                <a:solidFill>
                  <a:schemeClr val="accent1">
                    <a:lumMod val="50000"/>
                  </a:schemeClr>
                </a:solidFill>
                <a:latin typeface="Narkisim" pitchFamily="34" charset="-79"/>
                <a:cs typeface="Narkisim" pitchFamily="34" charset="-79"/>
              </a:rPr>
              <a:t>karya</a:t>
            </a:r>
            <a:r>
              <a:rPr lang="en-US" sz="3200" b="1" dirty="0">
                <a:solidFill>
                  <a:schemeClr val="accent1">
                    <a:lumMod val="50000"/>
                  </a:schemeClr>
                </a:solidFill>
                <a:latin typeface="Narkisim" pitchFamily="34" charset="-79"/>
                <a:cs typeface="Narkisim" pitchFamily="34" charset="-79"/>
              </a:rPr>
              <a:t> </a:t>
            </a:r>
            <a:r>
              <a:rPr lang="en-US" sz="3200" b="1" dirty="0" err="1">
                <a:solidFill>
                  <a:schemeClr val="accent1">
                    <a:lumMod val="50000"/>
                  </a:schemeClr>
                </a:solidFill>
                <a:latin typeface="Narkisim" pitchFamily="34" charset="-79"/>
                <a:cs typeface="Narkisim" pitchFamily="34" charset="-79"/>
              </a:rPr>
              <a:t>cetak</a:t>
            </a:r>
            <a:r>
              <a:rPr lang="en-US" sz="3200" b="1" dirty="0">
                <a:solidFill>
                  <a:schemeClr val="accent1">
                    <a:lumMod val="50000"/>
                  </a:schemeClr>
                </a:solidFill>
                <a:latin typeface="Narkisim" pitchFamily="34" charset="-79"/>
                <a:cs typeface="Narkisim" pitchFamily="34" charset="-79"/>
              </a:rPr>
              <a:t> </a:t>
            </a:r>
            <a:r>
              <a:rPr lang="en-US" sz="3200" b="1" dirty="0" err="1">
                <a:solidFill>
                  <a:schemeClr val="accent1">
                    <a:lumMod val="50000"/>
                  </a:schemeClr>
                </a:solidFill>
                <a:latin typeface="Narkisim" pitchFamily="34" charset="-79"/>
                <a:cs typeface="Narkisim" pitchFamily="34" charset="-79"/>
              </a:rPr>
              <a:t>dan</a:t>
            </a:r>
            <a:r>
              <a:rPr lang="en-US" sz="3200" b="1" dirty="0">
                <a:solidFill>
                  <a:schemeClr val="accent1">
                    <a:lumMod val="50000"/>
                  </a:schemeClr>
                </a:solidFill>
                <a:latin typeface="Narkisim" pitchFamily="34" charset="-79"/>
                <a:cs typeface="Narkisim" pitchFamily="34" charset="-79"/>
              </a:rPr>
              <a:t> </a:t>
            </a:r>
            <a:r>
              <a:rPr lang="en-US" sz="3200" b="1" err="1">
                <a:solidFill>
                  <a:schemeClr val="accent1">
                    <a:lumMod val="50000"/>
                  </a:schemeClr>
                </a:solidFill>
                <a:latin typeface="Narkisim" pitchFamily="34" charset="-79"/>
                <a:cs typeface="Narkisim" pitchFamily="34" charset="-79"/>
              </a:rPr>
              <a:t>karya</a:t>
            </a:r>
            <a:r>
              <a:rPr lang="en-US" sz="3200" b="1">
                <a:solidFill>
                  <a:schemeClr val="accent1">
                    <a:lumMod val="50000"/>
                  </a:schemeClr>
                </a:solidFill>
                <a:latin typeface="Narkisim" pitchFamily="34" charset="-79"/>
                <a:cs typeface="Narkisim" pitchFamily="34" charset="-79"/>
              </a:rPr>
              <a:t> </a:t>
            </a:r>
            <a:r>
              <a:rPr lang="en-US" sz="3200" b="1" smtClean="0">
                <a:solidFill>
                  <a:schemeClr val="accent1">
                    <a:lumMod val="50000"/>
                  </a:schemeClr>
                </a:solidFill>
                <a:latin typeface="Narkisim" pitchFamily="34" charset="-79"/>
                <a:cs typeface="Narkisim" pitchFamily="34" charset="-79"/>
              </a:rPr>
              <a:t>rekam (SSKCKR)</a:t>
            </a:r>
            <a:r>
              <a:rPr lang="en-US" sz="3200" dirty="0">
                <a:solidFill>
                  <a:srgbClr val="002060"/>
                </a:solidFill>
              </a:rPr>
              <a:t/>
            </a:r>
            <a:br>
              <a:rPr lang="en-US" sz="3200" dirty="0">
                <a:solidFill>
                  <a:srgbClr val="002060"/>
                </a:solidFill>
              </a:rPr>
            </a:br>
            <a:endParaRPr lang="id-ID" sz="3200" dirty="0"/>
          </a:p>
        </p:txBody>
      </p:sp>
      <p:graphicFrame>
        <p:nvGraphicFramePr>
          <p:cNvPr id="4" name="Content Placeholder 3"/>
          <p:cNvGraphicFramePr>
            <a:graphicFrameLocks noGrp="1"/>
          </p:cNvGraphicFramePr>
          <p:nvPr>
            <p:ph idx="1"/>
          </p:nvPr>
        </p:nvGraphicFramePr>
        <p:xfrm>
          <a:off x="685800" y="17907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838200"/>
          </a:xfrm>
        </p:spPr>
        <p:txBody>
          <a:bodyPr>
            <a:normAutofit fontScale="90000"/>
          </a:bodyPr>
          <a:lstStyle/>
          <a:p>
            <a:pPr lvl="0">
              <a:defRPr/>
            </a:pPr>
            <a:r>
              <a:rPr lang="en-US" sz="3600" b="1" smtClean="0">
                <a:solidFill>
                  <a:schemeClr val="accent1">
                    <a:lumMod val="50000"/>
                  </a:schemeClr>
                </a:solidFill>
                <a:latin typeface="Narkisim" pitchFamily="34" charset="-79"/>
                <a:cs typeface="Narkisim" pitchFamily="34" charset="-79"/>
              </a:rPr>
              <a:t>Peraturan Pemerintah no. 70</a:t>
            </a:r>
            <a:r>
              <a:rPr lang="id-ID" sz="3600" b="1" smtClean="0">
                <a:solidFill>
                  <a:schemeClr val="accent1">
                    <a:lumMod val="50000"/>
                  </a:schemeClr>
                </a:solidFill>
                <a:latin typeface="Narkisim" pitchFamily="34" charset="-79"/>
                <a:cs typeface="Narkisim" pitchFamily="34" charset="-79"/>
              </a:rPr>
              <a:t> tahun 1991</a:t>
            </a:r>
            <a:r>
              <a:rPr lang="en-US" sz="3600" b="1" smtClean="0">
                <a:solidFill>
                  <a:schemeClr val="accent1">
                    <a:lumMod val="50000"/>
                  </a:schemeClr>
                </a:solidFill>
                <a:latin typeface="Narkisim" pitchFamily="34" charset="-79"/>
                <a:cs typeface="Narkisim" pitchFamily="34" charset="-79"/>
              </a:rPr>
              <a:t/>
            </a:r>
            <a:br>
              <a:rPr lang="en-US" sz="3600" b="1" smtClean="0">
                <a:solidFill>
                  <a:schemeClr val="accent1">
                    <a:lumMod val="50000"/>
                  </a:schemeClr>
                </a:solidFill>
                <a:latin typeface="Narkisim" pitchFamily="34" charset="-79"/>
                <a:cs typeface="Narkisim" pitchFamily="34" charset="-79"/>
              </a:rPr>
            </a:br>
            <a:r>
              <a:rPr lang="en-US" sz="2700" b="1" smtClean="0"/>
              <a:t> </a:t>
            </a:r>
            <a:r>
              <a:rPr lang="en-US" sz="2700" b="1" smtClean="0">
                <a:solidFill>
                  <a:schemeClr val="accent1">
                    <a:lumMod val="50000"/>
                  </a:schemeClr>
                </a:solidFill>
              </a:rPr>
              <a:t>Tentang Pelaksanaan serah simpan karya cetak dan karya rekam</a:t>
            </a:r>
            <a:r>
              <a:rPr lang="en-US" b="1" smtClean="0">
                <a:solidFill>
                  <a:srgbClr val="FFFF00"/>
                </a:solidFill>
                <a:latin typeface="Narkisim" pitchFamily="34" charset="-79"/>
                <a:cs typeface="Narkisim" pitchFamily="34" charset="-79"/>
              </a:rPr>
              <a:t/>
            </a:r>
            <a:br>
              <a:rPr lang="en-US" b="1" smtClean="0">
                <a:solidFill>
                  <a:srgbClr val="FFFF00"/>
                </a:solidFill>
                <a:latin typeface="Narkisim" pitchFamily="34" charset="-79"/>
                <a:cs typeface="Narkisim" pitchFamily="34" charset="-79"/>
              </a:rPr>
            </a:br>
            <a:endParaRPr lang="id-ID" b="1" dirty="0">
              <a:latin typeface="Narkisim" pitchFamily="34" charset="-79"/>
              <a:cs typeface="Narkisim" pitchFamily="34" charset="-79"/>
            </a:endParaRPr>
          </a:p>
        </p:txBody>
      </p:sp>
      <p:graphicFrame>
        <p:nvGraphicFramePr>
          <p:cNvPr id="4" name="Content Placeholder 3"/>
          <p:cNvGraphicFramePr>
            <a:graphicFrameLocks noGrp="1"/>
          </p:cNvGraphicFramePr>
          <p:nvPr>
            <p:ph idx="1"/>
          </p:nvPr>
        </p:nvGraphicFramePr>
        <p:xfrm>
          <a:off x="762000" y="17526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81000" y="228600"/>
            <a:ext cx="7391400" cy="1295400"/>
          </a:xfrm>
          <a:prstGeom prst="round2Diag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id-ID"/>
          </a:p>
        </p:txBody>
      </p:sp>
      <p:sp>
        <p:nvSpPr>
          <p:cNvPr id="10" name="Rounded Rectangle 9"/>
          <p:cNvSpPr/>
          <p:nvPr/>
        </p:nvSpPr>
        <p:spPr>
          <a:xfrm>
            <a:off x="4800600" y="1600200"/>
            <a:ext cx="2743200" cy="45720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id-ID"/>
          </a:p>
        </p:txBody>
      </p:sp>
      <p:sp>
        <p:nvSpPr>
          <p:cNvPr id="9" name="Rounded Rectangle 8"/>
          <p:cNvSpPr/>
          <p:nvPr/>
        </p:nvSpPr>
        <p:spPr>
          <a:xfrm>
            <a:off x="1828800" y="1600200"/>
            <a:ext cx="2819400" cy="45720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id-ID"/>
          </a:p>
        </p:txBody>
      </p:sp>
      <p:sp>
        <p:nvSpPr>
          <p:cNvPr id="2" name="Title 1"/>
          <p:cNvSpPr>
            <a:spLocks noGrp="1"/>
          </p:cNvSpPr>
          <p:nvPr>
            <p:ph type="title"/>
          </p:nvPr>
        </p:nvSpPr>
        <p:spPr>
          <a:xfrm>
            <a:off x="457200" y="304800"/>
            <a:ext cx="7239000" cy="1143000"/>
          </a:xfrm>
        </p:spPr>
        <p:txBody>
          <a:bodyPr/>
          <a:lstStyle/>
          <a:p>
            <a:pPr algn="ctr">
              <a:defRPr/>
            </a:pPr>
            <a:r>
              <a:rPr lang="id-ID" sz="3600" b="1" dirty="0" smtClean="0">
                <a:solidFill>
                  <a:schemeClr val="accent1">
                    <a:lumMod val="50000"/>
                  </a:schemeClr>
                </a:solidFill>
                <a:latin typeface="Narkisim" pitchFamily="34" charset="-79"/>
                <a:cs typeface="Narkisim" pitchFamily="34" charset="-79"/>
              </a:rPr>
              <a:t>JENIS BAHAN </a:t>
            </a:r>
            <a:r>
              <a:rPr lang="id-ID" sz="3600" b="1" smtClean="0">
                <a:solidFill>
                  <a:schemeClr val="accent1">
                    <a:lumMod val="50000"/>
                  </a:schemeClr>
                </a:solidFill>
                <a:latin typeface="Narkisim" pitchFamily="34" charset="-79"/>
                <a:cs typeface="Narkisim" pitchFamily="34" charset="-79"/>
              </a:rPr>
              <a:t>PERPUSTAKAAN </a:t>
            </a:r>
            <a:r>
              <a:rPr lang="en-US" sz="3600" b="1" smtClean="0">
                <a:solidFill>
                  <a:schemeClr val="accent1">
                    <a:lumMod val="50000"/>
                  </a:schemeClr>
                </a:solidFill>
                <a:latin typeface="Narkisim" pitchFamily="34" charset="-79"/>
                <a:cs typeface="Narkisim" pitchFamily="34" charset="-79"/>
              </a:rPr>
              <a:t/>
            </a:r>
            <a:br>
              <a:rPr lang="en-US" sz="3600" b="1" smtClean="0">
                <a:solidFill>
                  <a:schemeClr val="accent1">
                    <a:lumMod val="50000"/>
                  </a:schemeClr>
                </a:solidFill>
                <a:latin typeface="Narkisim" pitchFamily="34" charset="-79"/>
                <a:cs typeface="Narkisim" pitchFamily="34" charset="-79"/>
              </a:rPr>
            </a:br>
            <a:r>
              <a:rPr lang="en-US" sz="2800" b="1" smtClean="0">
                <a:solidFill>
                  <a:schemeClr val="accent1">
                    <a:lumMod val="50000"/>
                  </a:schemeClr>
                </a:solidFill>
                <a:latin typeface="Narkisim" pitchFamily="34" charset="-79"/>
                <a:cs typeface="Narkisim" pitchFamily="34" charset="-79"/>
              </a:rPr>
              <a:t>(</a:t>
            </a:r>
            <a:r>
              <a:rPr lang="id-ID" sz="2800" b="1" smtClean="0">
                <a:solidFill>
                  <a:schemeClr val="accent1">
                    <a:lumMod val="50000"/>
                  </a:schemeClr>
                </a:solidFill>
                <a:latin typeface="Narkisim" pitchFamily="34" charset="-79"/>
                <a:cs typeface="Narkisim" pitchFamily="34" charset="-79"/>
              </a:rPr>
              <a:t>UU </a:t>
            </a:r>
            <a:r>
              <a:rPr lang="id-ID" sz="2800" b="1" dirty="0" smtClean="0">
                <a:solidFill>
                  <a:schemeClr val="accent1">
                    <a:lumMod val="50000"/>
                  </a:schemeClr>
                </a:solidFill>
                <a:latin typeface="Narkisim" pitchFamily="34" charset="-79"/>
                <a:cs typeface="Narkisim" pitchFamily="34" charset="-79"/>
              </a:rPr>
              <a:t>NO. 4 TH</a:t>
            </a:r>
            <a:r>
              <a:rPr lang="id-ID" sz="2800" b="1" smtClean="0">
                <a:solidFill>
                  <a:schemeClr val="accent1">
                    <a:lumMod val="50000"/>
                  </a:schemeClr>
                </a:solidFill>
                <a:latin typeface="Narkisim" pitchFamily="34" charset="-79"/>
                <a:cs typeface="Narkisim" pitchFamily="34" charset="-79"/>
              </a:rPr>
              <a:t>. 1990</a:t>
            </a:r>
            <a:r>
              <a:rPr lang="en-US" sz="2800" b="1" smtClean="0">
                <a:solidFill>
                  <a:schemeClr val="accent1">
                    <a:lumMod val="50000"/>
                  </a:schemeClr>
                </a:solidFill>
                <a:latin typeface="Narkisim" pitchFamily="34" charset="-79"/>
                <a:cs typeface="Narkisim" pitchFamily="34" charset="-79"/>
              </a:rPr>
              <a:t>)</a:t>
            </a:r>
            <a:endParaRPr lang="id-ID" sz="3600" b="1" dirty="0">
              <a:solidFill>
                <a:schemeClr val="accent1">
                  <a:lumMod val="50000"/>
                </a:schemeClr>
              </a:solidFill>
              <a:latin typeface="Narkisim" pitchFamily="34" charset="-79"/>
              <a:cs typeface="Narkisim" pitchFamily="34" charset="-79"/>
            </a:endParaRPr>
          </a:p>
        </p:txBody>
      </p:sp>
      <p:sp>
        <p:nvSpPr>
          <p:cNvPr id="5" name="Text Placeholder 4"/>
          <p:cNvSpPr>
            <a:spLocks noGrp="1"/>
          </p:cNvSpPr>
          <p:nvPr>
            <p:ph type="body" idx="1"/>
          </p:nvPr>
        </p:nvSpPr>
        <p:spPr>
          <a:xfrm>
            <a:off x="1600200" y="1447800"/>
            <a:ext cx="2743200" cy="639762"/>
          </a:xfrm>
        </p:spPr>
        <p:txBody>
          <a:bodyPr/>
          <a:lstStyle/>
          <a:p>
            <a:pPr algn="ctr">
              <a:defRPr/>
            </a:pPr>
            <a:r>
              <a:rPr lang="id-ID" dirty="0" smtClean="0">
                <a:solidFill>
                  <a:srgbClr val="0000FF"/>
                </a:solidFill>
              </a:rPr>
              <a:t>KARYA CETAK</a:t>
            </a:r>
            <a:endParaRPr lang="id-ID" dirty="0">
              <a:solidFill>
                <a:srgbClr val="0000FF"/>
              </a:solidFill>
            </a:endParaRPr>
          </a:p>
        </p:txBody>
      </p:sp>
      <p:sp>
        <p:nvSpPr>
          <p:cNvPr id="6" name="Content Placeholder 5"/>
          <p:cNvSpPr>
            <a:spLocks noGrp="1"/>
          </p:cNvSpPr>
          <p:nvPr>
            <p:ph sz="half" idx="2"/>
          </p:nvPr>
        </p:nvSpPr>
        <p:spPr>
          <a:xfrm>
            <a:off x="914400" y="2133600"/>
            <a:ext cx="3429000" cy="4191000"/>
          </a:xfrm>
        </p:spPr>
        <p:style>
          <a:lnRef idx="1">
            <a:schemeClr val="accent3"/>
          </a:lnRef>
          <a:fillRef idx="2">
            <a:schemeClr val="accent3"/>
          </a:fillRef>
          <a:effectRef idx="1">
            <a:schemeClr val="accent3"/>
          </a:effectRef>
          <a:fontRef idx="minor">
            <a:schemeClr val="dk1"/>
          </a:fontRef>
        </p:style>
        <p:txBody>
          <a:bodyPr>
            <a:noAutofit/>
          </a:bodyPr>
          <a:lstStyle/>
          <a:p>
            <a:pPr>
              <a:spcBef>
                <a:spcPts val="0"/>
              </a:spcBef>
              <a:defRPr/>
            </a:pPr>
            <a:r>
              <a:rPr lang="en-US" b="1" dirty="0" err="1">
                <a:solidFill>
                  <a:srgbClr val="002060"/>
                </a:solidFill>
              </a:rPr>
              <a:t>Buku</a:t>
            </a:r>
            <a:endParaRPr lang="en-US" b="1" dirty="0">
              <a:solidFill>
                <a:srgbClr val="002060"/>
              </a:solidFill>
            </a:endParaRPr>
          </a:p>
          <a:p>
            <a:pPr>
              <a:spcBef>
                <a:spcPts val="0"/>
              </a:spcBef>
              <a:defRPr/>
            </a:pPr>
            <a:r>
              <a:rPr lang="en-US" b="1" dirty="0" err="1" smtClean="0">
                <a:solidFill>
                  <a:srgbClr val="002060"/>
                </a:solidFill>
              </a:rPr>
              <a:t>Majalah</a:t>
            </a:r>
            <a:endParaRPr lang="id-ID" b="1" dirty="0" smtClean="0">
              <a:solidFill>
                <a:srgbClr val="002060"/>
              </a:solidFill>
            </a:endParaRPr>
          </a:p>
          <a:p>
            <a:pPr>
              <a:spcBef>
                <a:spcPts val="0"/>
              </a:spcBef>
              <a:defRPr/>
            </a:pPr>
            <a:r>
              <a:rPr lang="en-US" b="1" dirty="0" err="1">
                <a:solidFill>
                  <a:srgbClr val="002060"/>
                </a:solidFill>
              </a:rPr>
              <a:t>Buletin</a:t>
            </a:r>
            <a:endParaRPr lang="en-US" b="1" dirty="0">
              <a:solidFill>
                <a:srgbClr val="002060"/>
              </a:solidFill>
            </a:endParaRPr>
          </a:p>
          <a:p>
            <a:pPr>
              <a:spcBef>
                <a:spcPts val="0"/>
              </a:spcBef>
              <a:defRPr/>
            </a:pPr>
            <a:r>
              <a:rPr lang="en-US" b="1" dirty="0" err="1">
                <a:solidFill>
                  <a:srgbClr val="002060"/>
                </a:solidFill>
              </a:rPr>
              <a:t>Laporan</a:t>
            </a:r>
            <a:endParaRPr lang="en-US" b="1" dirty="0">
              <a:solidFill>
                <a:srgbClr val="002060"/>
              </a:solidFill>
            </a:endParaRPr>
          </a:p>
          <a:p>
            <a:pPr>
              <a:spcBef>
                <a:spcPts val="0"/>
              </a:spcBef>
              <a:defRPr/>
            </a:pPr>
            <a:r>
              <a:rPr lang="en-US" b="1" dirty="0" err="1">
                <a:solidFill>
                  <a:srgbClr val="002060"/>
                </a:solidFill>
              </a:rPr>
              <a:t>Surat</a:t>
            </a:r>
            <a:r>
              <a:rPr lang="en-US" b="1" dirty="0">
                <a:solidFill>
                  <a:srgbClr val="002060"/>
                </a:solidFill>
              </a:rPr>
              <a:t> </a:t>
            </a:r>
            <a:r>
              <a:rPr lang="en-US" b="1" dirty="0" err="1" smtClean="0">
                <a:solidFill>
                  <a:srgbClr val="002060"/>
                </a:solidFill>
              </a:rPr>
              <a:t>kabar</a:t>
            </a:r>
            <a:endParaRPr lang="id-ID" b="1" dirty="0" smtClean="0">
              <a:solidFill>
                <a:srgbClr val="002060"/>
              </a:solidFill>
            </a:endParaRPr>
          </a:p>
          <a:p>
            <a:pPr>
              <a:spcBef>
                <a:spcPts val="0"/>
              </a:spcBef>
              <a:defRPr/>
            </a:pPr>
            <a:r>
              <a:rPr lang="en-US" b="1" dirty="0" err="1">
                <a:solidFill>
                  <a:srgbClr val="002060"/>
                </a:solidFill>
              </a:rPr>
              <a:t>Pustaka</a:t>
            </a:r>
            <a:r>
              <a:rPr lang="en-US" b="1" dirty="0">
                <a:solidFill>
                  <a:srgbClr val="002060"/>
                </a:solidFill>
              </a:rPr>
              <a:t> </a:t>
            </a:r>
            <a:r>
              <a:rPr lang="en-US" b="1" dirty="0" err="1">
                <a:solidFill>
                  <a:srgbClr val="002060"/>
                </a:solidFill>
              </a:rPr>
              <a:t>Kelabu</a:t>
            </a:r>
            <a:endParaRPr lang="en-US" b="1" dirty="0">
              <a:solidFill>
                <a:srgbClr val="002060"/>
              </a:solidFill>
            </a:endParaRPr>
          </a:p>
          <a:p>
            <a:pPr>
              <a:spcBef>
                <a:spcPts val="0"/>
              </a:spcBef>
              <a:defRPr/>
            </a:pPr>
            <a:r>
              <a:rPr lang="en-US" b="1" dirty="0" err="1">
                <a:solidFill>
                  <a:srgbClr val="002060"/>
                </a:solidFill>
              </a:rPr>
              <a:t>Peta</a:t>
            </a:r>
            <a:endParaRPr lang="en-US" b="1" dirty="0">
              <a:solidFill>
                <a:srgbClr val="002060"/>
              </a:solidFill>
            </a:endParaRPr>
          </a:p>
          <a:p>
            <a:pPr>
              <a:spcBef>
                <a:spcPts val="0"/>
              </a:spcBef>
              <a:defRPr/>
            </a:pPr>
            <a:r>
              <a:rPr lang="en-US" b="1" dirty="0" smtClean="0">
                <a:solidFill>
                  <a:srgbClr val="002060"/>
                </a:solidFill>
              </a:rPr>
              <a:t>P</a:t>
            </a:r>
            <a:r>
              <a:rPr lang="id-ID" b="1" dirty="0">
                <a:solidFill>
                  <a:srgbClr val="002060"/>
                </a:solidFill>
              </a:rPr>
              <a:t>h</a:t>
            </a:r>
            <a:r>
              <a:rPr lang="en-US" b="1" dirty="0" err="1" smtClean="0">
                <a:solidFill>
                  <a:srgbClr val="002060"/>
                </a:solidFill>
              </a:rPr>
              <a:t>amplet</a:t>
            </a:r>
            <a:endParaRPr lang="id-ID" b="1" dirty="0" smtClean="0">
              <a:solidFill>
                <a:srgbClr val="002060"/>
              </a:solidFill>
            </a:endParaRPr>
          </a:p>
          <a:p>
            <a:pPr>
              <a:spcBef>
                <a:spcPts val="0"/>
              </a:spcBef>
              <a:defRPr/>
            </a:pPr>
            <a:r>
              <a:rPr lang="en-US" b="1" dirty="0" err="1">
                <a:solidFill>
                  <a:srgbClr val="002060"/>
                </a:solidFill>
              </a:rPr>
              <a:t>Brosur</a:t>
            </a:r>
            <a:r>
              <a:rPr lang="en-US" b="1" dirty="0">
                <a:solidFill>
                  <a:srgbClr val="002060"/>
                </a:solidFill>
              </a:rPr>
              <a:t>, </a:t>
            </a:r>
            <a:r>
              <a:rPr lang="en-US" b="1" dirty="0" err="1">
                <a:solidFill>
                  <a:srgbClr val="002060"/>
                </a:solidFill>
              </a:rPr>
              <a:t>Buklet</a:t>
            </a:r>
            <a:endParaRPr lang="en-US" b="1" dirty="0">
              <a:solidFill>
                <a:srgbClr val="002060"/>
              </a:solidFill>
            </a:endParaRPr>
          </a:p>
          <a:p>
            <a:pPr>
              <a:spcBef>
                <a:spcPts val="0"/>
              </a:spcBef>
              <a:defRPr/>
            </a:pPr>
            <a:r>
              <a:rPr lang="en-US" b="1" dirty="0" err="1" smtClean="0">
                <a:solidFill>
                  <a:srgbClr val="002060"/>
                </a:solidFill>
              </a:rPr>
              <a:t>Klipping</a:t>
            </a:r>
            <a:endParaRPr lang="id-ID" b="1" dirty="0" smtClean="0">
              <a:solidFill>
                <a:srgbClr val="002060"/>
              </a:solidFill>
            </a:endParaRPr>
          </a:p>
          <a:p>
            <a:pPr>
              <a:defRPr/>
            </a:pPr>
            <a:r>
              <a:rPr lang="en-US" b="1" dirty="0" err="1">
                <a:solidFill>
                  <a:srgbClr val="002060"/>
                </a:solidFill>
              </a:rPr>
              <a:t>Dll</a:t>
            </a:r>
            <a:r>
              <a:rPr lang="en-US" b="1" dirty="0">
                <a:solidFill>
                  <a:srgbClr val="002060"/>
                </a:solidFill>
              </a:rPr>
              <a:t>.</a:t>
            </a:r>
          </a:p>
          <a:p>
            <a:pPr>
              <a:defRPr/>
            </a:pPr>
            <a:endParaRPr lang="id-ID" dirty="0"/>
          </a:p>
        </p:txBody>
      </p:sp>
      <p:sp>
        <p:nvSpPr>
          <p:cNvPr id="7" name="Text Placeholder 6"/>
          <p:cNvSpPr>
            <a:spLocks noGrp="1"/>
          </p:cNvSpPr>
          <p:nvPr>
            <p:ph type="body" sz="quarter" idx="3"/>
          </p:nvPr>
        </p:nvSpPr>
        <p:spPr>
          <a:xfrm>
            <a:off x="4800600" y="1447800"/>
            <a:ext cx="2743200" cy="639762"/>
          </a:xfrm>
        </p:spPr>
        <p:txBody>
          <a:bodyPr/>
          <a:lstStyle/>
          <a:p>
            <a:pPr algn="ctr">
              <a:defRPr/>
            </a:pPr>
            <a:r>
              <a:rPr lang="id-ID" dirty="0" smtClean="0">
                <a:solidFill>
                  <a:srgbClr val="0000FF"/>
                </a:solidFill>
              </a:rPr>
              <a:t>KARYA REKAM</a:t>
            </a:r>
            <a:endParaRPr lang="id-ID" dirty="0">
              <a:solidFill>
                <a:srgbClr val="0000FF"/>
              </a:solidFill>
            </a:endParaRPr>
          </a:p>
        </p:txBody>
      </p:sp>
      <p:sp>
        <p:nvSpPr>
          <p:cNvPr id="8" name="Content Placeholder 7"/>
          <p:cNvSpPr>
            <a:spLocks noGrp="1"/>
          </p:cNvSpPr>
          <p:nvPr>
            <p:ph sz="quarter" idx="4"/>
          </p:nvPr>
        </p:nvSpPr>
        <p:spPr>
          <a:xfrm>
            <a:off x="5257800" y="2133600"/>
            <a:ext cx="3200400" cy="4191000"/>
          </a:xfrm>
        </p:spPr>
        <p:style>
          <a:lnRef idx="1">
            <a:schemeClr val="accent5"/>
          </a:lnRef>
          <a:fillRef idx="2">
            <a:schemeClr val="accent5"/>
          </a:fillRef>
          <a:effectRef idx="1">
            <a:schemeClr val="accent5"/>
          </a:effectRef>
          <a:fontRef idx="minor">
            <a:schemeClr val="dk1"/>
          </a:fontRef>
        </p:style>
        <p:txBody>
          <a:bodyPr>
            <a:noAutofit/>
          </a:bodyPr>
          <a:lstStyle/>
          <a:p>
            <a:pPr>
              <a:spcBef>
                <a:spcPts val="0"/>
              </a:spcBef>
              <a:defRPr/>
            </a:pPr>
            <a:r>
              <a:rPr lang="en-US" b="1" dirty="0">
                <a:solidFill>
                  <a:srgbClr val="002060"/>
                </a:solidFill>
              </a:rPr>
              <a:t>Film </a:t>
            </a:r>
            <a:endParaRPr lang="id-ID" b="1" dirty="0" smtClean="0">
              <a:solidFill>
                <a:srgbClr val="002060"/>
              </a:solidFill>
            </a:endParaRPr>
          </a:p>
          <a:p>
            <a:pPr>
              <a:spcBef>
                <a:spcPts val="0"/>
              </a:spcBef>
              <a:defRPr/>
            </a:pPr>
            <a:r>
              <a:rPr lang="en-US" b="1" dirty="0" smtClean="0">
                <a:solidFill>
                  <a:srgbClr val="002060"/>
                </a:solidFill>
              </a:rPr>
              <a:t>Slide</a:t>
            </a:r>
            <a:endParaRPr lang="id-ID" b="1" dirty="0" smtClean="0">
              <a:solidFill>
                <a:srgbClr val="002060"/>
              </a:solidFill>
            </a:endParaRPr>
          </a:p>
          <a:p>
            <a:pPr>
              <a:spcBef>
                <a:spcPts val="0"/>
              </a:spcBef>
              <a:defRPr/>
            </a:pPr>
            <a:r>
              <a:rPr lang="en-US" b="1" dirty="0">
                <a:solidFill>
                  <a:srgbClr val="002060"/>
                </a:solidFill>
              </a:rPr>
              <a:t> </a:t>
            </a:r>
            <a:r>
              <a:rPr lang="en-US" b="1" dirty="0" err="1">
                <a:solidFill>
                  <a:srgbClr val="002060"/>
                </a:solidFill>
              </a:rPr>
              <a:t>Kaset</a:t>
            </a:r>
            <a:r>
              <a:rPr lang="en-US" b="1" dirty="0">
                <a:solidFill>
                  <a:srgbClr val="002060"/>
                </a:solidFill>
              </a:rPr>
              <a:t> Audio</a:t>
            </a:r>
          </a:p>
          <a:p>
            <a:pPr>
              <a:spcBef>
                <a:spcPts val="0"/>
              </a:spcBef>
              <a:defRPr/>
            </a:pPr>
            <a:r>
              <a:rPr lang="en-US" b="1" dirty="0" err="1">
                <a:solidFill>
                  <a:srgbClr val="002060"/>
                </a:solidFill>
              </a:rPr>
              <a:t>Kaset</a:t>
            </a:r>
            <a:r>
              <a:rPr lang="en-US" b="1" dirty="0">
                <a:solidFill>
                  <a:srgbClr val="002060"/>
                </a:solidFill>
              </a:rPr>
              <a:t> Video</a:t>
            </a:r>
          </a:p>
          <a:p>
            <a:pPr>
              <a:spcBef>
                <a:spcPts val="0"/>
              </a:spcBef>
              <a:defRPr/>
            </a:pPr>
            <a:r>
              <a:rPr lang="en-US" b="1" dirty="0" err="1" smtClean="0">
                <a:solidFill>
                  <a:srgbClr val="002060"/>
                </a:solidFill>
              </a:rPr>
              <a:t>Piringan</a:t>
            </a:r>
            <a:r>
              <a:rPr lang="en-US" b="1" dirty="0" smtClean="0">
                <a:solidFill>
                  <a:srgbClr val="002060"/>
                </a:solidFill>
              </a:rPr>
              <a:t> </a:t>
            </a:r>
            <a:r>
              <a:rPr lang="en-US" b="1" dirty="0" err="1">
                <a:solidFill>
                  <a:srgbClr val="002060"/>
                </a:solidFill>
              </a:rPr>
              <a:t>Hitam</a:t>
            </a:r>
            <a:endParaRPr lang="en-US" b="1" dirty="0">
              <a:solidFill>
                <a:srgbClr val="002060"/>
              </a:solidFill>
            </a:endParaRPr>
          </a:p>
          <a:p>
            <a:pPr>
              <a:spcBef>
                <a:spcPts val="0"/>
              </a:spcBef>
              <a:defRPr/>
            </a:pPr>
            <a:r>
              <a:rPr lang="en-US" b="1" smtClean="0">
                <a:solidFill>
                  <a:srgbClr val="002060"/>
                </a:solidFill>
              </a:rPr>
              <a:t>CD</a:t>
            </a:r>
            <a:r>
              <a:rPr lang="en-US" b="1" dirty="0">
                <a:solidFill>
                  <a:srgbClr val="002060"/>
                </a:solidFill>
              </a:rPr>
              <a:t>, CD-ROM, DVD</a:t>
            </a:r>
          </a:p>
          <a:p>
            <a:pPr>
              <a:spcBef>
                <a:spcPts val="0"/>
              </a:spcBef>
              <a:defRPr/>
            </a:pPr>
            <a:r>
              <a:rPr lang="en-US" b="1" dirty="0" err="1">
                <a:solidFill>
                  <a:srgbClr val="002060"/>
                </a:solidFill>
              </a:rPr>
              <a:t>Mikrofish</a:t>
            </a:r>
            <a:endParaRPr lang="en-US" b="1" dirty="0">
              <a:solidFill>
                <a:srgbClr val="002060"/>
              </a:solidFill>
            </a:endParaRPr>
          </a:p>
          <a:p>
            <a:pPr>
              <a:spcBef>
                <a:spcPts val="0"/>
              </a:spcBef>
              <a:defRPr/>
            </a:pPr>
            <a:r>
              <a:rPr lang="en-US" b="1" dirty="0" err="1">
                <a:solidFill>
                  <a:srgbClr val="002060"/>
                </a:solidFill>
              </a:rPr>
              <a:t>Mikrofilm</a:t>
            </a:r>
            <a:endParaRPr lang="en-US" b="1" dirty="0">
              <a:solidFill>
                <a:srgbClr val="002060"/>
              </a:solidFill>
            </a:endParaRPr>
          </a:p>
          <a:p>
            <a:pPr>
              <a:spcBef>
                <a:spcPts val="0"/>
              </a:spcBef>
              <a:defRPr/>
            </a:pPr>
            <a:r>
              <a:rPr lang="en-US" b="1" dirty="0" err="1">
                <a:solidFill>
                  <a:srgbClr val="002060"/>
                </a:solidFill>
              </a:rPr>
              <a:t>Disket</a:t>
            </a:r>
            <a:endParaRPr lang="en-US" b="1" dirty="0">
              <a:solidFill>
                <a:srgbClr val="002060"/>
              </a:solidFill>
            </a:endParaRPr>
          </a:p>
          <a:p>
            <a:pPr>
              <a:spcBef>
                <a:spcPts val="0"/>
              </a:spcBef>
              <a:defRPr/>
            </a:pPr>
            <a:r>
              <a:rPr lang="en-US" b="1" dirty="0" err="1">
                <a:solidFill>
                  <a:srgbClr val="002060"/>
                </a:solidFill>
              </a:rPr>
              <a:t>Dll</a:t>
            </a:r>
            <a:r>
              <a:rPr lang="en-US" b="1" dirty="0">
                <a:solidFill>
                  <a:srgbClr val="002060"/>
                </a:solidFill>
              </a:rPr>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additive="base">
                                        <p:cTn id="4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additive="base">
                                        <p:cTn id="5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additive="base">
                                        <p:cTn id="6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 calcmode="lin" valueType="num">
                                      <p:cBhvr additive="base">
                                        <p:cTn id="6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 calcmode="lin" valueType="num">
                                      <p:cBhvr additive="base">
                                        <p:cTn id="7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xEl>
                                              <p:pRg st="10" end="10"/>
                                            </p:txEl>
                                          </p:spTgt>
                                        </p:tgtEl>
                                        <p:attrNameLst>
                                          <p:attrName>style.visibility</p:attrName>
                                        </p:attrNameLst>
                                      </p:cBhvr>
                                      <p:to>
                                        <p:strVal val="visible"/>
                                      </p:to>
                                    </p:set>
                                    <p:anim calcmode="lin" valueType="num">
                                      <p:cBhvr additive="base">
                                        <p:cTn id="7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7">
                                            <p:txEl>
                                              <p:pRg st="0" end="0"/>
                                            </p:txEl>
                                          </p:spTgt>
                                        </p:tgtEl>
                                        <p:attrNameLst>
                                          <p:attrName>style.visibility</p:attrName>
                                        </p:attrNameLst>
                                      </p:cBhvr>
                                      <p:to>
                                        <p:strVal val="visible"/>
                                      </p:to>
                                    </p:set>
                                    <p:animEffect transition="in" filter="barn(inVertical)">
                                      <p:cBhvr>
                                        <p:cTn id="84" dur="500"/>
                                        <p:tgtEl>
                                          <p:spTgt spid="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
                                            <p:bg/>
                                          </p:spTgt>
                                        </p:tgtEl>
                                        <p:attrNameLst>
                                          <p:attrName>style.visibility</p:attrName>
                                        </p:attrNameLst>
                                      </p:cBhvr>
                                      <p:to>
                                        <p:strVal val="visible"/>
                                      </p:to>
                                    </p:set>
                                    <p:anim calcmode="lin" valueType="num">
                                      <p:cBhvr additive="base">
                                        <p:cTn id="8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 calcmode="lin" valueType="num">
                                      <p:cBhvr additive="base">
                                        <p:cTn id="9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xEl>
                                              <p:pRg st="1" end="1"/>
                                            </p:txEl>
                                          </p:spTgt>
                                        </p:tgtEl>
                                        <p:attrNameLst>
                                          <p:attrName>style.visibility</p:attrName>
                                        </p:attrNameLst>
                                      </p:cBhvr>
                                      <p:to>
                                        <p:strVal val="visible"/>
                                      </p:to>
                                    </p:set>
                                    <p:anim calcmode="lin" valueType="num">
                                      <p:cBhvr additive="base">
                                        <p:cTn id="10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
                                            <p:txEl>
                                              <p:pRg st="2" end="2"/>
                                            </p:txEl>
                                          </p:spTgt>
                                        </p:tgtEl>
                                        <p:attrNameLst>
                                          <p:attrName>style.visibility</p:attrName>
                                        </p:attrNameLst>
                                      </p:cBhvr>
                                      <p:to>
                                        <p:strVal val="visible"/>
                                      </p:to>
                                    </p:set>
                                    <p:anim calcmode="lin" valueType="num">
                                      <p:cBhvr additive="base">
                                        <p:cTn id="10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xEl>
                                              <p:pRg st="3" end="3"/>
                                            </p:txEl>
                                          </p:spTgt>
                                        </p:tgtEl>
                                        <p:attrNameLst>
                                          <p:attrName>style.visibility</p:attrName>
                                        </p:attrNameLst>
                                      </p:cBhvr>
                                      <p:to>
                                        <p:strVal val="visible"/>
                                      </p:to>
                                    </p:set>
                                    <p:anim calcmode="lin" valueType="num">
                                      <p:cBhvr additive="base">
                                        <p:cTn id="1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
                                            <p:txEl>
                                              <p:pRg st="4" end="4"/>
                                            </p:txEl>
                                          </p:spTgt>
                                        </p:tgtEl>
                                        <p:attrNameLst>
                                          <p:attrName>style.visibility</p:attrName>
                                        </p:attrNameLst>
                                      </p:cBhvr>
                                      <p:to>
                                        <p:strVal val="visible"/>
                                      </p:to>
                                    </p:set>
                                    <p:anim calcmode="lin" valueType="num">
                                      <p:cBhvr additive="base">
                                        <p:cTn id="1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8">
                                            <p:txEl>
                                              <p:pRg st="5" end="5"/>
                                            </p:txEl>
                                          </p:spTgt>
                                        </p:tgtEl>
                                        <p:attrNameLst>
                                          <p:attrName>style.visibility</p:attrName>
                                        </p:attrNameLst>
                                      </p:cBhvr>
                                      <p:to>
                                        <p:strVal val="visible"/>
                                      </p:to>
                                    </p:set>
                                    <p:anim calcmode="lin" valueType="num">
                                      <p:cBhvr additive="base">
                                        <p:cTn id="1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
                                            <p:txEl>
                                              <p:pRg st="6" end="6"/>
                                            </p:txEl>
                                          </p:spTgt>
                                        </p:tgtEl>
                                        <p:attrNameLst>
                                          <p:attrName>style.visibility</p:attrName>
                                        </p:attrNameLst>
                                      </p:cBhvr>
                                      <p:to>
                                        <p:strVal val="visible"/>
                                      </p:to>
                                    </p:set>
                                    <p:anim calcmode="lin" valueType="num">
                                      <p:cBhvr additive="base">
                                        <p:cTn id="1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8">
                                            <p:txEl>
                                              <p:pRg st="7" end="7"/>
                                            </p:txEl>
                                          </p:spTgt>
                                        </p:tgtEl>
                                        <p:attrNameLst>
                                          <p:attrName>style.visibility</p:attrName>
                                        </p:attrNameLst>
                                      </p:cBhvr>
                                      <p:to>
                                        <p:strVal val="visible"/>
                                      </p:to>
                                    </p:set>
                                    <p:anim calcmode="lin" valueType="num">
                                      <p:cBhvr additive="base">
                                        <p:cTn id="1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8">
                                            <p:txEl>
                                              <p:pRg st="8" end="8"/>
                                            </p:txEl>
                                          </p:spTgt>
                                        </p:tgtEl>
                                        <p:attrNameLst>
                                          <p:attrName>style.visibility</p:attrName>
                                        </p:attrNameLst>
                                      </p:cBhvr>
                                      <p:to>
                                        <p:strVal val="visible"/>
                                      </p:to>
                                    </p:set>
                                    <p:anim calcmode="lin" valueType="num">
                                      <p:cBhvr additive="base">
                                        <p:cTn id="1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
                                            <p:txEl>
                                              <p:pRg st="9" end="9"/>
                                            </p:txEl>
                                          </p:spTgt>
                                        </p:tgtEl>
                                        <p:attrNameLst>
                                          <p:attrName>style.visibility</p:attrName>
                                        </p:attrNameLst>
                                      </p:cBhvr>
                                      <p:to>
                                        <p:strVal val="visible"/>
                                      </p:to>
                                    </p:set>
                                    <p:anim calcmode="lin" valueType="num">
                                      <p:cBhvr additive="base">
                                        <p:cTn id="14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animBg="1"/>
      <p:bldP spid="7" grpId="0" build="p"/>
      <p:bldP spid="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9275"/>
            <a:ext cx="7772400" cy="838200"/>
          </a:xfrm>
        </p:spPr>
        <p:txBody>
          <a:bodyPr>
            <a:normAutofit fontScale="90000"/>
          </a:bodyPr>
          <a:lstStyle/>
          <a:p>
            <a:pPr eaLnBrk="1" hangingPunct="1">
              <a:defRPr/>
            </a:pPr>
            <a:r>
              <a:rPr lang="id-ID" sz="4000" dirty="0" smtClean="0">
                <a:solidFill>
                  <a:srgbClr val="7030A0"/>
                </a:solidFill>
                <a:latin typeface="Narkisim" pitchFamily="34" charset="-79"/>
                <a:cs typeface="Narkisim" pitchFamily="34" charset="-79"/>
              </a:rPr>
              <a:t/>
            </a:r>
            <a:br>
              <a:rPr lang="id-ID" sz="4000" dirty="0" smtClean="0">
                <a:solidFill>
                  <a:srgbClr val="7030A0"/>
                </a:solidFill>
                <a:latin typeface="Narkisim" pitchFamily="34" charset="-79"/>
                <a:cs typeface="Narkisim" pitchFamily="34" charset="-79"/>
              </a:rPr>
            </a:br>
            <a:r>
              <a:rPr lang="id-ID" sz="4000" dirty="0">
                <a:solidFill>
                  <a:srgbClr val="7030A0"/>
                </a:solidFill>
                <a:latin typeface="Narkisim" pitchFamily="34" charset="-79"/>
                <a:cs typeface="Narkisim" pitchFamily="34" charset="-79"/>
              </a:rPr>
              <a:t/>
            </a:r>
            <a:br>
              <a:rPr lang="id-ID" sz="4000" dirty="0">
                <a:solidFill>
                  <a:srgbClr val="7030A0"/>
                </a:solidFill>
                <a:latin typeface="Narkisim" pitchFamily="34" charset="-79"/>
                <a:cs typeface="Narkisim" pitchFamily="34" charset="-79"/>
              </a:rPr>
            </a:br>
            <a:r>
              <a:rPr lang="en-US" sz="4000" b="1" dirty="0" smtClean="0">
                <a:solidFill>
                  <a:schemeClr val="accent1">
                    <a:lumMod val="50000"/>
                  </a:schemeClr>
                </a:solidFill>
                <a:latin typeface="Narkisim" pitchFamily="34" charset="-79"/>
                <a:cs typeface="Narkisim" pitchFamily="34" charset="-79"/>
              </a:rPr>
              <a:t>BIBLIOGRAFI </a:t>
            </a:r>
            <a:r>
              <a:rPr lang="id-ID" sz="4000" b="1" dirty="0" smtClean="0">
                <a:solidFill>
                  <a:schemeClr val="accent1">
                    <a:lumMod val="50000"/>
                  </a:schemeClr>
                </a:solidFill>
                <a:latin typeface="Narkisim" pitchFamily="34" charset="-79"/>
                <a:cs typeface="Narkisim" pitchFamily="34" charset="-79"/>
              </a:rPr>
              <a:t> </a:t>
            </a:r>
            <a:r>
              <a:rPr lang="id-ID" sz="4000" b="1" dirty="0">
                <a:solidFill>
                  <a:schemeClr val="accent1">
                    <a:lumMod val="50000"/>
                  </a:schemeClr>
                </a:solidFill>
                <a:latin typeface="Narkisim" pitchFamily="34" charset="-79"/>
                <a:cs typeface="Narkisim" pitchFamily="34" charset="-79"/>
              </a:rPr>
              <a:t>----</a:t>
            </a:r>
            <a:r>
              <a:rPr lang="en-US" sz="4000" b="1" dirty="0">
                <a:solidFill>
                  <a:schemeClr val="accent1">
                    <a:lumMod val="50000"/>
                  </a:schemeClr>
                </a:solidFill>
                <a:latin typeface="Narkisim" pitchFamily="34" charset="-79"/>
                <a:cs typeface="Narkisim" pitchFamily="34" charset="-79"/>
              </a:rPr>
              <a:t>  </a:t>
            </a:r>
            <a:r>
              <a:rPr lang="en-US" sz="4000" b="1" dirty="0" smtClean="0">
                <a:solidFill>
                  <a:schemeClr val="accent1">
                    <a:lumMod val="50000"/>
                  </a:schemeClr>
                </a:solidFill>
                <a:latin typeface="Narkisim" pitchFamily="34" charset="-79"/>
                <a:cs typeface="Narkisim" pitchFamily="34" charset="-79"/>
              </a:rPr>
              <a:t>KATALOG</a:t>
            </a:r>
            <a:r>
              <a:rPr lang="id-ID" sz="4000" dirty="0" smtClean="0">
                <a:latin typeface="Narkisim" pitchFamily="34" charset="-79"/>
                <a:cs typeface="Narkisim" pitchFamily="34" charset="-79"/>
              </a:rPr>
              <a:t/>
            </a:r>
            <a:br>
              <a:rPr lang="id-ID" sz="4000" dirty="0" smtClean="0">
                <a:latin typeface="Narkisim" pitchFamily="34" charset="-79"/>
                <a:cs typeface="Narkisim" pitchFamily="34" charset="-79"/>
              </a:rPr>
            </a:br>
            <a:r>
              <a:rPr lang="id-ID" dirty="0">
                <a:latin typeface="Narkisim" pitchFamily="34" charset="-79"/>
                <a:cs typeface="Narkisim" pitchFamily="34" charset="-79"/>
              </a:rPr>
              <a:t/>
            </a:r>
            <a:br>
              <a:rPr lang="id-ID" dirty="0">
                <a:latin typeface="Narkisim" pitchFamily="34" charset="-79"/>
                <a:cs typeface="Narkisim" pitchFamily="34" charset="-79"/>
              </a:rPr>
            </a:br>
            <a:endParaRPr lang="id-ID" dirty="0">
              <a:latin typeface="Narkisim" pitchFamily="34" charset="-79"/>
              <a:cs typeface="Narkisim" pitchFamily="34" charset="-79"/>
            </a:endParaRPr>
          </a:p>
        </p:txBody>
      </p:sp>
      <p:graphicFrame>
        <p:nvGraphicFramePr>
          <p:cNvPr id="4" name="Content Placeholder 3"/>
          <p:cNvGraphicFramePr>
            <a:graphicFrameLocks noGrp="1"/>
          </p:cNvGraphicFramePr>
          <p:nvPr>
            <p:ph sz="half" idx="1"/>
          </p:nvPr>
        </p:nvGraphicFramePr>
        <p:xfrm>
          <a:off x="685800" y="1752600"/>
          <a:ext cx="38100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nvPr>
        </p:nvGraphicFramePr>
        <p:xfrm>
          <a:off x="4648200" y="1790700"/>
          <a:ext cx="4114800" cy="4114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chemeClr val="accent4">
                    <a:lumMod val="50000"/>
                  </a:schemeClr>
                </a:solidFill>
                <a:effectLst>
                  <a:outerShdw blurRad="38100" dist="38100" dir="2700000" algn="tl">
                    <a:srgbClr val="000000"/>
                  </a:outerShdw>
                </a:effectLst>
              </a:rPr>
              <a:t>KATALOG  INDUK</a:t>
            </a:r>
            <a:br>
              <a:rPr lang="en-US" b="1" dirty="0">
                <a:solidFill>
                  <a:schemeClr val="accent4">
                    <a:lumMod val="50000"/>
                  </a:schemeClr>
                </a:solidFill>
                <a:effectLst>
                  <a:outerShdw blurRad="38100" dist="38100" dir="2700000" algn="tl">
                    <a:srgbClr val="000000"/>
                  </a:outerShdw>
                </a:effectLst>
              </a:rPr>
            </a:br>
            <a:endParaRPr lang="id-ID" dirty="0"/>
          </a:p>
        </p:txBody>
      </p:sp>
      <p:sp>
        <p:nvSpPr>
          <p:cNvPr id="3" name="Content Placeholder 2"/>
          <p:cNvSpPr>
            <a:spLocks noGrp="1"/>
          </p:cNvSpPr>
          <p:nvPr>
            <p:ph idx="1"/>
          </p:nvPr>
        </p:nvSpPr>
        <p:spPr>
          <a:xfrm>
            <a:off x="1143000" y="990600"/>
            <a:ext cx="6934200" cy="5029200"/>
          </a:xfrm>
        </p:spPr>
        <p:style>
          <a:lnRef idx="3">
            <a:schemeClr val="lt1"/>
          </a:lnRef>
          <a:fillRef idx="1">
            <a:schemeClr val="accent4"/>
          </a:fillRef>
          <a:effectRef idx="1">
            <a:schemeClr val="accent4"/>
          </a:effectRef>
          <a:fontRef idx="minor">
            <a:schemeClr val="lt1"/>
          </a:fontRef>
        </p:style>
        <p:txBody>
          <a:bodyPr>
            <a:normAutofit fontScale="77500" lnSpcReduction="20000"/>
          </a:bodyPr>
          <a:lstStyle/>
          <a:p>
            <a:pPr marL="0" indent="0" eaLnBrk="1" hangingPunct="1">
              <a:buFont typeface="Wingdings" pitchFamily="2" charset="2"/>
              <a:buNone/>
              <a:defRPr/>
            </a:pPr>
            <a:r>
              <a:rPr lang="en-US" dirty="0" err="1">
                <a:solidFill>
                  <a:schemeClr val="accent4">
                    <a:lumMod val="50000"/>
                  </a:schemeClr>
                </a:solidFill>
                <a:latin typeface="Narkisim" pitchFamily="34" charset="-79"/>
                <a:cs typeface="Narkisim" pitchFamily="34" charset="-79"/>
              </a:rPr>
              <a:t>kumpulan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daftar</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bahan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perpustakaan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dari</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semua</a:t>
            </a:r>
            <a:r>
              <a:rPr lang="en-US" dirty="0">
                <a:solidFill>
                  <a:schemeClr val="accent4">
                    <a:lumMod val="50000"/>
                  </a:schemeClr>
                </a:solidFill>
                <a:latin typeface="Narkisim" pitchFamily="34" charset="-79"/>
                <a:cs typeface="Narkisim" pitchFamily="34" charset="-79"/>
              </a:rPr>
              <a:t> </a:t>
            </a:r>
            <a:r>
              <a:rPr lang="en-US" dirty="0" err="1" smtClean="0">
                <a:solidFill>
                  <a:schemeClr val="accent4">
                    <a:lumMod val="50000"/>
                  </a:schemeClr>
                </a:solidFill>
                <a:latin typeface="Narkisim" pitchFamily="34" charset="-79"/>
                <a:cs typeface="Narkisim" pitchFamily="34" charset="-79"/>
              </a:rPr>
              <a:t>jenis</a:t>
            </a:r>
            <a:r>
              <a:rPr lang="id-ID" dirty="0" smtClean="0">
                <a:solidFill>
                  <a:schemeClr val="accent4">
                    <a:lumMod val="50000"/>
                  </a:schemeClr>
                </a:solidFill>
                <a:latin typeface="Narkisim" pitchFamily="34" charset="-79"/>
                <a:cs typeface="Narkisim" pitchFamily="34" charset="-79"/>
              </a:rPr>
              <a:t> </a:t>
            </a:r>
            <a:r>
              <a:rPr lang="en-US" dirty="0" smtClean="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perpustakaan</a:t>
            </a:r>
            <a:r>
              <a:rPr lang="en-US" dirty="0">
                <a:solidFill>
                  <a:schemeClr val="accent4">
                    <a:lumMod val="50000"/>
                  </a:schemeClr>
                </a:solidFill>
                <a:latin typeface="Narkisim" pitchFamily="34" charset="-79"/>
                <a:cs typeface="Narkisim" pitchFamily="34" charset="-79"/>
              </a:rPr>
              <a:t>, yang </a:t>
            </a:r>
            <a:r>
              <a:rPr lang="en-US" dirty="0" err="1">
                <a:solidFill>
                  <a:schemeClr val="accent4">
                    <a:lumMod val="50000"/>
                  </a:schemeClr>
                </a:solidFill>
                <a:latin typeface="Narkisim" pitchFamily="34" charset="-79"/>
                <a:cs typeface="Narkisim" pitchFamily="34" charset="-79"/>
              </a:rPr>
              <a:t>merupakan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perwujudan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jaringan</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kerjasama</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antar</a:t>
            </a:r>
            <a:r>
              <a:rPr lang="en-US" dirty="0">
                <a:solidFill>
                  <a:schemeClr val="accent4">
                    <a:lumMod val="50000"/>
                  </a:schemeClr>
                </a:solidFill>
                <a:latin typeface="Narkisim" pitchFamily="34" charset="-79"/>
                <a:cs typeface="Narkisim" pitchFamily="34" charset="-79"/>
              </a:rPr>
              <a:t> </a:t>
            </a:r>
            <a:r>
              <a:rPr lang="en-US" dirty="0" err="1">
                <a:solidFill>
                  <a:schemeClr val="accent4">
                    <a:lumMod val="50000"/>
                  </a:schemeClr>
                </a:solidFill>
                <a:latin typeface="Narkisim" pitchFamily="34" charset="-79"/>
                <a:cs typeface="Narkisim" pitchFamily="34" charset="-79"/>
              </a:rPr>
              <a:t>perpustakaan</a:t>
            </a:r>
            <a:r>
              <a:rPr lang="en-US" dirty="0" smtClean="0">
                <a:solidFill>
                  <a:schemeClr val="accent4">
                    <a:lumMod val="50000"/>
                  </a:schemeClr>
                </a:solidFill>
                <a:latin typeface="Narkisim" pitchFamily="34" charset="-79"/>
                <a:cs typeface="Narkisim" pitchFamily="34" charset="-79"/>
              </a:rPr>
              <a:t>.</a:t>
            </a:r>
            <a:endParaRPr lang="id-ID" dirty="0" smtClean="0">
              <a:solidFill>
                <a:schemeClr val="accent4">
                  <a:lumMod val="50000"/>
                </a:schemeClr>
              </a:solidFill>
              <a:latin typeface="Narkisim" pitchFamily="34" charset="-79"/>
              <a:cs typeface="Narkisim" pitchFamily="34" charset="-79"/>
            </a:endParaRPr>
          </a:p>
          <a:p>
            <a:pPr eaLnBrk="1" fontAlgn="auto" hangingPunct="1">
              <a:spcAft>
                <a:spcPts val="0"/>
              </a:spcAft>
              <a:buFont typeface="Wingdings" pitchFamily="2" charset="2"/>
              <a:buBlip>
                <a:blip r:embed="rId2"/>
              </a:buBlip>
              <a:defRPr/>
            </a:pPr>
            <a:r>
              <a:rPr lang="id-ID" sz="3100" b="1" dirty="0">
                <a:solidFill>
                  <a:schemeClr val="tx2">
                    <a:satMod val="130000"/>
                  </a:schemeClr>
                </a:solidFill>
              </a:rPr>
              <a:t>Katalog Induk Nasional (KIN)</a:t>
            </a:r>
            <a:endParaRPr lang="en-US" sz="3100" b="1" dirty="0">
              <a:solidFill>
                <a:schemeClr val="tx2">
                  <a:satMod val="130000"/>
                </a:schemeClr>
              </a:solidFill>
            </a:endParaRPr>
          </a:p>
          <a:p>
            <a:pPr eaLnBrk="1" fontAlgn="auto" hangingPunct="1">
              <a:spcAft>
                <a:spcPts val="0"/>
              </a:spcAft>
              <a:buFont typeface="Wingdings" pitchFamily="2" charset="2"/>
              <a:buBlip>
                <a:blip r:embed="rId2"/>
              </a:buBlip>
              <a:defRPr/>
            </a:pPr>
            <a:r>
              <a:rPr lang="id-ID" sz="3100" b="1" dirty="0">
                <a:solidFill>
                  <a:schemeClr val="tx2">
                    <a:satMod val="130000"/>
                  </a:schemeClr>
                </a:solidFill>
              </a:rPr>
              <a:t>Katalog Induk </a:t>
            </a:r>
            <a:r>
              <a:rPr lang="en-US" sz="3100" b="1" dirty="0">
                <a:solidFill>
                  <a:schemeClr val="tx2">
                    <a:satMod val="130000"/>
                  </a:schemeClr>
                </a:solidFill>
              </a:rPr>
              <a:t>Daerah</a:t>
            </a:r>
            <a:r>
              <a:rPr lang="id-ID" sz="3100" b="1" dirty="0">
                <a:solidFill>
                  <a:schemeClr val="tx2">
                    <a:satMod val="130000"/>
                  </a:schemeClr>
                </a:solidFill>
              </a:rPr>
              <a:t> (KI</a:t>
            </a:r>
            <a:r>
              <a:rPr lang="en-US" sz="3100" b="1" dirty="0">
                <a:solidFill>
                  <a:schemeClr val="tx2">
                    <a:satMod val="130000"/>
                  </a:schemeClr>
                </a:solidFill>
              </a:rPr>
              <a:t>D</a:t>
            </a:r>
            <a:r>
              <a:rPr lang="id-ID" sz="3100" b="1" dirty="0">
                <a:solidFill>
                  <a:schemeClr val="tx2">
                    <a:satMod val="130000"/>
                  </a:schemeClr>
                </a:solidFill>
              </a:rPr>
              <a:t>)</a:t>
            </a:r>
            <a:endParaRPr lang="en-US" sz="3100" b="1" dirty="0">
              <a:solidFill>
                <a:schemeClr val="tx2">
                  <a:satMod val="130000"/>
                </a:schemeClr>
              </a:solidFill>
            </a:endParaRPr>
          </a:p>
          <a:p>
            <a:pPr eaLnBrk="1" hangingPunct="1">
              <a:defRPr/>
            </a:pPr>
            <a:r>
              <a:rPr lang="en-US" b="1" dirty="0" smtClean="0">
                <a:solidFill>
                  <a:schemeClr val="accent4">
                    <a:lumMod val="50000"/>
                  </a:schemeClr>
                </a:solidFill>
              </a:rPr>
              <a:t>T</a:t>
            </a:r>
            <a:r>
              <a:rPr lang="id-ID" b="1" dirty="0">
                <a:solidFill>
                  <a:schemeClr val="accent4">
                    <a:lumMod val="50000"/>
                  </a:schemeClr>
                </a:solidFill>
              </a:rPr>
              <a:t>ujuan dan manfaat </a:t>
            </a:r>
            <a:r>
              <a:rPr lang="en-US" b="1" dirty="0" err="1">
                <a:solidFill>
                  <a:schemeClr val="accent4">
                    <a:lumMod val="50000"/>
                  </a:schemeClr>
                </a:solidFill>
              </a:rPr>
              <a:t>Katalog</a:t>
            </a:r>
            <a:r>
              <a:rPr lang="en-US" b="1" dirty="0">
                <a:solidFill>
                  <a:schemeClr val="accent4">
                    <a:lumMod val="50000"/>
                  </a:schemeClr>
                </a:solidFill>
              </a:rPr>
              <a:t> </a:t>
            </a:r>
            <a:r>
              <a:rPr lang="en-US" b="1" dirty="0" err="1">
                <a:solidFill>
                  <a:schemeClr val="accent4">
                    <a:lumMod val="50000"/>
                  </a:schemeClr>
                </a:solidFill>
              </a:rPr>
              <a:t>Induk</a:t>
            </a:r>
            <a:endParaRPr lang="en-US" b="1" dirty="0">
              <a:solidFill>
                <a:schemeClr val="accent4">
                  <a:lumMod val="50000"/>
                </a:schemeClr>
              </a:solidFill>
            </a:endParaRPr>
          </a:p>
          <a:p>
            <a:pPr lvl="1" eaLnBrk="1" hangingPunct="1">
              <a:buFont typeface="Arial" pitchFamily="34" charset="0"/>
              <a:buChar char="•"/>
              <a:defRPr/>
            </a:pPr>
            <a:r>
              <a:rPr lang="id-ID" b="1" dirty="0" smtClean="0">
                <a:solidFill>
                  <a:schemeClr val="accent4">
                    <a:lumMod val="50000"/>
                  </a:schemeClr>
                </a:solidFill>
              </a:rPr>
              <a:t>Menjalin </a:t>
            </a:r>
            <a:r>
              <a:rPr lang="id-ID" b="1" dirty="0">
                <a:solidFill>
                  <a:schemeClr val="accent4">
                    <a:lumMod val="50000"/>
                  </a:schemeClr>
                </a:solidFill>
              </a:rPr>
              <a:t>dan meningkatkan jaringan kerjasama antar perpustakaan</a:t>
            </a:r>
            <a:endParaRPr lang="en-US" b="1" dirty="0">
              <a:solidFill>
                <a:schemeClr val="accent4">
                  <a:lumMod val="50000"/>
                </a:schemeClr>
              </a:solidFill>
            </a:endParaRPr>
          </a:p>
          <a:p>
            <a:pPr lvl="1" eaLnBrk="1" hangingPunct="1">
              <a:buFont typeface="Arial" pitchFamily="34" charset="0"/>
              <a:buChar char="•"/>
              <a:defRPr/>
            </a:pPr>
            <a:r>
              <a:rPr lang="id-ID" b="1" dirty="0" smtClean="0">
                <a:solidFill>
                  <a:schemeClr val="accent4">
                    <a:lumMod val="50000"/>
                  </a:schemeClr>
                </a:solidFill>
              </a:rPr>
              <a:t>Memberikan </a:t>
            </a:r>
            <a:r>
              <a:rPr lang="id-ID" b="1" dirty="0">
                <a:solidFill>
                  <a:schemeClr val="accent4">
                    <a:lumMod val="50000"/>
                  </a:schemeClr>
                </a:solidFill>
              </a:rPr>
              <a:t>informasi tentang keberadaan koleksi bahan pustaka yang ada di perpustakaan</a:t>
            </a:r>
            <a:endParaRPr lang="en-US" b="1" dirty="0">
              <a:solidFill>
                <a:schemeClr val="accent4">
                  <a:lumMod val="50000"/>
                </a:schemeClr>
              </a:solidFill>
            </a:endParaRPr>
          </a:p>
          <a:p>
            <a:pPr lvl="1" eaLnBrk="1" hangingPunct="1">
              <a:buFont typeface="Arial" pitchFamily="34" charset="0"/>
              <a:buChar char="•"/>
              <a:defRPr/>
            </a:pPr>
            <a:r>
              <a:rPr lang="id-ID" b="1" dirty="0" smtClean="0">
                <a:solidFill>
                  <a:schemeClr val="accent4">
                    <a:lumMod val="50000"/>
                  </a:schemeClr>
                </a:solidFill>
              </a:rPr>
              <a:t>Sebagai </a:t>
            </a:r>
            <a:r>
              <a:rPr lang="id-ID" b="1" dirty="0">
                <a:solidFill>
                  <a:schemeClr val="accent4">
                    <a:lumMod val="50000"/>
                  </a:schemeClr>
                </a:solidFill>
              </a:rPr>
              <a:t>sarana pelayanan silang layan dlm peminjaman bahan pustaka antar perpust</a:t>
            </a:r>
            <a:r>
              <a:rPr lang="en-US" b="1" dirty="0">
                <a:solidFill>
                  <a:schemeClr val="accent4">
                    <a:lumMod val="50000"/>
                  </a:schemeClr>
                </a:solidFill>
              </a:rPr>
              <a:t>.</a:t>
            </a:r>
          </a:p>
          <a:p>
            <a:pPr lvl="1" eaLnBrk="1" hangingPunct="1">
              <a:buFont typeface="Arial" pitchFamily="34" charset="0"/>
              <a:buChar char="•"/>
              <a:defRPr/>
            </a:pPr>
            <a:r>
              <a:rPr lang="id-ID" b="1" dirty="0" smtClean="0">
                <a:solidFill>
                  <a:schemeClr val="accent4">
                    <a:lumMod val="50000"/>
                  </a:schemeClr>
                </a:solidFill>
              </a:rPr>
              <a:t>Sbg </a:t>
            </a:r>
            <a:r>
              <a:rPr lang="id-ID" b="1" dirty="0">
                <a:solidFill>
                  <a:schemeClr val="accent4">
                    <a:lumMod val="50000"/>
                  </a:schemeClr>
                </a:solidFill>
              </a:rPr>
              <a:t>pusat data </a:t>
            </a:r>
            <a:r>
              <a:rPr lang="en-US" b="1" dirty="0" err="1">
                <a:solidFill>
                  <a:schemeClr val="accent4">
                    <a:lumMod val="50000"/>
                  </a:schemeClr>
                </a:solidFill>
              </a:rPr>
              <a:t>pusat</a:t>
            </a:r>
            <a:r>
              <a:rPr lang="id-ID" b="1" dirty="0">
                <a:solidFill>
                  <a:schemeClr val="accent4">
                    <a:lumMod val="50000"/>
                  </a:schemeClr>
                </a:solidFill>
              </a:rPr>
              <a:t> </a:t>
            </a:r>
            <a:r>
              <a:rPr lang="en-US" b="1" dirty="0">
                <a:solidFill>
                  <a:schemeClr val="accent4">
                    <a:lumMod val="50000"/>
                  </a:schemeClr>
                </a:solidFill>
              </a:rPr>
              <a:t>/</a:t>
            </a:r>
            <a:r>
              <a:rPr lang="id-ID" b="1" dirty="0">
                <a:solidFill>
                  <a:schemeClr val="accent4">
                    <a:lumMod val="50000"/>
                  </a:schemeClr>
                </a:solidFill>
              </a:rPr>
              <a:t>daerah</a:t>
            </a:r>
            <a:r>
              <a:rPr lang="en-US" b="1" dirty="0">
                <a:solidFill>
                  <a:schemeClr val="accent4">
                    <a:lumMod val="50000"/>
                  </a:schemeClr>
                </a:solidFill>
              </a:rPr>
              <a:t> </a:t>
            </a:r>
            <a:r>
              <a:rPr lang="id-ID" b="1" dirty="0">
                <a:solidFill>
                  <a:schemeClr val="accent4">
                    <a:lumMod val="50000"/>
                  </a:schemeClr>
                </a:solidFill>
              </a:rPr>
              <a:t>yg bersangkutan dalam Pangkalan </a:t>
            </a:r>
            <a:r>
              <a:rPr lang="en-US" b="1" dirty="0">
                <a:solidFill>
                  <a:schemeClr val="accent4">
                    <a:lumMod val="50000"/>
                  </a:schemeClr>
                </a:solidFill>
              </a:rPr>
              <a:t>d</a:t>
            </a:r>
            <a:r>
              <a:rPr lang="id-ID" b="1" dirty="0">
                <a:solidFill>
                  <a:schemeClr val="accent4">
                    <a:lumMod val="50000"/>
                  </a:schemeClr>
                </a:solidFill>
              </a:rPr>
              <a:t>ata </a:t>
            </a:r>
            <a:r>
              <a:rPr lang="en-US" b="1" dirty="0" err="1">
                <a:solidFill>
                  <a:schemeClr val="accent4">
                    <a:lumMod val="50000"/>
                  </a:schemeClr>
                </a:solidFill>
              </a:rPr>
              <a:t>pusat</a:t>
            </a:r>
            <a:r>
              <a:rPr lang="en-US" b="1" dirty="0">
                <a:solidFill>
                  <a:schemeClr val="accent4">
                    <a:lumMod val="50000"/>
                  </a:schemeClr>
                </a:solidFill>
              </a:rPr>
              <a:t>/d</a:t>
            </a:r>
            <a:r>
              <a:rPr lang="id-ID" b="1" dirty="0">
                <a:solidFill>
                  <a:schemeClr val="accent4">
                    <a:lumMod val="50000"/>
                  </a:schemeClr>
                </a:solidFill>
              </a:rPr>
              <a:t>aerah.</a:t>
            </a:r>
            <a:endParaRPr lang="en-US" b="1" dirty="0">
              <a:solidFill>
                <a:schemeClr val="accent4">
                  <a:lumMod val="50000"/>
                </a:schemeClr>
              </a:solidFill>
            </a:endParaRPr>
          </a:p>
          <a:p>
            <a:pPr eaLnBrk="1" hangingPunct="1">
              <a:defRPr/>
            </a:pP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858000" cy="914400"/>
          </a:xfrm>
        </p:spPr>
        <p:txBody>
          <a:bodyPr/>
          <a:lstStyle/>
          <a:p>
            <a:pPr algn="ctr" eaLnBrk="1" hangingPunct="1">
              <a:defRPr/>
            </a:pPr>
            <a:r>
              <a:rPr lang="en-US" b="1" dirty="0" smtClean="0">
                <a:solidFill>
                  <a:schemeClr val="accent1">
                    <a:lumMod val="50000"/>
                  </a:schemeClr>
                </a:solidFill>
                <a:latin typeface="Narkisim" pitchFamily="34" charset="-79"/>
                <a:cs typeface="Narkisim" pitchFamily="34" charset="-79"/>
              </a:rPr>
              <a:t>RUANG LINGKUP</a:t>
            </a:r>
            <a:r>
              <a:rPr lang="en-US" b="1" dirty="0">
                <a:solidFill>
                  <a:schemeClr val="accent4">
                    <a:lumMod val="50000"/>
                  </a:schemeClr>
                </a:solidFill>
              </a:rPr>
              <a:t/>
            </a:r>
            <a:br>
              <a:rPr lang="en-US" b="1" dirty="0">
                <a:solidFill>
                  <a:schemeClr val="accent4">
                    <a:lumMod val="50000"/>
                  </a:schemeClr>
                </a:solidFill>
              </a:rPr>
            </a:br>
            <a:endParaRPr lang="id-ID" dirty="0"/>
          </a:p>
        </p:txBody>
      </p:sp>
      <p:sp>
        <p:nvSpPr>
          <p:cNvPr id="3" name="Content Placeholder 2"/>
          <p:cNvSpPr>
            <a:spLocks noGrp="1"/>
          </p:cNvSpPr>
          <p:nvPr>
            <p:ph idx="1"/>
          </p:nvPr>
        </p:nvSpPr>
        <p:spPr>
          <a:xfrm>
            <a:off x="1295400" y="1828800"/>
            <a:ext cx="6705600" cy="4191000"/>
          </a:xfrm>
        </p:spPr>
        <p:txBody>
          <a:bodyPr>
            <a:normAutofit/>
          </a:bodyPr>
          <a:lstStyle/>
          <a:p>
            <a:pPr eaLnBrk="1" hangingPunct="1">
              <a:defRPr/>
            </a:pPr>
            <a:r>
              <a:rPr lang="en-US" sz="2800" b="1" dirty="0" err="1" smtClean="0">
                <a:solidFill>
                  <a:schemeClr val="accent4">
                    <a:lumMod val="10000"/>
                  </a:schemeClr>
                </a:solidFill>
              </a:rPr>
              <a:t>Memuat</a:t>
            </a:r>
            <a:r>
              <a:rPr lang="en-US" sz="2800" b="1" dirty="0" smtClean="0">
                <a:solidFill>
                  <a:schemeClr val="accent4">
                    <a:lumMod val="10000"/>
                  </a:schemeClr>
                </a:solidFill>
              </a:rPr>
              <a:t> </a:t>
            </a:r>
            <a:r>
              <a:rPr lang="en-US" sz="2800" b="1" dirty="0" err="1" smtClean="0">
                <a:solidFill>
                  <a:schemeClr val="accent4">
                    <a:lumMod val="10000"/>
                  </a:schemeClr>
                </a:solidFill>
              </a:rPr>
              <a:t>karya</a:t>
            </a:r>
            <a:r>
              <a:rPr lang="en-US" sz="2800" b="1" dirty="0" smtClean="0">
                <a:solidFill>
                  <a:schemeClr val="accent4">
                    <a:lumMod val="10000"/>
                  </a:schemeClr>
                </a:solidFill>
              </a:rPr>
              <a:t> y</a:t>
            </a:r>
            <a:r>
              <a:rPr lang="id-ID" sz="2800" b="1" dirty="0" smtClean="0">
                <a:solidFill>
                  <a:schemeClr val="accent4">
                    <a:lumMod val="10000"/>
                  </a:schemeClr>
                </a:solidFill>
              </a:rPr>
              <a:t>an</a:t>
            </a:r>
            <a:r>
              <a:rPr lang="en-US" sz="2800" b="1" dirty="0" smtClean="0">
                <a:solidFill>
                  <a:schemeClr val="accent4">
                    <a:lumMod val="10000"/>
                  </a:schemeClr>
                </a:solidFill>
              </a:rPr>
              <a:t>g </a:t>
            </a:r>
            <a:r>
              <a:rPr lang="en-US" sz="2800" b="1" dirty="0" err="1">
                <a:solidFill>
                  <a:schemeClr val="accent4">
                    <a:lumMod val="10000"/>
                  </a:schemeClr>
                </a:solidFill>
              </a:rPr>
              <a:t>mencakup</a:t>
            </a:r>
            <a:r>
              <a:rPr lang="en-US" sz="2800" b="1" dirty="0">
                <a:solidFill>
                  <a:schemeClr val="accent4">
                    <a:lumMod val="10000"/>
                  </a:schemeClr>
                </a:solidFill>
              </a:rPr>
              <a:t> </a:t>
            </a:r>
            <a:r>
              <a:rPr lang="en-US" sz="2800" b="1" dirty="0" err="1">
                <a:solidFill>
                  <a:schemeClr val="accent4">
                    <a:lumMod val="10000"/>
                  </a:schemeClr>
                </a:solidFill>
              </a:rPr>
              <a:t>semua</a:t>
            </a:r>
            <a:r>
              <a:rPr lang="en-US" sz="2800" b="1" dirty="0">
                <a:solidFill>
                  <a:schemeClr val="accent4">
                    <a:lumMod val="10000"/>
                  </a:schemeClr>
                </a:solidFill>
              </a:rPr>
              <a:t> </a:t>
            </a:r>
            <a:r>
              <a:rPr lang="en-US" sz="2800" b="1" dirty="0" err="1">
                <a:solidFill>
                  <a:schemeClr val="accent4">
                    <a:lumMod val="10000"/>
                  </a:schemeClr>
                </a:solidFill>
              </a:rPr>
              <a:t>bidang</a:t>
            </a:r>
            <a:r>
              <a:rPr lang="en-US" sz="2800" b="1" dirty="0">
                <a:solidFill>
                  <a:schemeClr val="accent4">
                    <a:lumMod val="10000"/>
                  </a:schemeClr>
                </a:solidFill>
              </a:rPr>
              <a:t> </a:t>
            </a:r>
            <a:r>
              <a:rPr lang="en-US" sz="2800" b="1" dirty="0" err="1">
                <a:solidFill>
                  <a:schemeClr val="accent4">
                    <a:lumMod val="10000"/>
                  </a:schemeClr>
                </a:solidFill>
              </a:rPr>
              <a:t>ilmu</a:t>
            </a:r>
            <a:r>
              <a:rPr lang="en-US" sz="2800" b="1" dirty="0">
                <a:solidFill>
                  <a:schemeClr val="accent4">
                    <a:lumMod val="10000"/>
                  </a:schemeClr>
                </a:solidFill>
              </a:rPr>
              <a:t> </a:t>
            </a:r>
            <a:r>
              <a:rPr lang="en-US" sz="2800" b="1" dirty="0" err="1">
                <a:solidFill>
                  <a:schemeClr val="accent4">
                    <a:lumMod val="10000"/>
                  </a:schemeClr>
                </a:solidFill>
              </a:rPr>
              <a:t>pengetahuan</a:t>
            </a:r>
            <a:r>
              <a:rPr lang="en-US" sz="2800" b="1" dirty="0">
                <a:solidFill>
                  <a:schemeClr val="accent4">
                    <a:lumMod val="10000"/>
                  </a:schemeClr>
                </a:solidFill>
              </a:rPr>
              <a:t> </a:t>
            </a:r>
            <a:r>
              <a:rPr lang="en-US" sz="2800" b="1" dirty="0" err="1">
                <a:solidFill>
                  <a:schemeClr val="accent4">
                    <a:lumMod val="10000"/>
                  </a:schemeClr>
                </a:solidFill>
              </a:rPr>
              <a:t>sesuai</a:t>
            </a:r>
            <a:r>
              <a:rPr lang="en-US" sz="2800" b="1" dirty="0">
                <a:solidFill>
                  <a:schemeClr val="accent4">
                    <a:lumMod val="10000"/>
                  </a:schemeClr>
                </a:solidFill>
              </a:rPr>
              <a:t> </a:t>
            </a:r>
            <a:r>
              <a:rPr lang="en-US" sz="2800" b="1" err="1">
                <a:solidFill>
                  <a:schemeClr val="accent4">
                    <a:lumMod val="10000"/>
                  </a:schemeClr>
                </a:solidFill>
              </a:rPr>
              <a:t>dlm</a:t>
            </a:r>
            <a:r>
              <a:rPr lang="en-US" sz="2800" b="1">
                <a:solidFill>
                  <a:schemeClr val="accent4">
                    <a:lumMod val="10000"/>
                  </a:schemeClr>
                </a:solidFill>
              </a:rPr>
              <a:t> </a:t>
            </a:r>
            <a:r>
              <a:rPr lang="en-US" sz="2800" b="1" smtClean="0">
                <a:solidFill>
                  <a:schemeClr val="accent4">
                    <a:lumMod val="10000"/>
                  </a:schemeClr>
                </a:solidFill>
              </a:rPr>
              <a:t>DDC</a:t>
            </a:r>
            <a:endParaRPr lang="id-ID" sz="2800" b="1" dirty="0" smtClean="0">
              <a:solidFill>
                <a:schemeClr val="accent4">
                  <a:lumMod val="10000"/>
                </a:schemeClr>
              </a:solidFill>
            </a:endParaRPr>
          </a:p>
          <a:p>
            <a:pPr eaLnBrk="1" hangingPunct="1">
              <a:defRPr/>
            </a:pPr>
            <a:r>
              <a:rPr lang="en-US" sz="2800" b="1" dirty="0" err="1">
                <a:solidFill>
                  <a:schemeClr val="accent4">
                    <a:lumMod val="10000"/>
                  </a:schemeClr>
                </a:solidFill>
              </a:rPr>
              <a:t>Terbitan</a:t>
            </a:r>
            <a:r>
              <a:rPr lang="en-US" sz="2800" b="1" dirty="0">
                <a:solidFill>
                  <a:schemeClr val="accent4">
                    <a:lumMod val="10000"/>
                  </a:schemeClr>
                </a:solidFill>
              </a:rPr>
              <a:t> </a:t>
            </a:r>
            <a:r>
              <a:rPr lang="en-US" sz="2800" b="1" dirty="0" err="1">
                <a:solidFill>
                  <a:schemeClr val="accent4">
                    <a:lumMod val="10000"/>
                  </a:schemeClr>
                </a:solidFill>
              </a:rPr>
              <a:t>monografi</a:t>
            </a:r>
            <a:r>
              <a:rPr lang="en-US" sz="2800" b="1" dirty="0">
                <a:solidFill>
                  <a:schemeClr val="accent4">
                    <a:lumMod val="10000"/>
                  </a:schemeClr>
                </a:solidFill>
              </a:rPr>
              <a:t> </a:t>
            </a:r>
            <a:r>
              <a:rPr lang="en-US" sz="2800" b="1" dirty="0" err="1">
                <a:solidFill>
                  <a:schemeClr val="accent4">
                    <a:lumMod val="10000"/>
                  </a:schemeClr>
                </a:solidFill>
              </a:rPr>
              <a:t>yg</a:t>
            </a:r>
            <a:r>
              <a:rPr lang="en-US" sz="2800" b="1" dirty="0">
                <a:solidFill>
                  <a:schemeClr val="accent4">
                    <a:lumMod val="10000"/>
                  </a:schemeClr>
                </a:solidFill>
              </a:rPr>
              <a:t> </a:t>
            </a:r>
            <a:r>
              <a:rPr lang="en-US" sz="2800" b="1" dirty="0" err="1">
                <a:solidFill>
                  <a:schemeClr val="accent4">
                    <a:lumMod val="10000"/>
                  </a:schemeClr>
                </a:solidFill>
              </a:rPr>
              <a:t>tdk</a:t>
            </a:r>
            <a:r>
              <a:rPr lang="en-US" sz="2800" b="1" dirty="0">
                <a:solidFill>
                  <a:schemeClr val="accent4">
                    <a:lumMod val="10000"/>
                  </a:schemeClr>
                </a:solidFill>
              </a:rPr>
              <a:t> </a:t>
            </a:r>
            <a:r>
              <a:rPr lang="en-US" sz="2800" b="1" dirty="0" err="1">
                <a:solidFill>
                  <a:schemeClr val="accent4">
                    <a:lumMod val="10000"/>
                  </a:schemeClr>
                </a:solidFill>
              </a:rPr>
              <a:t>dimuat</a:t>
            </a:r>
            <a:r>
              <a:rPr lang="en-US" sz="2800" b="1" dirty="0">
                <a:solidFill>
                  <a:schemeClr val="accent4">
                    <a:lumMod val="10000"/>
                  </a:schemeClr>
                </a:solidFill>
              </a:rPr>
              <a:t> </a:t>
            </a:r>
            <a:r>
              <a:rPr lang="en-US" sz="2800" b="1" dirty="0" err="1">
                <a:solidFill>
                  <a:schemeClr val="accent4">
                    <a:lumMod val="10000"/>
                  </a:schemeClr>
                </a:solidFill>
              </a:rPr>
              <a:t>sbb</a:t>
            </a:r>
            <a:r>
              <a:rPr lang="en-US" sz="2800" b="1" dirty="0">
                <a:solidFill>
                  <a:schemeClr val="accent4">
                    <a:lumMod val="10000"/>
                  </a:schemeClr>
                </a:solidFill>
              </a:rPr>
              <a:t>.: </a:t>
            </a:r>
            <a:r>
              <a:rPr lang="en-US" sz="2800" b="1" dirty="0" err="1">
                <a:solidFill>
                  <a:schemeClr val="accent4">
                    <a:lumMod val="10000"/>
                  </a:schemeClr>
                </a:solidFill>
              </a:rPr>
              <a:t>cerita</a:t>
            </a:r>
            <a:r>
              <a:rPr lang="en-US" sz="2800" b="1" dirty="0">
                <a:solidFill>
                  <a:schemeClr val="accent4">
                    <a:lumMod val="10000"/>
                  </a:schemeClr>
                </a:solidFill>
              </a:rPr>
              <a:t> </a:t>
            </a:r>
            <a:r>
              <a:rPr lang="en-US" sz="2800" b="1" dirty="0" err="1">
                <a:solidFill>
                  <a:schemeClr val="accent4">
                    <a:lumMod val="10000"/>
                  </a:schemeClr>
                </a:solidFill>
              </a:rPr>
              <a:t>kanak-kanak</a:t>
            </a:r>
            <a:r>
              <a:rPr lang="en-US" sz="2800" b="1" dirty="0">
                <a:solidFill>
                  <a:schemeClr val="accent4">
                    <a:lumMod val="10000"/>
                  </a:schemeClr>
                </a:solidFill>
              </a:rPr>
              <a:t> &amp; </a:t>
            </a:r>
            <a:r>
              <a:rPr lang="en-US" sz="2800" b="1" dirty="0" err="1">
                <a:solidFill>
                  <a:schemeClr val="accent4">
                    <a:lumMod val="10000"/>
                  </a:schemeClr>
                </a:solidFill>
              </a:rPr>
              <a:t>laporan-rutin</a:t>
            </a:r>
            <a:r>
              <a:rPr lang="en-US" sz="2800" b="1" dirty="0">
                <a:solidFill>
                  <a:schemeClr val="accent4">
                    <a:lumMod val="10000"/>
                  </a:schemeClr>
                </a:solidFill>
              </a:rPr>
              <a:t>. </a:t>
            </a:r>
          </a:p>
          <a:p>
            <a:pPr eaLnBrk="1" hangingPunct="1">
              <a:defRPr/>
            </a:pPr>
            <a:r>
              <a:rPr lang="en-US" sz="2800" b="1" dirty="0" err="1">
                <a:solidFill>
                  <a:schemeClr val="accent4">
                    <a:lumMod val="10000"/>
                  </a:schemeClr>
                </a:solidFill>
              </a:rPr>
              <a:t>Tidak</a:t>
            </a:r>
            <a:r>
              <a:rPr lang="en-US" sz="2800" b="1" dirty="0">
                <a:solidFill>
                  <a:schemeClr val="accent4">
                    <a:lumMod val="10000"/>
                  </a:schemeClr>
                </a:solidFill>
              </a:rPr>
              <a:t> </a:t>
            </a:r>
            <a:r>
              <a:rPr lang="en-US" sz="2800" b="1" dirty="0" err="1">
                <a:solidFill>
                  <a:schemeClr val="accent4">
                    <a:lumMod val="10000"/>
                  </a:schemeClr>
                </a:solidFill>
              </a:rPr>
              <a:t>terikat</a:t>
            </a:r>
            <a:r>
              <a:rPr lang="en-US" sz="2800" b="1" dirty="0">
                <a:solidFill>
                  <a:schemeClr val="accent4">
                    <a:lumMod val="10000"/>
                  </a:schemeClr>
                </a:solidFill>
              </a:rPr>
              <a:t> </a:t>
            </a:r>
            <a:r>
              <a:rPr lang="en-US" sz="2800" b="1" dirty="0" err="1">
                <a:solidFill>
                  <a:schemeClr val="accent4">
                    <a:lumMod val="10000"/>
                  </a:schemeClr>
                </a:solidFill>
              </a:rPr>
              <a:t>dalam</a:t>
            </a:r>
            <a:r>
              <a:rPr lang="en-US" sz="2800" b="1" dirty="0">
                <a:solidFill>
                  <a:schemeClr val="accent4">
                    <a:lumMod val="10000"/>
                  </a:schemeClr>
                </a:solidFill>
              </a:rPr>
              <a:t> </a:t>
            </a:r>
            <a:r>
              <a:rPr lang="en-US" sz="2800" b="1" dirty="0" err="1">
                <a:solidFill>
                  <a:schemeClr val="accent4">
                    <a:lumMod val="10000"/>
                  </a:schemeClr>
                </a:solidFill>
              </a:rPr>
              <a:t>satu</a:t>
            </a:r>
            <a:r>
              <a:rPr lang="en-US" sz="2800" b="1" dirty="0">
                <a:solidFill>
                  <a:schemeClr val="accent4">
                    <a:lumMod val="10000"/>
                  </a:schemeClr>
                </a:solidFill>
              </a:rPr>
              <a:t> </a:t>
            </a:r>
            <a:r>
              <a:rPr lang="en-US" sz="2800" b="1" dirty="0" err="1">
                <a:solidFill>
                  <a:schemeClr val="accent4">
                    <a:lumMod val="10000"/>
                  </a:schemeClr>
                </a:solidFill>
              </a:rPr>
              <a:t>bahasa</a:t>
            </a:r>
            <a:r>
              <a:rPr lang="en-US" sz="2800" b="1" dirty="0">
                <a:solidFill>
                  <a:schemeClr val="accent4">
                    <a:lumMod val="10000"/>
                  </a:schemeClr>
                </a:solidFill>
              </a:rPr>
              <a:t> </a:t>
            </a:r>
            <a:r>
              <a:rPr lang="en-US" sz="2800" b="1" dirty="0" err="1">
                <a:solidFill>
                  <a:schemeClr val="accent4">
                    <a:lumMod val="10000"/>
                  </a:schemeClr>
                </a:solidFill>
              </a:rPr>
              <a:t>dan</a:t>
            </a:r>
            <a:r>
              <a:rPr lang="en-US" sz="2800" b="1" dirty="0">
                <a:solidFill>
                  <a:schemeClr val="accent4">
                    <a:lumMod val="10000"/>
                  </a:schemeClr>
                </a:solidFill>
              </a:rPr>
              <a:t> </a:t>
            </a:r>
            <a:r>
              <a:rPr lang="en-US" sz="2800" b="1" dirty="0" err="1">
                <a:solidFill>
                  <a:schemeClr val="accent4">
                    <a:lumMod val="10000"/>
                  </a:schemeClr>
                </a:solidFill>
              </a:rPr>
              <a:t>kurun</a:t>
            </a:r>
            <a:r>
              <a:rPr lang="en-US" sz="2800" b="1" dirty="0">
                <a:solidFill>
                  <a:schemeClr val="accent4">
                    <a:lumMod val="10000"/>
                  </a:schemeClr>
                </a:solidFill>
              </a:rPr>
              <a:t> </a:t>
            </a:r>
            <a:r>
              <a:rPr lang="en-US" sz="2800" b="1" dirty="0" err="1">
                <a:solidFill>
                  <a:schemeClr val="accent4">
                    <a:lumMod val="10000"/>
                  </a:schemeClr>
                </a:solidFill>
              </a:rPr>
              <a:t>waktu</a:t>
            </a:r>
            <a:r>
              <a:rPr lang="en-US" sz="2800" b="1" dirty="0">
                <a:solidFill>
                  <a:schemeClr val="accent4">
                    <a:lumMod val="10000"/>
                  </a:schemeClr>
                </a:solidFill>
              </a:rPr>
              <a:t> </a:t>
            </a:r>
            <a:r>
              <a:rPr lang="en-US" sz="2800" b="1" dirty="0" err="1">
                <a:solidFill>
                  <a:schemeClr val="accent4">
                    <a:lumMod val="10000"/>
                  </a:schemeClr>
                </a:solidFill>
              </a:rPr>
              <a:t>terbit</a:t>
            </a:r>
            <a:endParaRPr lang="en-US" sz="2800" b="1" dirty="0">
              <a:solidFill>
                <a:schemeClr val="accent4">
                  <a:lumMod val="10000"/>
                </a:schemeClr>
              </a:solidFill>
            </a:endParaRPr>
          </a:p>
          <a:p>
            <a:pPr eaLnBrk="1" hangingPunct="1">
              <a:buFont typeface="Arial" pitchFamily="34" charset="0"/>
              <a:buChar char="•"/>
              <a:defRPr/>
            </a:pPr>
            <a:endParaRPr lang="en-US" sz="2400" b="1" dirty="0">
              <a:solidFill>
                <a:schemeClr val="accent2"/>
              </a:solidFill>
            </a:endParaRPr>
          </a:p>
          <a:p>
            <a:pPr eaLnBrk="1" hangingPunct="1">
              <a:defRPr/>
            </a:pP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381000"/>
            <a:ext cx="8077200" cy="990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id-ID"/>
          </a:p>
        </p:txBody>
      </p:sp>
      <p:sp>
        <p:nvSpPr>
          <p:cNvPr id="2" name="Title 1"/>
          <p:cNvSpPr>
            <a:spLocks noGrp="1"/>
          </p:cNvSpPr>
          <p:nvPr>
            <p:ph type="title"/>
          </p:nvPr>
        </p:nvSpPr>
        <p:spPr>
          <a:xfrm>
            <a:off x="611188" y="2565400"/>
            <a:ext cx="8064500" cy="3698875"/>
          </a:xfrm>
        </p:spPr>
        <p:txBody>
          <a:bodyPr>
            <a:normAutofit fontScale="90000"/>
          </a:bodyPr>
          <a:lstStyle/>
          <a:p>
            <a:pPr algn="ctr">
              <a:defRPr/>
            </a:pPr>
            <a:r>
              <a:rPr lang="en-US" sz="3600" dirty="0" smtClean="0">
                <a:solidFill>
                  <a:schemeClr val="tx1">
                    <a:lumMod val="95000"/>
                  </a:schemeClr>
                </a:solidFill>
                <a:latin typeface="Narkisim" pitchFamily="34" charset="-79"/>
                <a:cs typeface="Narkisim" pitchFamily="34" charset="-79"/>
              </a:rPr>
              <a:t>program </a:t>
            </a:r>
            <a:r>
              <a:rPr lang="en-US" sz="3600" dirty="0" err="1" smtClean="0">
                <a:solidFill>
                  <a:schemeClr val="tx1">
                    <a:lumMod val="95000"/>
                  </a:schemeClr>
                </a:solidFill>
                <a:latin typeface="Narkisim" pitchFamily="34" charset="-79"/>
                <a:cs typeface="Narkisim" pitchFamily="34" charset="-79"/>
              </a:rPr>
              <a:t>jangka</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panjang</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pembangunan</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sistem</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kontrol</a:t>
            </a:r>
            <a:r>
              <a:rPr lang="en-US" sz="3600" dirty="0" smtClean="0">
                <a:solidFill>
                  <a:schemeClr val="tx1">
                    <a:lumMod val="95000"/>
                  </a:schemeClr>
                </a:solidFill>
                <a:latin typeface="Narkisim" pitchFamily="34" charset="-79"/>
                <a:cs typeface="Narkisim" pitchFamily="34" charset="-79"/>
              </a:rPr>
              <a:t> </a:t>
            </a:r>
            <a:r>
              <a:rPr lang="id-ID" sz="3600" dirty="0" smtClean="0">
                <a:solidFill>
                  <a:schemeClr val="tx1">
                    <a:lumMod val="95000"/>
                  </a:schemeClr>
                </a:solidFill>
                <a:latin typeface="Narkisim" pitchFamily="34" charset="-79"/>
                <a:cs typeface="Narkisim" pitchFamily="34" charset="-79"/>
              </a:rPr>
              <a:t>bibliografis </a:t>
            </a:r>
            <a:r>
              <a:rPr lang="en-US" sz="3600" dirty="0" err="1" smtClean="0">
                <a:solidFill>
                  <a:schemeClr val="tx1">
                    <a:lumMod val="95000"/>
                  </a:schemeClr>
                </a:solidFill>
                <a:latin typeface="Narkisim" pitchFamily="34" charset="-79"/>
                <a:cs typeface="Narkisim" pitchFamily="34" charset="-79"/>
              </a:rPr>
              <a:t>diseluruh</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dunia</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untuk</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pertukaran</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informasi</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bibliografis</a:t>
            </a:r>
            <a:r>
              <a:rPr lang="id-ID" sz="3600" dirty="0" smtClean="0">
                <a:solidFill>
                  <a:schemeClr val="tx1">
                    <a:lumMod val="95000"/>
                  </a:schemeClr>
                </a:solidFill>
                <a:latin typeface="Narkisim" pitchFamily="34" charset="-79"/>
                <a:cs typeface="Narkisim" pitchFamily="34" charset="-79"/>
              </a:rPr>
              <a:t/>
            </a:r>
            <a:br>
              <a:rPr lang="id-ID" sz="3600" dirty="0" smtClean="0">
                <a:solidFill>
                  <a:schemeClr val="tx1">
                    <a:lumMod val="95000"/>
                  </a:schemeClr>
                </a:solidFill>
                <a:latin typeface="Narkisim" pitchFamily="34" charset="-79"/>
                <a:cs typeface="Narkisim" pitchFamily="34" charset="-79"/>
              </a:rPr>
            </a:br>
            <a:r>
              <a:rPr lang="id-ID" sz="3600" dirty="0">
                <a:solidFill>
                  <a:schemeClr val="tx1">
                    <a:lumMod val="95000"/>
                  </a:schemeClr>
                </a:solidFill>
                <a:latin typeface="Narkisim" pitchFamily="34" charset="-79"/>
                <a:cs typeface="Narkisim" pitchFamily="34" charset="-79"/>
              </a:rPr>
              <a:t/>
            </a:r>
            <a:br>
              <a:rPr lang="id-ID" sz="3600" dirty="0">
                <a:solidFill>
                  <a:schemeClr val="tx1">
                    <a:lumMod val="95000"/>
                  </a:schemeClr>
                </a:solidFill>
                <a:latin typeface="Narkisim" pitchFamily="34" charset="-79"/>
                <a:cs typeface="Narkisim" pitchFamily="34" charset="-79"/>
              </a:rPr>
            </a:b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merupakan</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hasil</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komitmen</a:t>
            </a:r>
            <a:r>
              <a:rPr lang="en-US" sz="3600" dirty="0" smtClean="0">
                <a:solidFill>
                  <a:schemeClr val="tx1">
                    <a:lumMod val="95000"/>
                  </a:schemeClr>
                </a:solidFill>
                <a:latin typeface="Narkisim" pitchFamily="34" charset="-79"/>
                <a:cs typeface="Narkisim" pitchFamily="34" charset="-79"/>
              </a:rPr>
              <a:t> </a:t>
            </a:r>
            <a:r>
              <a:rPr lang="en-US" sz="3600" dirty="0" err="1" smtClean="0">
                <a:solidFill>
                  <a:schemeClr val="tx1">
                    <a:lumMod val="95000"/>
                  </a:schemeClr>
                </a:solidFill>
                <a:latin typeface="Narkisim" pitchFamily="34" charset="-79"/>
                <a:cs typeface="Narkisim" pitchFamily="34" charset="-79"/>
              </a:rPr>
              <a:t>dari</a:t>
            </a:r>
            <a:r>
              <a:rPr lang="en-US" sz="3600" dirty="0" smtClean="0">
                <a:solidFill>
                  <a:schemeClr val="tx1">
                    <a:lumMod val="95000"/>
                  </a:schemeClr>
                </a:solidFill>
                <a:latin typeface="Narkisim" pitchFamily="34" charset="-79"/>
                <a:cs typeface="Narkisim" pitchFamily="34" charset="-79"/>
              </a:rPr>
              <a:t> </a:t>
            </a:r>
            <a:r>
              <a:rPr lang="id-ID" sz="3600" dirty="0" smtClean="0">
                <a:solidFill>
                  <a:schemeClr val="tx1">
                    <a:lumMod val="95000"/>
                  </a:schemeClr>
                </a:solidFill>
                <a:latin typeface="Narkisim" pitchFamily="34" charset="-79"/>
                <a:cs typeface="Narkisim" pitchFamily="34" charset="-79"/>
              </a:rPr>
              <a:t/>
            </a:r>
            <a:br>
              <a:rPr lang="id-ID" sz="3600" dirty="0" smtClean="0">
                <a:solidFill>
                  <a:schemeClr val="tx1">
                    <a:lumMod val="95000"/>
                  </a:schemeClr>
                </a:solidFill>
                <a:latin typeface="Narkisim" pitchFamily="34" charset="-79"/>
                <a:cs typeface="Narkisim" pitchFamily="34" charset="-79"/>
              </a:rPr>
            </a:br>
            <a:r>
              <a:rPr lang="en-US" sz="3600" dirty="0" smtClean="0">
                <a:solidFill>
                  <a:schemeClr val="tx1">
                    <a:lumMod val="95000"/>
                  </a:schemeClr>
                </a:solidFill>
                <a:latin typeface="Narkisim" pitchFamily="34" charset="-79"/>
                <a:cs typeface="Narkisim" pitchFamily="34" charset="-79"/>
              </a:rPr>
              <a:t>IFLA &amp; UNESCO</a:t>
            </a:r>
            <a:endParaRPr lang="id-ID" sz="3600" dirty="0">
              <a:latin typeface="Narkisim" pitchFamily="34" charset="-79"/>
              <a:cs typeface="Narkisim" pitchFamily="34" charset="-79"/>
            </a:endParaRPr>
          </a:p>
        </p:txBody>
      </p:sp>
      <p:sp>
        <p:nvSpPr>
          <p:cNvPr id="4099" name="Text Placeholder 2"/>
          <p:cNvSpPr>
            <a:spLocks noGrp="1"/>
          </p:cNvSpPr>
          <p:nvPr>
            <p:ph type="body" idx="1"/>
          </p:nvPr>
        </p:nvSpPr>
        <p:spPr>
          <a:xfrm>
            <a:off x="684213" y="457200"/>
            <a:ext cx="8131175" cy="884238"/>
          </a:xfrm>
        </p:spPr>
        <p:txBody>
          <a:bodyPr>
            <a:normAutofit/>
          </a:bodyPr>
          <a:lstStyle/>
          <a:p>
            <a:pPr algn="ctr">
              <a:defRPr/>
            </a:pPr>
            <a:r>
              <a:rPr lang="en-US" sz="4400" dirty="0">
                <a:solidFill>
                  <a:schemeClr val="accent1">
                    <a:lumMod val="50000"/>
                  </a:schemeClr>
                </a:solidFill>
                <a:latin typeface="Narkisim" pitchFamily="34" charset="-79"/>
                <a:cs typeface="Narkisim" pitchFamily="34" charset="-79"/>
              </a:rPr>
              <a:t>Universal </a:t>
            </a:r>
            <a:r>
              <a:rPr lang="en-US" sz="4400" dirty="0" err="1">
                <a:solidFill>
                  <a:schemeClr val="accent1">
                    <a:lumMod val="50000"/>
                  </a:schemeClr>
                </a:solidFill>
                <a:latin typeface="Narkisim" pitchFamily="34" charset="-79"/>
                <a:cs typeface="Narkisim" pitchFamily="34" charset="-79"/>
              </a:rPr>
              <a:t>Bibliografic</a:t>
            </a:r>
            <a:r>
              <a:rPr lang="en-US" sz="4400" dirty="0">
                <a:solidFill>
                  <a:schemeClr val="accent1">
                    <a:lumMod val="50000"/>
                  </a:schemeClr>
                </a:solidFill>
                <a:latin typeface="Narkisim" pitchFamily="34" charset="-79"/>
                <a:cs typeface="Narkisim" pitchFamily="34" charset="-79"/>
              </a:rPr>
              <a:t> </a:t>
            </a:r>
            <a:r>
              <a:rPr lang="en-US" sz="4400" dirty="0" smtClean="0">
                <a:solidFill>
                  <a:schemeClr val="accent1">
                    <a:lumMod val="50000"/>
                  </a:schemeClr>
                </a:solidFill>
                <a:latin typeface="Narkisim" pitchFamily="34" charset="-79"/>
                <a:cs typeface="Narkisim" pitchFamily="34" charset="-79"/>
              </a:rPr>
              <a:t>Control</a:t>
            </a:r>
            <a:r>
              <a:rPr lang="id-ID" sz="4400" dirty="0" smtClean="0">
                <a:solidFill>
                  <a:schemeClr val="accent1">
                    <a:lumMod val="50000"/>
                  </a:schemeClr>
                </a:solidFill>
                <a:latin typeface="Narkisim" pitchFamily="34" charset="-79"/>
                <a:cs typeface="Narkisim" pitchFamily="34" charset="-79"/>
              </a:rPr>
              <a:t> (UBC)</a:t>
            </a:r>
          </a:p>
        </p:txBody>
      </p:sp>
      <p:sp>
        <p:nvSpPr>
          <p:cNvPr id="3" name="Down Arrow 2"/>
          <p:cNvSpPr/>
          <p:nvPr/>
        </p:nvSpPr>
        <p:spPr bwMode="auto">
          <a:xfrm>
            <a:off x="4499992" y="1844824"/>
            <a:ext cx="504056" cy="720080"/>
          </a:xfrm>
          <a:prstGeom prst="downArrow">
            <a:avLst/>
          </a:prstGeom>
          <a:solidFill>
            <a:schemeClr val="tx2">
              <a:lumMod val="60000"/>
              <a:lumOff val="40000"/>
            </a:schemeClr>
          </a:solidFill>
          <a:ln w="9525" cap="flat" cmpd="sng" algn="ctr">
            <a:solidFill>
              <a:schemeClr val="accent6">
                <a:lumMod val="50000"/>
              </a:schemeClr>
            </a:solidFill>
            <a:prstDash val="solid"/>
            <a:round/>
            <a:headEnd type="none" w="med" len="med"/>
            <a:tailEnd type="none" w="med" len="med"/>
          </a:ln>
          <a:effectLst>
            <a:innerShdw blurRad="63500" dist="50800" dir="13500000">
              <a:prstClr val="black">
                <a:alpha val="50000"/>
              </a:prstClr>
            </a:innerShdw>
          </a:effectLst>
          <a:extLst/>
        </p:spPr>
        <p:txBody>
          <a:bodyPr/>
          <a:lstStyle/>
          <a:p>
            <a:pPr eaLnBrk="0" hangingPunct="0">
              <a:defRPr/>
            </a:pPr>
            <a:endParaRPr lang="id-ID"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 name="Down Arrow 4"/>
          <p:cNvSpPr/>
          <p:nvPr/>
        </p:nvSpPr>
        <p:spPr bwMode="auto">
          <a:xfrm>
            <a:off x="4618856" y="4403729"/>
            <a:ext cx="385192" cy="432048"/>
          </a:xfrm>
          <a:prstGeom prst="downArrow">
            <a:avLst/>
          </a:prstGeom>
          <a:solidFill>
            <a:schemeClr val="tx2">
              <a:lumMod val="60000"/>
              <a:lumOff val="40000"/>
            </a:schemeClr>
          </a:solidFill>
          <a:ln w="9525" cap="flat" cmpd="sng" algn="ctr">
            <a:solidFill>
              <a:schemeClr val="accent1"/>
            </a:solidFill>
            <a:prstDash val="solid"/>
            <a:round/>
            <a:headEnd type="none" w="med" len="med"/>
            <a:tailEnd type="none" w="med" len="med"/>
          </a:ln>
          <a:effectLst>
            <a:innerShdw blurRad="63500" dist="50800" dir="13500000">
              <a:prstClr val="black">
                <a:alpha val="50000"/>
              </a:prstClr>
            </a:innerShdw>
          </a:effectLst>
          <a:extLst/>
        </p:spPr>
        <p:txBody>
          <a:bodyPr/>
          <a:lstStyle/>
          <a:p>
            <a:pPr eaLnBrk="0" hangingPunct="0">
              <a:defRPr/>
            </a:pPr>
            <a:endParaRPr lang="id-ID"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542925"/>
            <a:ext cx="7772400" cy="725488"/>
          </a:xfrm>
        </p:spPr>
        <p:txBody>
          <a:bodyPr/>
          <a:lstStyle/>
          <a:p>
            <a:pPr eaLnBrk="1" hangingPunct="1">
              <a:defRPr/>
            </a:pPr>
            <a:endParaRPr lang="id-ID" smtClean="0"/>
          </a:p>
        </p:txBody>
      </p:sp>
      <p:sp>
        <p:nvSpPr>
          <p:cNvPr id="3" name="Content Placeholder 2"/>
          <p:cNvSpPr>
            <a:spLocks noGrp="1"/>
          </p:cNvSpPr>
          <p:nvPr>
            <p:ph idx="1"/>
          </p:nvPr>
        </p:nvSpPr>
        <p:spPr>
          <a:xfrm>
            <a:off x="762000" y="838200"/>
            <a:ext cx="7772400" cy="4495800"/>
          </a:xfrm>
        </p:spPr>
        <p:txBody>
          <a:bodyPr/>
          <a:lstStyle/>
          <a:p>
            <a:pPr marL="593725" indent="-457200" eaLnBrk="1" hangingPunct="1">
              <a:buFont typeface="Arial" pitchFamily="34" charset="0"/>
              <a:buChar char="•"/>
              <a:defRPr/>
            </a:pPr>
            <a:r>
              <a:rPr lang="en-US" dirty="0" err="1" smtClean="0">
                <a:solidFill>
                  <a:schemeClr val="tx1">
                    <a:lumMod val="95000"/>
                  </a:schemeClr>
                </a:solidFill>
                <a:latin typeface="Narkisim" pitchFamily="34" charset="-79"/>
                <a:cs typeface="Narkisim" pitchFamily="34" charset="-79"/>
              </a:rPr>
              <a:t>Setiap</a:t>
            </a:r>
            <a:r>
              <a:rPr lang="en-US" dirty="0" smtClean="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negara</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Perpustakaan</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Nasional</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menyimpan</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hasil</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terbitan</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suatu</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negara</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sebagai</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koleksi</a:t>
            </a:r>
            <a:r>
              <a:rPr lang="en-US" dirty="0">
                <a:solidFill>
                  <a:schemeClr val="tx1">
                    <a:lumMod val="95000"/>
                  </a:schemeClr>
                </a:solidFill>
                <a:latin typeface="Narkisim" pitchFamily="34" charset="-79"/>
                <a:cs typeface="Narkisim" pitchFamily="34" charset="-79"/>
              </a:rPr>
              <a:t> deposit </a:t>
            </a:r>
            <a:r>
              <a:rPr lang="en-US" dirty="0" err="1">
                <a:solidFill>
                  <a:schemeClr val="tx1">
                    <a:lumMod val="95000"/>
                  </a:schemeClr>
                </a:solidFill>
                <a:latin typeface="Narkisim" pitchFamily="34" charset="-79"/>
                <a:cs typeface="Narkisim" pitchFamily="34" charset="-79"/>
              </a:rPr>
              <a:t>untuk</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dilestarikan</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dan</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didayagunakan</a:t>
            </a:r>
            <a:r>
              <a:rPr lang="en-US" dirty="0">
                <a:solidFill>
                  <a:schemeClr val="tx1">
                    <a:lumMod val="95000"/>
                  </a:schemeClr>
                </a:solidFill>
                <a:latin typeface="Narkisim" pitchFamily="34" charset="-79"/>
                <a:cs typeface="Narkisim" pitchFamily="34" charset="-79"/>
              </a:rPr>
              <a:t> agar </a:t>
            </a:r>
            <a:r>
              <a:rPr lang="en-US" dirty="0" err="1">
                <a:solidFill>
                  <a:schemeClr val="tx1">
                    <a:lumMod val="95000"/>
                  </a:schemeClr>
                </a:solidFill>
                <a:latin typeface="Narkisim" pitchFamily="34" charset="-79"/>
                <a:cs typeface="Narkisim" pitchFamily="34" charset="-79"/>
              </a:rPr>
              <a:t>tercipta</a:t>
            </a:r>
            <a:r>
              <a:rPr lang="en-US" dirty="0">
                <a:solidFill>
                  <a:schemeClr val="tx1">
                    <a:lumMod val="95000"/>
                  </a:schemeClr>
                </a:solidFill>
                <a:latin typeface="Narkisim" pitchFamily="34" charset="-79"/>
                <a:cs typeface="Narkisim" pitchFamily="34" charset="-79"/>
              </a:rPr>
              <a:t> Universal </a:t>
            </a:r>
            <a:r>
              <a:rPr lang="en-US" dirty="0" err="1">
                <a:solidFill>
                  <a:schemeClr val="tx1">
                    <a:lumMod val="95000"/>
                  </a:schemeClr>
                </a:solidFill>
                <a:latin typeface="Narkisim" pitchFamily="34" charset="-79"/>
                <a:cs typeface="Narkisim" pitchFamily="34" charset="-79"/>
              </a:rPr>
              <a:t>Avaibility</a:t>
            </a:r>
            <a:r>
              <a:rPr lang="en-US" dirty="0">
                <a:solidFill>
                  <a:schemeClr val="tx1">
                    <a:lumMod val="95000"/>
                  </a:schemeClr>
                </a:solidFill>
                <a:latin typeface="Narkisim" pitchFamily="34" charset="-79"/>
                <a:cs typeface="Narkisim" pitchFamily="34" charset="-79"/>
              </a:rPr>
              <a:t> of Publications. </a:t>
            </a:r>
            <a:endParaRPr lang="id-ID" dirty="0" smtClean="0">
              <a:solidFill>
                <a:schemeClr val="tx1">
                  <a:lumMod val="95000"/>
                </a:schemeClr>
              </a:solidFill>
              <a:latin typeface="Narkisim" pitchFamily="34" charset="-79"/>
              <a:cs typeface="Narkisim" pitchFamily="34" charset="-79"/>
            </a:endParaRPr>
          </a:p>
          <a:p>
            <a:pPr marL="593725" indent="-457200" eaLnBrk="1" hangingPunct="1">
              <a:buFont typeface="Arial" pitchFamily="34" charset="0"/>
              <a:buChar char="•"/>
              <a:defRPr/>
            </a:pPr>
            <a:r>
              <a:rPr lang="en-US" dirty="0" err="1" smtClean="0">
                <a:solidFill>
                  <a:schemeClr val="tx1">
                    <a:lumMod val="95000"/>
                  </a:schemeClr>
                </a:solidFill>
                <a:latin typeface="Narkisim" pitchFamily="34" charset="-79"/>
                <a:cs typeface="Narkisim" pitchFamily="34" charset="-79"/>
              </a:rPr>
              <a:t>Perkuatan</a:t>
            </a:r>
            <a:r>
              <a:rPr lang="en-US" dirty="0" smtClean="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kontrol</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bibliografi</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nasional</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menjadi</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prasyarat</a:t>
            </a:r>
            <a:r>
              <a:rPr lang="en-US" dirty="0">
                <a:solidFill>
                  <a:schemeClr val="tx1">
                    <a:lumMod val="95000"/>
                  </a:schemeClr>
                </a:solidFill>
                <a:latin typeface="Narkisim" pitchFamily="34" charset="-79"/>
                <a:cs typeface="Narkisim" pitchFamily="34" charset="-79"/>
              </a:rPr>
              <a:t> </a:t>
            </a:r>
            <a:r>
              <a:rPr lang="en-US" dirty="0" err="1">
                <a:solidFill>
                  <a:schemeClr val="tx1">
                    <a:lumMod val="95000"/>
                  </a:schemeClr>
                </a:solidFill>
                <a:latin typeface="Narkisim" pitchFamily="34" charset="-79"/>
                <a:cs typeface="Narkisim" pitchFamily="34" charset="-79"/>
              </a:rPr>
              <a:t>untuk</a:t>
            </a:r>
            <a:r>
              <a:rPr lang="en-US" dirty="0">
                <a:solidFill>
                  <a:schemeClr val="tx1">
                    <a:lumMod val="95000"/>
                  </a:schemeClr>
                </a:solidFill>
                <a:latin typeface="Narkisim" pitchFamily="34" charset="-79"/>
                <a:cs typeface="Narkisim" pitchFamily="34" charset="-79"/>
              </a:rPr>
              <a:t> Universal </a:t>
            </a:r>
            <a:r>
              <a:rPr lang="en-US" dirty="0" err="1">
                <a:solidFill>
                  <a:schemeClr val="tx1">
                    <a:lumMod val="95000"/>
                  </a:schemeClr>
                </a:solidFill>
                <a:latin typeface="Narkisim" pitchFamily="34" charset="-79"/>
                <a:cs typeface="Narkisim" pitchFamily="34" charset="-79"/>
              </a:rPr>
              <a:t>Bibliografic</a:t>
            </a:r>
            <a:r>
              <a:rPr lang="en-US" dirty="0">
                <a:solidFill>
                  <a:schemeClr val="tx1">
                    <a:lumMod val="95000"/>
                  </a:schemeClr>
                </a:solidFill>
                <a:latin typeface="Narkisim" pitchFamily="34" charset="-79"/>
                <a:cs typeface="Narkisim" pitchFamily="34" charset="-79"/>
              </a:rPr>
              <a:t> Control</a:t>
            </a:r>
            <a:r>
              <a:rPr lang="en-US" sz="3600" dirty="0">
                <a:solidFill>
                  <a:schemeClr val="tx1">
                    <a:lumMod val="95000"/>
                  </a:schemeClr>
                </a:solidFill>
                <a:latin typeface="Arial" charset="0"/>
                <a:cs typeface="Arial" charset="0"/>
              </a:rPr>
              <a:t>.</a:t>
            </a:r>
            <a:endParaRPr lang="en-US" sz="3600" dirty="0"/>
          </a:p>
          <a:p>
            <a:pPr eaLnBrk="1" hangingPunct="1">
              <a:defRPr/>
            </a:pPr>
            <a:endParaRPr lang="id-ID" sz="3600" dirty="0"/>
          </a:p>
        </p:txBody>
      </p:sp>
      <p:pic>
        <p:nvPicPr>
          <p:cNvPr id="4" name="Picture 2" descr="C:\Users\Prita Wulandari\AppData\Local\Microsoft\Windows\Temporary Internet Files\Content.IE5\KUQ3UMWF\book-pil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92500" y="4868863"/>
            <a:ext cx="19431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858000" cy="1219200"/>
          </a:xfrm>
        </p:spPr>
        <p:txBody>
          <a:bodyPr/>
          <a:lstStyle/>
          <a:p>
            <a:pPr eaLnBrk="1" hangingPunct="1">
              <a:defRPr/>
            </a:pPr>
            <a:r>
              <a:rPr lang="en-US" b="1" dirty="0">
                <a:solidFill>
                  <a:schemeClr val="accent1">
                    <a:lumMod val="50000"/>
                  </a:schemeClr>
                </a:solidFill>
                <a:effectLst>
                  <a:outerShdw blurRad="38100" dist="38100" dir="2700000" algn="tl">
                    <a:srgbClr val="000000"/>
                  </a:outerShdw>
                </a:effectLst>
              </a:rPr>
              <a:t>BIBLIOGRAFI</a:t>
            </a:r>
            <a:r>
              <a:rPr lang="en-US" b="1" dirty="0">
                <a:solidFill>
                  <a:schemeClr val="tx2">
                    <a:lumMod val="95000"/>
                    <a:lumOff val="5000"/>
                  </a:schemeClr>
                </a:solidFill>
              </a:rPr>
              <a:t/>
            </a:r>
            <a:br>
              <a:rPr lang="en-US" b="1" dirty="0">
                <a:solidFill>
                  <a:schemeClr val="tx2">
                    <a:lumMod val="95000"/>
                    <a:lumOff val="5000"/>
                  </a:schemeClr>
                </a:solidFill>
              </a:rPr>
            </a:br>
            <a:endParaRPr lang="id-ID" dirty="0"/>
          </a:p>
        </p:txBody>
      </p:sp>
      <p:sp>
        <p:nvSpPr>
          <p:cNvPr id="3" name="Content Placeholder 2"/>
          <p:cNvSpPr>
            <a:spLocks noGrp="1"/>
          </p:cNvSpPr>
          <p:nvPr>
            <p:ph idx="1"/>
          </p:nvPr>
        </p:nvSpPr>
        <p:spPr>
          <a:xfrm>
            <a:off x="1219200" y="1066800"/>
            <a:ext cx="6781800" cy="4267200"/>
          </a:xfrm>
        </p:spPr>
        <p:txBody>
          <a:bodyPr/>
          <a:lstStyle/>
          <a:p>
            <a:pPr eaLnBrk="1" hangingPunct="1">
              <a:buFont typeface="Wingdings" pitchFamily="2" charset="2"/>
              <a:buBlip>
                <a:blip r:embed="rId2"/>
              </a:buBlip>
              <a:defRPr/>
            </a:pPr>
            <a:r>
              <a:rPr lang="id-ID" b="1" dirty="0">
                <a:solidFill>
                  <a:srgbClr val="FFFF00"/>
                </a:solidFill>
              </a:rPr>
              <a:t>Bibliografi merupakan </a:t>
            </a:r>
            <a:r>
              <a:rPr lang="en-US" b="1" dirty="0" err="1">
                <a:solidFill>
                  <a:srgbClr val="FFFF00"/>
                </a:solidFill>
              </a:rPr>
              <a:t>terbitan</a:t>
            </a:r>
            <a:r>
              <a:rPr lang="id-ID" b="1" dirty="0">
                <a:solidFill>
                  <a:srgbClr val="FFFF00"/>
                </a:solidFill>
              </a:rPr>
              <a:t> yang berisi data atau informasi tentang sekumpulan publikasi</a:t>
            </a:r>
            <a:r>
              <a:rPr lang="en-US" b="1" dirty="0">
                <a:solidFill>
                  <a:srgbClr val="FFFF00"/>
                </a:solidFill>
              </a:rPr>
              <a:t>, </a:t>
            </a:r>
            <a:r>
              <a:rPr lang="en-US" b="1" dirty="0" smtClean="0">
                <a:solidFill>
                  <a:srgbClr val="FFFF00"/>
                </a:solidFill>
              </a:rPr>
              <a:t>yang </a:t>
            </a:r>
            <a:r>
              <a:rPr lang="id-ID" b="1" dirty="0">
                <a:solidFill>
                  <a:srgbClr val="FFFF00"/>
                </a:solidFill>
              </a:rPr>
              <a:t>meliputi seluruh bidang ilmu pengetahuan</a:t>
            </a:r>
            <a:r>
              <a:rPr lang="en-US" b="1" dirty="0">
                <a:solidFill>
                  <a:srgbClr val="FFFF00"/>
                </a:solidFill>
              </a:rPr>
              <a:t>.</a:t>
            </a:r>
          </a:p>
          <a:p>
            <a:pPr eaLnBrk="1" hangingPunct="1">
              <a:buFont typeface="Wingdings" pitchFamily="2" charset="2"/>
              <a:buBlip>
                <a:blip r:embed="rId2"/>
              </a:buBlip>
              <a:defRPr/>
            </a:pPr>
            <a:r>
              <a:rPr lang="en-US" b="1" dirty="0" err="1">
                <a:solidFill>
                  <a:srgbClr val="FFFF00"/>
                </a:solidFill>
              </a:rPr>
              <a:t>Pengawasan</a:t>
            </a:r>
            <a:r>
              <a:rPr lang="en-US" b="1" dirty="0">
                <a:solidFill>
                  <a:srgbClr val="FFFF00"/>
                </a:solidFill>
              </a:rPr>
              <a:t> </a:t>
            </a:r>
            <a:r>
              <a:rPr lang="en-US" b="1" dirty="0" err="1" smtClean="0">
                <a:solidFill>
                  <a:srgbClr val="FFFF00"/>
                </a:solidFill>
              </a:rPr>
              <a:t>Bibliografi</a:t>
            </a:r>
            <a:r>
              <a:rPr lang="en-US" b="1" dirty="0" smtClean="0">
                <a:solidFill>
                  <a:srgbClr val="FFFF00"/>
                </a:solidFill>
              </a:rPr>
              <a:t> </a:t>
            </a:r>
            <a:r>
              <a:rPr lang="id-ID" b="1" dirty="0" smtClean="0">
                <a:solidFill>
                  <a:srgbClr val="FFFF00"/>
                </a:solidFill>
              </a:rPr>
              <a:t>(</a:t>
            </a:r>
            <a:r>
              <a:rPr lang="en-US" b="1" i="1" dirty="0" err="1" smtClean="0">
                <a:solidFill>
                  <a:srgbClr val="FFFF00"/>
                </a:solidFill>
              </a:rPr>
              <a:t>Bibliogra</a:t>
            </a:r>
            <a:r>
              <a:rPr lang="id-ID" b="1" i="1" dirty="0" smtClean="0">
                <a:solidFill>
                  <a:srgbClr val="FFFF00"/>
                </a:solidFill>
              </a:rPr>
              <a:t>phic</a:t>
            </a:r>
            <a:r>
              <a:rPr lang="en-US" b="1" i="1" dirty="0" smtClean="0">
                <a:solidFill>
                  <a:srgbClr val="FFFF00"/>
                </a:solidFill>
              </a:rPr>
              <a:t> control</a:t>
            </a:r>
            <a:r>
              <a:rPr lang="id-ID" b="1" dirty="0" smtClean="0">
                <a:solidFill>
                  <a:srgbClr val="FFFF00"/>
                </a:solidFill>
              </a:rPr>
              <a:t>)</a:t>
            </a:r>
            <a:r>
              <a:rPr lang="en-US" b="1" dirty="0" smtClean="0">
                <a:solidFill>
                  <a:srgbClr val="FFFF00"/>
                </a:solidFill>
              </a:rPr>
              <a:t> </a:t>
            </a:r>
            <a:r>
              <a:rPr lang="id-ID" b="1" dirty="0" smtClean="0">
                <a:solidFill>
                  <a:srgbClr val="FFFF00"/>
                </a:solidFill>
              </a:rPr>
              <a:t> </a:t>
            </a:r>
            <a:r>
              <a:rPr lang="id-ID" b="1" dirty="0" smtClean="0">
                <a:solidFill>
                  <a:srgbClr val="FFFF00"/>
                </a:solidFill>
                <a:sym typeface="Wingdings" pitchFamily="2" charset="2"/>
              </a:rPr>
              <a:t></a:t>
            </a:r>
            <a:r>
              <a:rPr lang="en-US" b="1" dirty="0" smtClean="0">
                <a:solidFill>
                  <a:srgbClr val="FFFF00"/>
                </a:solidFill>
              </a:rPr>
              <a:t> </a:t>
            </a:r>
            <a:r>
              <a:rPr lang="en-US" b="1" dirty="0" err="1" smtClean="0">
                <a:solidFill>
                  <a:srgbClr val="FFFF00"/>
                </a:solidFill>
              </a:rPr>
              <a:t>suatu</a:t>
            </a:r>
            <a:r>
              <a:rPr lang="id-ID" b="1" dirty="0" smtClean="0">
                <a:solidFill>
                  <a:srgbClr val="FFFF00"/>
                </a:solidFill>
              </a:rPr>
              <a:t> </a:t>
            </a:r>
            <a:r>
              <a:rPr lang="en-US" b="1" dirty="0" smtClean="0">
                <a:solidFill>
                  <a:srgbClr val="FFFF00"/>
                </a:solidFill>
              </a:rPr>
              <a:t>  </a:t>
            </a:r>
            <a:r>
              <a:rPr lang="en-US" b="1" dirty="0" err="1">
                <a:solidFill>
                  <a:srgbClr val="FFFF00"/>
                </a:solidFill>
              </a:rPr>
              <a:t>usaha</a:t>
            </a:r>
            <a:r>
              <a:rPr lang="en-US" b="1" dirty="0">
                <a:solidFill>
                  <a:srgbClr val="FFFF00"/>
                </a:solidFill>
              </a:rPr>
              <a:t> </a:t>
            </a:r>
            <a:r>
              <a:rPr lang="en-US" b="1" dirty="0" err="1">
                <a:solidFill>
                  <a:srgbClr val="FFFF00"/>
                </a:solidFill>
              </a:rPr>
              <a:t>pengembangan</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pemeliharaan</a:t>
            </a:r>
            <a:r>
              <a:rPr lang="en-US" b="1" dirty="0">
                <a:solidFill>
                  <a:srgbClr val="FFFF00"/>
                </a:solidFill>
              </a:rPr>
              <a:t> </a:t>
            </a:r>
            <a:r>
              <a:rPr lang="en-US" b="1" dirty="0" err="1">
                <a:solidFill>
                  <a:srgbClr val="FFFF00"/>
                </a:solidFill>
              </a:rPr>
              <a:t>suatu</a:t>
            </a:r>
            <a:r>
              <a:rPr lang="en-US" b="1" dirty="0">
                <a:solidFill>
                  <a:srgbClr val="FFFF00"/>
                </a:solidFill>
              </a:rPr>
              <a:t> </a:t>
            </a:r>
            <a:r>
              <a:rPr lang="en-US" b="1" dirty="0" err="1">
                <a:solidFill>
                  <a:srgbClr val="FFFF00"/>
                </a:solidFill>
              </a:rPr>
              <a:t>sistem</a:t>
            </a:r>
            <a:r>
              <a:rPr lang="en-US" b="1" dirty="0">
                <a:solidFill>
                  <a:srgbClr val="FFFF00"/>
                </a:solidFill>
              </a:rPr>
              <a:t> </a:t>
            </a:r>
            <a:r>
              <a:rPr lang="en-US" b="1" dirty="0" err="1">
                <a:solidFill>
                  <a:srgbClr val="FFFF00"/>
                </a:solidFill>
              </a:rPr>
              <a:t>pencatatan</a:t>
            </a:r>
            <a:r>
              <a:rPr lang="en-US" b="1" dirty="0">
                <a:solidFill>
                  <a:srgbClr val="FFFF00"/>
                </a:solidFill>
              </a:rPr>
              <a:t> </a:t>
            </a:r>
            <a:r>
              <a:rPr lang="en-US" b="1" dirty="0" err="1">
                <a:solidFill>
                  <a:srgbClr val="FFFF00"/>
                </a:solidFill>
              </a:rPr>
              <a:t>semua</a:t>
            </a:r>
            <a:r>
              <a:rPr lang="en-US" b="1" dirty="0">
                <a:solidFill>
                  <a:srgbClr val="FFFF00"/>
                </a:solidFill>
              </a:rPr>
              <a:t> </a:t>
            </a:r>
            <a:r>
              <a:rPr lang="en-US" b="1" dirty="0" err="1">
                <a:solidFill>
                  <a:srgbClr val="FFFF00"/>
                </a:solidFill>
              </a:rPr>
              <a:t>bentuk</a:t>
            </a:r>
            <a:r>
              <a:rPr lang="en-US" b="1" dirty="0">
                <a:solidFill>
                  <a:srgbClr val="FFFF00"/>
                </a:solidFill>
              </a:rPr>
              <a:t> </a:t>
            </a:r>
            <a:r>
              <a:rPr lang="en-US" b="1" dirty="0" err="1">
                <a:solidFill>
                  <a:srgbClr val="FFFF00"/>
                </a:solidFill>
              </a:rPr>
              <a:t>bahan</a:t>
            </a:r>
            <a:r>
              <a:rPr lang="en-US" b="1" dirty="0">
                <a:solidFill>
                  <a:srgbClr val="FFFF00"/>
                </a:solidFill>
              </a:rPr>
              <a:t> </a:t>
            </a:r>
            <a:r>
              <a:rPr lang="en-US" b="1" dirty="0" smtClean="0">
                <a:solidFill>
                  <a:srgbClr val="FFFF00"/>
                </a:solidFill>
              </a:rPr>
              <a:t>  </a:t>
            </a:r>
            <a:r>
              <a:rPr lang="en-US" b="1" dirty="0" err="1">
                <a:solidFill>
                  <a:srgbClr val="FFFF00"/>
                </a:solidFill>
              </a:rPr>
              <a:t>perpustakaan</a:t>
            </a:r>
            <a:r>
              <a:rPr lang="en-US" b="1" dirty="0">
                <a:solidFill>
                  <a:srgbClr val="FFFF00"/>
                </a:solidFill>
              </a:rPr>
              <a:t> </a:t>
            </a:r>
            <a:r>
              <a:rPr lang="en-US" b="1" dirty="0" err="1">
                <a:solidFill>
                  <a:srgbClr val="FFFF00"/>
                </a:solidFill>
              </a:rPr>
              <a:t>baik</a:t>
            </a:r>
            <a:r>
              <a:rPr lang="en-US" b="1" dirty="0">
                <a:solidFill>
                  <a:srgbClr val="FFFF00"/>
                </a:solidFill>
              </a:rPr>
              <a:t> </a:t>
            </a:r>
            <a:r>
              <a:rPr lang="en-US" b="1" dirty="0" err="1">
                <a:solidFill>
                  <a:srgbClr val="FFFF00"/>
                </a:solidFill>
              </a:rPr>
              <a:t>tercetak</a:t>
            </a:r>
            <a:r>
              <a:rPr lang="en-US" b="1" dirty="0">
                <a:solidFill>
                  <a:srgbClr val="FFFF00"/>
                </a:solidFill>
              </a:rPr>
              <a:t> </a:t>
            </a:r>
            <a:r>
              <a:rPr lang="en-US" b="1" dirty="0" err="1">
                <a:solidFill>
                  <a:srgbClr val="FFFF00"/>
                </a:solidFill>
              </a:rPr>
              <a:t>maupun</a:t>
            </a:r>
            <a:r>
              <a:rPr lang="en-US" b="1" dirty="0">
                <a:solidFill>
                  <a:srgbClr val="FFFF00"/>
                </a:solidFill>
              </a:rPr>
              <a:t> </a:t>
            </a:r>
            <a:r>
              <a:rPr lang="en-US" b="1" dirty="0" err="1">
                <a:solidFill>
                  <a:srgbClr val="FFFF00"/>
                </a:solidFill>
              </a:rPr>
              <a:t>tidak</a:t>
            </a:r>
            <a:r>
              <a:rPr lang="en-US" b="1" dirty="0">
                <a:solidFill>
                  <a:srgbClr val="FFFF00"/>
                </a:solidFill>
              </a:rPr>
              <a:t> </a:t>
            </a:r>
            <a:r>
              <a:rPr lang="en-US" b="1" dirty="0" err="1">
                <a:solidFill>
                  <a:srgbClr val="FFFF00"/>
                </a:solidFill>
              </a:rPr>
              <a:t>tercetak</a:t>
            </a:r>
            <a:endParaRPr lang="en-US" b="1" dirty="0">
              <a:solidFill>
                <a:srgbClr val="FFFF00"/>
              </a:solidFill>
            </a:endParaRPr>
          </a:p>
          <a:p>
            <a:pPr eaLnBrk="1" hangingPunct="1">
              <a:defRPr/>
            </a:pP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zzzsiwho\themes powerPoint\Pictur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dirty="0" err="1" smtClean="0"/>
              <a:t>Bibliografi</a:t>
            </a:r>
            <a:endParaRPr lang="en-US" dirty="0"/>
          </a:p>
        </p:txBody>
      </p:sp>
      <p:sp>
        <p:nvSpPr>
          <p:cNvPr id="3" name="Content Placeholder 2"/>
          <p:cNvSpPr>
            <a:spLocks noGrp="1"/>
          </p:cNvSpPr>
          <p:nvPr>
            <p:ph idx="1"/>
          </p:nvPr>
        </p:nvSpPr>
        <p:spPr>
          <a:xfrm>
            <a:off x="1066800" y="1600200"/>
            <a:ext cx="7620000" cy="4525963"/>
          </a:xfrm>
        </p:spPr>
        <p:txBody>
          <a:bodyPr>
            <a:normAutofit/>
          </a:bodyPr>
          <a:lstStyle/>
          <a:p>
            <a:r>
              <a:rPr lang="en-US" dirty="0" err="1" smtClean="0"/>
              <a:t>publikasi</a:t>
            </a:r>
            <a:r>
              <a:rPr lang="en-US" dirty="0" smtClean="0"/>
              <a:t> </a:t>
            </a:r>
            <a:r>
              <a:rPr lang="en-US" dirty="0"/>
              <a:t>yang </a:t>
            </a:r>
            <a:r>
              <a:rPr lang="en-US" dirty="0" err="1"/>
              <a:t>berisi</a:t>
            </a:r>
            <a:r>
              <a:rPr lang="en-US" dirty="0"/>
              <a:t> data </a:t>
            </a:r>
            <a:r>
              <a:rPr lang="en-US" dirty="0" err="1"/>
              <a:t>atau</a:t>
            </a:r>
            <a:r>
              <a:rPr lang="en-US" dirty="0"/>
              <a:t> </a:t>
            </a:r>
            <a:r>
              <a:rPr lang="en-US" dirty="0" err="1"/>
              <a:t>informasi</a:t>
            </a:r>
            <a:r>
              <a:rPr lang="en-US" dirty="0"/>
              <a:t> </a:t>
            </a:r>
            <a:r>
              <a:rPr lang="en-US" dirty="0" err="1"/>
              <a:t>tentang</a:t>
            </a:r>
            <a:r>
              <a:rPr lang="en-US" dirty="0"/>
              <a:t> </a:t>
            </a:r>
            <a:r>
              <a:rPr lang="en-US" dirty="0" err="1"/>
              <a:t>sekumpulan</a:t>
            </a:r>
            <a:r>
              <a:rPr lang="en-US" dirty="0"/>
              <a:t> </a:t>
            </a:r>
            <a:r>
              <a:rPr lang="en-US" dirty="0" err="1"/>
              <a:t>publikasi</a:t>
            </a:r>
            <a:r>
              <a:rPr lang="en-US" dirty="0"/>
              <a:t>. </a:t>
            </a:r>
            <a:endParaRPr lang="en-US" dirty="0" smtClean="0"/>
          </a:p>
          <a:p>
            <a:r>
              <a:rPr lang="en-US" dirty="0" err="1" smtClean="0"/>
              <a:t>Kata</a:t>
            </a:r>
            <a:r>
              <a:rPr lang="en-US" dirty="0" smtClean="0"/>
              <a:t> </a:t>
            </a:r>
            <a:r>
              <a:rPr lang="en-US" dirty="0" err="1"/>
              <a:t>bibliografi</a:t>
            </a:r>
            <a:r>
              <a:rPr lang="en-US" dirty="0"/>
              <a:t> </a:t>
            </a:r>
            <a:r>
              <a:rPr lang="en-US" dirty="0" err="1"/>
              <a:t>berasal</a:t>
            </a:r>
            <a:r>
              <a:rPr lang="en-US" dirty="0"/>
              <a:t> </a:t>
            </a:r>
            <a:r>
              <a:rPr lang="en-US" dirty="0" err="1"/>
              <a:t>dari</a:t>
            </a:r>
            <a:r>
              <a:rPr lang="en-US" dirty="0"/>
              <a:t> </a:t>
            </a:r>
            <a:r>
              <a:rPr lang="en-US" dirty="0" err="1"/>
              <a:t>bahasa</a:t>
            </a:r>
            <a:r>
              <a:rPr lang="en-US" dirty="0"/>
              <a:t> </a:t>
            </a:r>
            <a:r>
              <a:rPr lang="en-US" dirty="0" err="1"/>
              <a:t>Yunani</a:t>
            </a:r>
            <a:r>
              <a:rPr lang="en-US" dirty="0"/>
              <a:t> </a:t>
            </a:r>
            <a:r>
              <a:rPr lang="en-US" i="1" dirty="0"/>
              <a:t>"</a:t>
            </a:r>
            <a:r>
              <a:rPr lang="en-US" i="1" dirty="0" err="1"/>
              <a:t>Bibliografía</a:t>
            </a:r>
            <a:r>
              <a:rPr lang="en-US" i="1" dirty="0"/>
              <a:t>" yang </a:t>
            </a:r>
            <a:r>
              <a:rPr lang="en-US" i="1" dirty="0" err="1"/>
              <a:t>berarti</a:t>
            </a:r>
            <a:r>
              <a:rPr lang="en-US" i="1" dirty="0"/>
              <a:t> </a:t>
            </a:r>
            <a:r>
              <a:rPr lang="en-US" i="1" dirty="0" err="1"/>
              <a:t>penulisan</a:t>
            </a:r>
            <a:r>
              <a:rPr lang="en-US" i="1" dirty="0"/>
              <a:t> </a:t>
            </a:r>
            <a:r>
              <a:rPr lang="en-US" i="1" dirty="0" err="1"/>
              <a:t>buku</a:t>
            </a:r>
            <a:r>
              <a:rPr lang="en-US" i="1" dirty="0"/>
              <a:t>. </a:t>
            </a:r>
            <a:endParaRPr lang="en-US" i="1" dirty="0" smtClean="0"/>
          </a:p>
          <a:p>
            <a:r>
              <a:rPr lang="en-US" dirty="0" err="1" smtClean="0"/>
              <a:t>Istilah</a:t>
            </a:r>
            <a:r>
              <a:rPr lang="en-US" dirty="0" smtClean="0"/>
              <a:t> </a:t>
            </a:r>
            <a:r>
              <a:rPr lang="en-US" dirty="0"/>
              <a:t>"</a:t>
            </a:r>
            <a:r>
              <a:rPr lang="en-US" dirty="0" err="1"/>
              <a:t>bibliografi</a:t>
            </a:r>
            <a:r>
              <a:rPr lang="en-US" dirty="0"/>
              <a:t>" </a:t>
            </a:r>
            <a:r>
              <a:rPr lang="en-US" dirty="0" err="1"/>
              <a:t>mempunyai</a:t>
            </a:r>
            <a:r>
              <a:rPr lang="en-US" dirty="0"/>
              <a:t> </a:t>
            </a:r>
            <a:r>
              <a:rPr lang="en-US" dirty="0" err="1"/>
              <a:t>konotasi</a:t>
            </a:r>
            <a:r>
              <a:rPr lang="en-US" dirty="0"/>
              <a:t> yang </a:t>
            </a:r>
            <a:r>
              <a:rPr lang="en-US" dirty="0" err="1" smtClean="0"/>
              <a:t>luas</a:t>
            </a:r>
            <a:r>
              <a:rPr lang="en-US" dirty="0" smtClean="0"/>
              <a:t>, </a:t>
            </a:r>
            <a:r>
              <a:rPr lang="en-US" dirty="0" err="1"/>
              <a:t>meliputi</a:t>
            </a:r>
            <a:r>
              <a:rPr lang="en-US" dirty="0"/>
              <a:t> </a:t>
            </a:r>
            <a:r>
              <a:rPr lang="en-US" dirty="0" err="1"/>
              <a:t>seluruh</a:t>
            </a:r>
            <a:r>
              <a:rPr lang="en-US" dirty="0"/>
              <a:t> </a:t>
            </a:r>
            <a:r>
              <a:rPr lang="en-US" dirty="0" err="1"/>
              <a:t>bidang</a:t>
            </a:r>
            <a:r>
              <a:rPr lang="en-US" dirty="0"/>
              <a:t> </a:t>
            </a:r>
            <a:r>
              <a:rPr lang="en-US" dirty="0" err="1"/>
              <a:t>ilmu</a:t>
            </a:r>
            <a:r>
              <a:rPr lang="en-US" dirty="0"/>
              <a:t> </a:t>
            </a:r>
            <a:r>
              <a:rPr lang="en-US" dirty="0" err="1"/>
              <a:t>pengetahuan</a:t>
            </a:r>
            <a:r>
              <a:rPr lang="en-US" dirty="0"/>
              <a:t> </a:t>
            </a:r>
            <a:r>
              <a:rPr lang="en-US" dirty="0" err="1"/>
              <a:t>tentang</a:t>
            </a:r>
            <a:r>
              <a:rPr lang="en-US" dirty="0"/>
              <a:t> </a:t>
            </a:r>
            <a:r>
              <a:rPr lang="en-US" dirty="0" err="1"/>
              <a:t>buku</a:t>
            </a:r>
            <a:r>
              <a:rPr lang="en-US" dirty="0"/>
              <a:t> </a:t>
            </a:r>
            <a:r>
              <a:rPr lang="en-US" dirty="0" err="1"/>
              <a:t>sebagai</a:t>
            </a:r>
            <a:r>
              <a:rPr lang="en-US" dirty="0"/>
              <a:t> </a:t>
            </a:r>
            <a:r>
              <a:rPr lang="en-US" dirty="0" err="1"/>
              <a:t>satuan</a:t>
            </a:r>
            <a:r>
              <a:rPr lang="en-US" dirty="0"/>
              <a:t> </a:t>
            </a:r>
            <a:r>
              <a:rPr lang="en-US" dirty="0" err="1"/>
              <a:t>fisik</a:t>
            </a:r>
            <a:r>
              <a:rPr lang="en-US" dirty="0"/>
              <a:t> (science of books as physical </a:t>
            </a:r>
            <a:r>
              <a:rPr lang="en-US" dirty="0" smtClean="0"/>
              <a:t>entities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r>
              <a:rPr lang="en-US" sz="2800" b="1" dirty="0" err="1"/>
              <a:t>Literatur</a:t>
            </a:r>
            <a:r>
              <a:rPr lang="en-US" sz="2800" b="1" dirty="0"/>
              <a:t> </a:t>
            </a:r>
            <a:r>
              <a:rPr lang="en-US" sz="2800" b="1" dirty="0" err="1" smtClean="0"/>
              <a:t>sekunder</a:t>
            </a:r>
            <a:endParaRPr lang="en-US" sz="2800" b="1" dirty="0"/>
          </a:p>
          <a:p>
            <a:pPr lvl="1"/>
            <a:r>
              <a:rPr lang="en-US" sz="2400" b="1" dirty="0" err="1" smtClean="0"/>
              <a:t>merupakan</a:t>
            </a:r>
            <a:r>
              <a:rPr lang="en-US" sz="2400" b="1" dirty="0" smtClean="0"/>
              <a:t> </a:t>
            </a:r>
            <a:r>
              <a:rPr lang="en-US" sz="2400" b="1" dirty="0" err="1"/>
              <a:t>literatur</a:t>
            </a:r>
            <a:r>
              <a:rPr lang="en-US" sz="2400" b="1" dirty="0"/>
              <a:t> yang </a:t>
            </a:r>
            <a:r>
              <a:rPr lang="en-US" sz="2400" b="1" dirty="0" err="1"/>
              <a:t>berisi</a:t>
            </a:r>
            <a:r>
              <a:rPr lang="en-US" sz="2400" b="1" dirty="0"/>
              <a:t> </a:t>
            </a:r>
            <a:r>
              <a:rPr lang="en-US" sz="2400" b="1" dirty="0" err="1" smtClean="0"/>
              <a:t>informasi</a:t>
            </a:r>
            <a:r>
              <a:rPr lang="en-US" sz="2400" b="1" dirty="0" smtClean="0"/>
              <a:t> </a:t>
            </a:r>
            <a:r>
              <a:rPr lang="en-US" sz="2400" b="1" dirty="0" err="1"/>
              <a:t>mengenai</a:t>
            </a:r>
            <a:r>
              <a:rPr lang="en-US" sz="2400" b="1" dirty="0"/>
              <a:t> </a:t>
            </a:r>
            <a:r>
              <a:rPr lang="en-US" sz="2400" b="1" dirty="0" err="1"/>
              <a:t>literatur</a:t>
            </a:r>
            <a:r>
              <a:rPr lang="en-US" sz="2400" b="1" dirty="0"/>
              <a:t> primer. </a:t>
            </a:r>
            <a:endParaRPr lang="en-US" sz="2400" b="1" dirty="0" smtClean="0"/>
          </a:p>
          <a:p>
            <a:pPr lvl="1"/>
            <a:r>
              <a:rPr lang="en-US" sz="2400" b="1" dirty="0" err="1" smtClean="0"/>
              <a:t>menawarkan</a:t>
            </a:r>
            <a:r>
              <a:rPr lang="en-US" sz="2400" b="1" dirty="0" smtClean="0"/>
              <a:t> </a:t>
            </a:r>
            <a:r>
              <a:rPr lang="en-US" sz="2400" b="1" dirty="0" err="1"/>
              <a:t>literatur</a:t>
            </a:r>
            <a:r>
              <a:rPr lang="en-US" sz="2400" b="1" dirty="0"/>
              <a:t> primer </a:t>
            </a:r>
            <a:r>
              <a:rPr lang="en-US" sz="2400" b="1" dirty="0" err="1"/>
              <a:t>dengan</a:t>
            </a:r>
            <a:r>
              <a:rPr lang="en-US" sz="2400" b="1" dirty="0"/>
              <a:t> </a:t>
            </a:r>
            <a:r>
              <a:rPr lang="en-US" sz="2400" b="1" dirty="0" err="1"/>
              <a:t>cara</a:t>
            </a:r>
            <a:r>
              <a:rPr lang="en-US" sz="2400" b="1" dirty="0"/>
              <a:t> </a:t>
            </a:r>
            <a:r>
              <a:rPr lang="en-US" sz="2400" b="1" dirty="0" err="1"/>
              <a:t>meringkas</a:t>
            </a:r>
            <a:r>
              <a:rPr lang="en-US" sz="2400" b="1" dirty="0"/>
              <a:t> </a:t>
            </a:r>
            <a:r>
              <a:rPr lang="en-US" sz="2400" b="1" dirty="0" err="1"/>
              <a:t>atau</a:t>
            </a:r>
            <a:r>
              <a:rPr lang="en-US" sz="2400" b="1" dirty="0"/>
              <a:t> </a:t>
            </a:r>
            <a:r>
              <a:rPr lang="en-US" sz="2400" b="1" dirty="0" err="1" smtClean="0"/>
              <a:t>membuat</a:t>
            </a:r>
            <a:r>
              <a:rPr lang="en-US" sz="2400" b="1" dirty="0" smtClean="0"/>
              <a:t> </a:t>
            </a:r>
            <a:r>
              <a:rPr lang="en-US" sz="2400" b="1" dirty="0" err="1"/>
              <a:t>indeks</a:t>
            </a:r>
            <a:r>
              <a:rPr lang="en-US" sz="2400" b="1" dirty="0"/>
              <a:t>, </a:t>
            </a:r>
            <a:r>
              <a:rPr lang="en-US" sz="2400" b="1" dirty="0" err="1"/>
              <a:t>jadi</a:t>
            </a:r>
            <a:r>
              <a:rPr lang="en-US" sz="2400" b="1" dirty="0"/>
              <a:t> </a:t>
            </a:r>
            <a:r>
              <a:rPr lang="en-US" sz="2400" b="1" dirty="0" err="1"/>
              <a:t>literatur</a:t>
            </a:r>
            <a:r>
              <a:rPr lang="en-US" sz="2400" b="1" dirty="0"/>
              <a:t> </a:t>
            </a:r>
            <a:r>
              <a:rPr lang="en-US" sz="2400" b="1" dirty="0" err="1"/>
              <a:t>sekunder</a:t>
            </a:r>
            <a:r>
              <a:rPr lang="en-US" sz="2400" b="1" dirty="0"/>
              <a:t> </a:t>
            </a:r>
            <a:r>
              <a:rPr lang="en-US" sz="2400" b="1" dirty="0" err="1"/>
              <a:t>tidak</a:t>
            </a:r>
            <a:r>
              <a:rPr lang="en-US" sz="2400" b="1" dirty="0"/>
              <a:t> </a:t>
            </a:r>
            <a:r>
              <a:rPr lang="en-US" sz="2400" b="1" dirty="0" err="1"/>
              <a:t>berisi</a:t>
            </a:r>
            <a:r>
              <a:rPr lang="en-US" sz="2400" b="1" dirty="0"/>
              <a:t> </a:t>
            </a:r>
            <a:r>
              <a:rPr lang="en-US" sz="2400" b="1" dirty="0" err="1"/>
              <a:t>pengetahuan</a:t>
            </a:r>
            <a:r>
              <a:rPr lang="en-US" sz="2400" b="1" dirty="0"/>
              <a:t> </a:t>
            </a:r>
            <a:r>
              <a:rPr lang="en-US" sz="2400" b="1" dirty="0" err="1"/>
              <a:t>baru</a:t>
            </a:r>
            <a:r>
              <a:rPr lang="en-US" sz="2400" b="1" dirty="0"/>
              <a:t>, </a:t>
            </a:r>
            <a:r>
              <a:rPr lang="en-US" sz="2400" b="1" dirty="0" err="1"/>
              <a:t>melainkan</a:t>
            </a:r>
            <a:r>
              <a:rPr lang="en-US" sz="2400" b="1" dirty="0"/>
              <a:t> </a:t>
            </a:r>
            <a:r>
              <a:rPr lang="en-US" sz="2400" b="1" dirty="0" err="1"/>
              <a:t>hanya</a:t>
            </a:r>
            <a:r>
              <a:rPr lang="en-US" sz="2400" b="1" dirty="0"/>
              <a:t> </a:t>
            </a:r>
            <a:r>
              <a:rPr lang="en-US" sz="2400" b="1" dirty="0" err="1"/>
              <a:t>mengulang</a:t>
            </a:r>
            <a:r>
              <a:rPr lang="en-US" sz="2400" b="1" dirty="0"/>
              <a:t> </a:t>
            </a:r>
            <a:r>
              <a:rPr lang="en-US" sz="2400" b="1" dirty="0" err="1"/>
              <a:t>dan</a:t>
            </a:r>
            <a:r>
              <a:rPr lang="en-US" sz="2400" b="1" dirty="0"/>
              <a:t> </a:t>
            </a:r>
            <a:r>
              <a:rPr lang="en-US" sz="2400" b="1" dirty="0" err="1"/>
              <a:t>menata</a:t>
            </a:r>
            <a:r>
              <a:rPr lang="en-US" sz="2400" b="1" dirty="0"/>
              <a:t> </a:t>
            </a:r>
            <a:r>
              <a:rPr lang="en-US" sz="2400" b="1" dirty="0" err="1"/>
              <a:t>pengetahuan</a:t>
            </a:r>
            <a:r>
              <a:rPr lang="en-US" sz="2400" b="1" dirty="0"/>
              <a:t> yang </a:t>
            </a:r>
            <a:r>
              <a:rPr lang="en-US" sz="2400" b="1" dirty="0" err="1"/>
              <a:t>sudah</a:t>
            </a:r>
            <a:r>
              <a:rPr lang="en-US" sz="2400" b="1" dirty="0"/>
              <a:t> </a:t>
            </a:r>
            <a:r>
              <a:rPr lang="en-US" sz="2400" b="1" dirty="0" err="1"/>
              <a:t>ada</a:t>
            </a:r>
            <a:r>
              <a:rPr lang="en-US" sz="2400" b="1" dirty="0"/>
              <a:t>. </a:t>
            </a:r>
            <a:endParaRPr lang="en-US" sz="2400" b="1" dirty="0" smtClean="0"/>
          </a:p>
          <a:p>
            <a:pPr lvl="1"/>
            <a:r>
              <a:rPr lang="en-US" sz="2400" b="1" dirty="0" err="1" smtClean="0"/>
              <a:t>Literatur</a:t>
            </a:r>
            <a:r>
              <a:rPr lang="en-US" sz="2400" b="1" dirty="0" smtClean="0"/>
              <a:t> </a:t>
            </a:r>
            <a:r>
              <a:rPr lang="en-US" sz="2400" b="1" dirty="0" err="1" smtClean="0"/>
              <a:t>sekunder</a:t>
            </a:r>
            <a:r>
              <a:rPr lang="en-US" sz="2400" b="1" dirty="0" smtClean="0"/>
              <a:t> </a:t>
            </a:r>
            <a:r>
              <a:rPr lang="en-US" sz="2400" b="1" dirty="0" err="1"/>
              <a:t>ini</a:t>
            </a:r>
            <a:r>
              <a:rPr lang="en-US" sz="2400" b="1" dirty="0"/>
              <a:t> </a:t>
            </a:r>
            <a:r>
              <a:rPr lang="en-US" sz="2400" b="1" dirty="0" err="1"/>
              <a:t>termasuk</a:t>
            </a:r>
            <a:r>
              <a:rPr lang="en-US" sz="2400" b="1" dirty="0"/>
              <a:t> </a:t>
            </a:r>
            <a:r>
              <a:rPr lang="en-US" sz="2400" b="1" dirty="0" err="1"/>
              <a:t>dalam</a:t>
            </a:r>
            <a:r>
              <a:rPr lang="en-US" sz="2400" b="1" dirty="0"/>
              <a:t> </a:t>
            </a:r>
            <a:r>
              <a:rPr lang="en-US" sz="2400" b="1" dirty="0" err="1"/>
              <a:t>jenis</a:t>
            </a:r>
            <a:r>
              <a:rPr lang="en-US" sz="2400" b="1" dirty="0"/>
              <a:t> </a:t>
            </a:r>
            <a:r>
              <a:rPr lang="en-US" sz="2400" b="1" dirty="0" err="1"/>
              <a:t>koleksi</a:t>
            </a:r>
            <a:r>
              <a:rPr lang="en-US" sz="2400" b="1" dirty="0"/>
              <a:t> </a:t>
            </a:r>
            <a:r>
              <a:rPr lang="en-US" sz="2400" b="1" dirty="0" err="1"/>
              <a:t>referensi</a:t>
            </a:r>
            <a:r>
              <a:rPr lang="en-US" sz="2400" b="1" dirty="0"/>
              <a:t> </a:t>
            </a:r>
            <a:r>
              <a:rPr lang="en-US" sz="2400" b="1" dirty="0" err="1"/>
              <a:t>seperti</a:t>
            </a:r>
            <a:r>
              <a:rPr lang="en-US" sz="2400" b="1" dirty="0"/>
              <a:t> </a:t>
            </a:r>
            <a:r>
              <a:rPr lang="en-US" sz="2400" b="1" dirty="0" err="1" smtClean="0"/>
              <a:t>bibliografi</a:t>
            </a:r>
            <a:r>
              <a:rPr lang="en-US" sz="2400" b="1" dirty="0" smtClean="0"/>
              <a:t>, </a:t>
            </a:r>
            <a:r>
              <a:rPr lang="en-US" sz="2400" b="1" dirty="0" err="1" smtClean="0"/>
              <a:t>katalog</a:t>
            </a:r>
            <a:r>
              <a:rPr lang="en-US" sz="2400" b="1" dirty="0" smtClean="0"/>
              <a:t> </a:t>
            </a:r>
            <a:r>
              <a:rPr lang="en-US" sz="2400" b="1" dirty="0" err="1" smtClean="0"/>
              <a:t>induk</a:t>
            </a:r>
            <a:r>
              <a:rPr lang="en-US" sz="2400" b="1" dirty="0" smtClean="0"/>
              <a:t>, </a:t>
            </a:r>
            <a:r>
              <a:rPr lang="en-US" sz="2400" b="1" dirty="0" err="1" smtClean="0"/>
              <a:t>kamus</a:t>
            </a:r>
            <a:r>
              <a:rPr lang="en-US" sz="2400" b="1" dirty="0"/>
              <a:t>, </a:t>
            </a:r>
            <a:r>
              <a:rPr lang="en-US" sz="2400" b="1" dirty="0" err="1"/>
              <a:t>ensiklopedi</a:t>
            </a:r>
            <a:r>
              <a:rPr lang="en-US" sz="2400" b="1" dirty="0"/>
              <a:t>, thesaurus, </a:t>
            </a:r>
            <a:r>
              <a:rPr lang="en-US" sz="2400" b="1" dirty="0" err="1"/>
              <a:t>direktori</a:t>
            </a:r>
            <a:r>
              <a:rPr lang="en-US" sz="2400" b="1" dirty="0"/>
              <a:t>, </a:t>
            </a:r>
            <a:r>
              <a:rPr lang="en-US" sz="2400" b="1" dirty="0" err="1"/>
              <a:t>majalah</a:t>
            </a:r>
            <a:r>
              <a:rPr lang="en-US" sz="2400" b="1" dirty="0"/>
              <a:t> </a:t>
            </a:r>
            <a:r>
              <a:rPr lang="en-US" sz="2400" b="1" dirty="0" err="1"/>
              <a:t>abstrak</a:t>
            </a:r>
            <a:r>
              <a:rPr lang="en-US" sz="2400" b="1" dirty="0"/>
              <a:t>, </a:t>
            </a:r>
            <a:r>
              <a:rPr lang="en-US" sz="2400" b="1" dirty="0" err="1"/>
              <a:t>majalah</a:t>
            </a:r>
            <a:r>
              <a:rPr lang="en-US" sz="2400" b="1" dirty="0"/>
              <a:t> </a:t>
            </a:r>
            <a:r>
              <a:rPr lang="en-US" sz="2400" b="1" dirty="0" err="1"/>
              <a:t>indeks</a:t>
            </a:r>
            <a:r>
              <a:rPr lang="en-US" sz="2400" b="1" dirty="0"/>
              <a:t>, </a:t>
            </a:r>
            <a:r>
              <a:rPr lang="en-US" sz="2400" b="1" dirty="0" err="1" smtClean="0"/>
              <a:t>tinjauan</a:t>
            </a:r>
            <a:r>
              <a:rPr lang="en-US" sz="2400" b="1" dirty="0" smtClean="0"/>
              <a:t> </a:t>
            </a:r>
            <a:r>
              <a:rPr lang="en-US" sz="2400" b="1" dirty="0" err="1"/>
              <a:t>literatur</a:t>
            </a:r>
            <a:r>
              <a:rPr lang="en-US" sz="2400" b="1" dirty="0"/>
              <a:t>, </a:t>
            </a:r>
            <a:r>
              <a:rPr lang="en-US" sz="2400" b="1" dirty="0" err="1"/>
              <a:t>termasuk</a:t>
            </a:r>
            <a:r>
              <a:rPr lang="en-US" sz="2400" b="1" dirty="0"/>
              <a:t> </a:t>
            </a:r>
            <a:r>
              <a:rPr lang="en-US" sz="2400" b="1" dirty="0" err="1"/>
              <a:t>juga</a:t>
            </a:r>
            <a:r>
              <a:rPr lang="en-US" sz="2400" b="1" dirty="0"/>
              <a:t> </a:t>
            </a:r>
            <a:r>
              <a:rPr lang="en-US" sz="2400" b="1" dirty="0" err="1"/>
              <a:t>pangkalan</a:t>
            </a:r>
            <a:r>
              <a:rPr lang="en-US" sz="2400" b="1" dirty="0"/>
              <a:t> data </a:t>
            </a:r>
            <a:r>
              <a:rPr lang="en-US" sz="2400" b="1" dirty="0" err="1"/>
              <a:t>dan</a:t>
            </a:r>
            <a:r>
              <a:rPr lang="en-US" sz="2400" b="1" dirty="0"/>
              <a:t> lain-lain.</a:t>
            </a:r>
            <a:endParaRPr lang="en-US" sz="2400" dirty="0"/>
          </a:p>
        </p:txBody>
      </p:sp>
      <p:pic>
        <p:nvPicPr>
          <p:cNvPr id="5" name="Picture 2" descr="D:\zzzsiwho\themes powerPoint\Picture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normAutofit fontScale="90000"/>
          </a:bodyPr>
          <a:lstStyle/>
          <a:p>
            <a:r>
              <a:rPr lang="en-US" b="1" dirty="0" err="1">
                <a:solidFill>
                  <a:srgbClr val="FFFF00"/>
                </a:solidFill>
              </a:rPr>
              <a:t>Fungsi</a:t>
            </a:r>
            <a:r>
              <a:rPr lang="en-US" b="1" dirty="0">
                <a:solidFill>
                  <a:srgbClr val="FFFF00"/>
                </a:solidFill>
              </a:rPr>
              <a:t>, </a:t>
            </a:r>
            <a:r>
              <a:rPr lang="en-US" b="1" dirty="0" err="1">
                <a:solidFill>
                  <a:srgbClr val="FFFF00"/>
                </a:solidFill>
              </a:rPr>
              <a:t>tujuan</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manfaat</a:t>
            </a:r>
            <a:r>
              <a:rPr lang="en-US" b="1" dirty="0">
                <a:solidFill>
                  <a:srgbClr val="FFFF00"/>
                </a:solidFill>
              </a:rPr>
              <a:t> </a:t>
            </a:r>
            <a:r>
              <a:rPr lang="en-US" b="1" dirty="0" err="1">
                <a:solidFill>
                  <a:srgbClr val="FFFF00"/>
                </a:solidFill>
              </a:rPr>
              <a:t>penyusunan</a:t>
            </a:r>
            <a:r>
              <a:rPr lang="en-US" b="1" dirty="0">
                <a:solidFill>
                  <a:srgbClr val="FFFF00"/>
                </a:solidFill>
              </a:rPr>
              <a:t> </a:t>
            </a:r>
            <a:r>
              <a:rPr lang="en-US" b="1" dirty="0" err="1">
                <a:solidFill>
                  <a:srgbClr val="FFFF00"/>
                </a:solidFill>
              </a:rPr>
              <a:t>bibliografi</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err="1" smtClean="0"/>
              <a:t>Sebagai</a:t>
            </a:r>
            <a:r>
              <a:rPr lang="en-US" dirty="0" smtClean="0"/>
              <a:t> </a:t>
            </a:r>
            <a:r>
              <a:rPr lang="en-US" dirty="0" err="1"/>
              <a:t>sarana</a:t>
            </a:r>
            <a:r>
              <a:rPr lang="en-US" dirty="0"/>
              <a:t> </a:t>
            </a:r>
            <a:r>
              <a:rPr lang="en-US" dirty="0" err="1"/>
              <a:t>penelusuran</a:t>
            </a:r>
            <a:r>
              <a:rPr lang="en-US" dirty="0"/>
              <a:t>;</a:t>
            </a:r>
          </a:p>
          <a:p>
            <a:r>
              <a:rPr lang="en-US" dirty="0" err="1" smtClean="0">
                <a:solidFill>
                  <a:srgbClr val="FFFF00"/>
                </a:solidFill>
              </a:rPr>
              <a:t>Mengidentifikasi</a:t>
            </a:r>
            <a:r>
              <a:rPr lang="en-US" dirty="0" smtClean="0">
                <a:solidFill>
                  <a:srgbClr val="FFFF00"/>
                </a:solidFill>
              </a:rPr>
              <a:t> </a:t>
            </a:r>
            <a:r>
              <a:rPr lang="en-US" dirty="0">
                <a:solidFill>
                  <a:srgbClr val="FFFF00"/>
                </a:solidFill>
              </a:rPr>
              <a:t>data </a:t>
            </a:r>
            <a:r>
              <a:rPr lang="en-US" dirty="0" err="1">
                <a:solidFill>
                  <a:srgbClr val="FFFF00"/>
                </a:solidFill>
              </a:rPr>
              <a:t>koleksi</a:t>
            </a:r>
            <a:r>
              <a:rPr lang="en-US" dirty="0">
                <a:solidFill>
                  <a:srgbClr val="FFFF00"/>
                </a:solidFill>
              </a:rPr>
              <a:t> (</a:t>
            </a:r>
            <a:r>
              <a:rPr lang="en-US" dirty="0" err="1">
                <a:solidFill>
                  <a:srgbClr val="FFFF00"/>
                </a:solidFill>
              </a:rPr>
              <a:t>pengarang</a:t>
            </a:r>
            <a:r>
              <a:rPr lang="en-US" dirty="0">
                <a:solidFill>
                  <a:srgbClr val="FFFF00"/>
                </a:solidFill>
              </a:rPr>
              <a:t>, </a:t>
            </a:r>
            <a:r>
              <a:rPr lang="en-US" dirty="0" err="1">
                <a:solidFill>
                  <a:srgbClr val="FFFF00"/>
                </a:solidFill>
              </a:rPr>
              <a:t>judul</a:t>
            </a:r>
            <a:r>
              <a:rPr lang="en-US" dirty="0">
                <a:solidFill>
                  <a:srgbClr val="FFFF00"/>
                </a:solidFill>
              </a:rPr>
              <a:t>, </a:t>
            </a:r>
            <a:r>
              <a:rPr lang="en-US" dirty="0" err="1">
                <a:solidFill>
                  <a:srgbClr val="FFFF00"/>
                </a:solidFill>
              </a:rPr>
              <a:t>penerbit</a:t>
            </a:r>
            <a:r>
              <a:rPr lang="en-US" dirty="0">
                <a:solidFill>
                  <a:srgbClr val="FFFF00"/>
                </a:solidFill>
              </a:rPr>
              <a:t>, </a:t>
            </a:r>
            <a:r>
              <a:rPr lang="en-US" dirty="0" err="1">
                <a:solidFill>
                  <a:srgbClr val="FFFF00"/>
                </a:solidFill>
              </a:rPr>
              <a:t>dsb</a:t>
            </a:r>
            <a:r>
              <a:rPr lang="en-US" dirty="0">
                <a:solidFill>
                  <a:srgbClr val="FFFF00"/>
                </a:solidFill>
              </a:rPr>
              <a:t>.);</a:t>
            </a:r>
          </a:p>
          <a:p>
            <a:r>
              <a:rPr lang="en-US" dirty="0" err="1" smtClean="0"/>
              <a:t>Memberi</a:t>
            </a:r>
            <a:r>
              <a:rPr lang="en-US" dirty="0" smtClean="0"/>
              <a:t> </a:t>
            </a:r>
            <a:r>
              <a:rPr lang="en-US" dirty="0" err="1"/>
              <a:t>informasi</a:t>
            </a:r>
            <a:r>
              <a:rPr lang="en-US" dirty="0"/>
              <a:t> </a:t>
            </a:r>
            <a:r>
              <a:rPr lang="en-US" dirty="0" err="1"/>
              <a:t>kepada</a:t>
            </a:r>
            <a:r>
              <a:rPr lang="en-US" dirty="0"/>
              <a:t> </a:t>
            </a:r>
            <a:r>
              <a:rPr lang="en-US" dirty="0" err="1"/>
              <a:t>peneliti</a:t>
            </a:r>
            <a:r>
              <a:rPr lang="en-US" dirty="0"/>
              <a:t> </a:t>
            </a:r>
            <a:r>
              <a:rPr lang="en-US" dirty="0" err="1"/>
              <a:t>tentang</a:t>
            </a:r>
            <a:r>
              <a:rPr lang="en-US" dirty="0"/>
              <a:t> </a:t>
            </a:r>
            <a:r>
              <a:rPr lang="en-US" dirty="0" err="1"/>
              <a:t>apa</a:t>
            </a:r>
            <a:r>
              <a:rPr lang="en-US" dirty="0"/>
              <a:t> </a:t>
            </a:r>
            <a:r>
              <a:rPr lang="en-US" dirty="0" err="1"/>
              <a:t>saja</a:t>
            </a:r>
            <a:r>
              <a:rPr lang="en-US" dirty="0"/>
              <a:t> </a:t>
            </a:r>
            <a:r>
              <a:rPr lang="en-US" dirty="0" err="1"/>
              <a:t>terbitan</a:t>
            </a:r>
            <a:r>
              <a:rPr lang="en-US" dirty="0"/>
              <a:t> </a:t>
            </a:r>
            <a:r>
              <a:rPr lang="en-US" dirty="0" err="1"/>
              <a:t>mengenai</a:t>
            </a:r>
            <a:r>
              <a:rPr lang="en-US" dirty="0"/>
              <a:t> </a:t>
            </a:r>
            <a:r>
              <a:rPr lang="en-US" dirty="0" err="1"/>
              <a:t>subjek</a:t>
            </a:r>
            <a:r>
              <a:rPr lang="en-US" dirty="0"/>
              <a:t> </a:t>
            </a:r>
            <a:r>
              <a:rPr lang="en-US" dirty="0" err="1"/>
              <a:t>tertentu</a:t>
            </a:r>
            <a:r>
              <a:rPr lang="en-US" dirty="0"/>
              <a:t>;</a:t>
            </a:r>
          </a:p>
          <a:p>
            <a:r>
              <a:rPr lang="en-US" dirty="0" err="1" smtClean="0">
                <a:solidFill>
                  <a:srgbClr val="FFFF00"/>
                </a:solidFill>
              </a:rPr>
              <a:t>Menghindarkan</a:t>
            </a:r>
            <a:r>
              <a:rPr lang="en-US" dirty="0" smtClean="0">
                <a:solidFill>
                  <a:srgbClr val="FFFF00"/>
                </a:solidFill>
              </a:rPr>
              <a:t> </a:t>
            </a:r>
            <a:r>
              <a:rPr lang="en-US" dirty="0" err="1">
                <a:solidFill>
                  <a:srgbClr val="FFFF00"/>
                </a:solidFill>
              </a:rPr>
              <a:t>terjadinya</a:t>
            </a:r>
            <a:r>
              <a:rPr lang="en-US" dirty="0">
                <a:solidFill>
                  <a:srgbClr val="FFFF00"/>
                </a:solidFill>
              </a:rPr>
              <a:t> </a:t>
            </a:r>
            <a:r>
              <a:rPr lang="en-US" dirty="0" err="1">
                <a:solidFill>
                  <a:srgbClr val="FFFF00"/>
                </a:solidFill>
              </a:rPr>
              <a:t>duplikasi</a:t>
            </a:r>
            <a:r>
              <a:rPr lang="en-US" dirty="0">
                <a:solidFill>
                  <a:srgbClr val="FFFF00"/>
                </a:solidFill>
              </a:rPr>
              <a:t> </a:t>
            </a:r>
            <a:r>
              <a:rPr lang="en-US" dirty="0" err="1">
                <a:solidFill>
                  <a:srgbClr val="FFFF00"/>
                </a:solidFill>
              </a:rPr>
              <a:t>dalam</a:t>
            </a:r>
            <a:r>
              <a:rPr lang="en-US" dirty="0">
                <a:solidFill>
                  <a:srgbClr val="FFFF00"/>
                </a:solidFill>
              </a:rPr>
              <a:t> </a:t>
            </a:r>
            <a:r>
              <a:rPr lang="en-US" dirty="0" err="1">
                <a:solidFill>
                  <a:srgbClr val="FFFF00"/>
                </a:solidFill>
              </a:rPr>
              <a:t>penelitian</a:t>
            </a:r>
            <a:r>
              <a:rPr lang="en-US" dirty="0">
                <a:solidFill>
                  <a:srgbClr val="FFFF00"/>
                </a:solidFill>
              </a:rPr>
              <a:t>;</a:t>
            </a:r>
          </a:p>
          <a:p>
            <a:r>
              <a:rPr lang="en-US" dirty="0" err="1" smtClean="0"/>
              <a:t>Sebagai</a:t>
            </a:r>
            <a:r>
              <a:rPr lang="en-US" dirty="0" smtClean="0"/>
              <a:t> </a:t>
            </a:r>
            <a:r>
              <a:rPr lang="en-US" dirty="0" err="1"/>
              <a:t>sarana</a:t>
            </a:r>
            <a:r>
              <a:rPr lang="en-US" dirty="0"/>
              <a:t> </a:t>
            </a:r>
            <a:r>
              <a:rPr lang="en-US" dirty="0" err="1"/>
              <a:t>dalam</a:t>
            </a:r>
            <a:r>
              <a:rPr lang="en-US" dirty="0"/>
              <a:t> </a:t>
            </a:r>
            <a:r>
              <a:rPr lang="en-US" dirty="0" err="1"/>
              <a:t>seleksi</a:t>
            </a:r>
            <a:r>
              <a:rPr lang="en-US" dirty="0"/>
              <a:t> </a:t>
            </a:r>
            <a:r>
              <a:rPr lang="en-US" dirty="0" err="1"/>
              <a:t>bahan</a:t>
            </a:r>
            <a:r>
              <a:rPr lang="en-US" dirty="0"/>
              <a:t> </a:t>
            </a:r>
            <a:r>
              <a:rPr lang="en-US" dirty="0" err="1"/>
              <a:t>pustaka</a:t>
            </a:r>
            <a:r>
              <a:rPr lang="en-US" dirty="0"/>
              <a: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zzzsiwho\themes powerPoint\Picture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pic>
        <p:nvPicPr>
          <p:cNvPr id="5" name="Picture 2" descr="D:\zzzsiwho\themes powerPoint\Pictur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b="1" dirty="0" err="1" smtClean="0"/>
              <a:t>Jenis</a:t>
            </a:r>
            <a:r>
              <a:rPr lang="en-US" b="1" dirty="0" smtClean="0"/>
              <a:t> </a:t>
            </a:r>
            <a:r>
              <a:rPr lang="en-US" b="1" dirty="0" err="1" smtClean="0"/>
              <a:t>Bibliografi</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None/>
            </a:pPr>
            <a:r>
              <a:rPr lang="id-ID" dirty="0" smtClean="0"/>
              <a:t>Dari segi </a:t>
            </a:r>
            <a:r>
              <a:rPr lang="id-ID" b="1" dirty="0"/>
              <a:t>cara penyajian</a:t>
            </a:r>
            <a:r>
              <a:rPr lang="id-ID" dirty="0"/>
              <a:t> </a:t>
            </a:r>
            <a:r>
              <a:rPr lang="id-ID" b="1" dirty="0"/>
              <a:t>dan uraian deksripsi</a:t>
            </a:r>
            <a:r>
              <a:rPr lang="id-ID" dirty="0"/>
              <a:t>-nya, bibliografi dibagi menjadi: </a:t>
            </a:r>
            <a:endParaRPr lang="en-US" dirty="0"/>
          </a:p>
          <a:p>
            <a:pPr>
              <a:buNone/>
            </a:pPr>
            <a:r>
              <a:rPr lang="id-ID" b="1" dirty="0"/>
              <a:t>• Bibliografi deskriptif</a:t>
            </a:r>
            <a:r>
              <a:rPr lang="id-ID" dirty="0"/>
              <a:t>:</a:t>
            </a:r>
            <a:r>
              <a:rPr lang="id-ID" b="1" dirty="0"/>
              <a:t> </a:t>
            </a:r>
            <a:endParaRPr lang="en-US" dirty="0"/>
          </a:p>
          <a:p>
            <a:r>
              <a:rPr lang="id-ID" dirty="0"/>
              <a:t>bibliografi yang dilengkapi deskripsi singkat yang didapat dari gambaran fisik yang tertera atau tertulis dalam bahan pustaka. Seperti judul buku atau majalah, judul artikel, nama pengarang, data terbitan (impresum), kolasi serta kata kunci dan abstrak yang tertulis. </a:t>
            </a:r>
            <a:endParaRPr lang="en-US" dirty="0"/>
          </a:p>
          <a:p>
            <a:pPr>
              <a:buNone/>
            </a:pPr>
            <a:r>
              <a:rPr lang="id-ID" b="1" dirty="0"/>
              <a:t>• Bibliografi evaluatif</a:t>
            </a:r>
            <a:r>
              <a:rPr lang="id-ID" dirty="0"/>
              <a:t>:</a:t>
            </a:r>
            <a:r>
              <a:rPr lang="id-ID" b="1" dirty="0"/>
              <a:t> </a:t>
            </a:r>
            <a:endParaRPr lang="en-US" dirty="0"/>
          </a:p>
          <a:p>
            <a:r>
              <a:rPr lang="id-ID" dirty="0"/>
              <a:t>bibliografi yang dilengkapi dengan evaluasi tentang suatu bahan pustaka. Evaluasi ini biasanya mencakup penilaian terhadap isi suatu bahan pustaka atau artikel. </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a:xfrm>
            <a:off x="457200" y="0"/>
            <a:ext cx="2743200" cy="838200"/>
          </a:xfrm>
        </p:spPr>
        <p:txBody>
          <a:bodyPr/>
          <a:lstStyle/>
          <a:p>
            <a:r>
              <a:rPr lang="en-US" sz="2800" b="1" dirty="0" err="1" smtClean="0"/>
              <a:t>Jenis</a:t>
            </a:r>
            <a:r>
              <a:rPr lang="en-US" sz="2800" b="1" dirty="0" smtClean="0"/>
              <a:t> </a:t>
            </a:r>
            <a:r>
              <a:rPr lang="en-US" sz="2800" b="1" dirty="0" err="1" smtClean="0"/>
              <a:t>Bibliografi</a:t>
            </a:r>
            <a:endParaRPr lang="en-US" sz="2800" dirty="0"/>
          </a:p>
        </p:txBody>
      </p:sp>
      <p:sp>
        <p:nvSpPr>
          <p:cNvPr id="4" name="Content Placeholder 3"/>
          <p:cNvSpPr>
            <a:spLocks noGrp="1"/>
          </p:cNvSpPr>
          <p:nvPr>
            <p:ph idx="1"/>
          </p:nvPr>
        </p:nvSpPr>
        <p:spPr>
          <a:xfrm>
            <a:off x="457200" y="685800"/>
            <a:ext cx="8534400" cy="5943600"/>
          </a:xfrm>
        </p:spPr>
        <p:txBody>
          <a:bodyPr>
            <a:noAutofit/>
          </a:bodyPr>
          <a:lstStyle/>
          <a:p>
            <a:pPr>
              <a:buNone/>
            </a:pPr>
            <a:r>
              <a:rPr lang="id-ID" sz="2100" dirty="0"/>
              <a:t>Dari segi </a:t>
            </a:r>
            <a:r>
              <a:rPr lang="id-ID" sz="2100" b="1" dirty="0"/>
              <a:t>cakupan-</a:t>
            </a:r>
            <a:r>
              <a:rPr lang="id-ID" sz="2100" dirty="0"/>
              <a:t>nya, </a:t>
            </a:r>
            <a:r>
              <a:rPr lang="id-ID" sz="2100" dirty="0" smtClean="0"/>
              <a:t>diantaranya</a:t>
            </a:r>
            <a:r>
              <a:rPr lang="id-ID" sz="2100" dirty="0"/>
              <a:t>: </a:t>
            </a:r>
            <a:endParaRPr lang="en-US" sz="2100" dirty="0"/>
          </a:p>
          <a:p>
            <a:pPr>
              <a:buNone/>
            </a:pPr>
            <a:r>
              <a:rPr lang="id-ID" sz="2100" b="1" dirty="0"/>
              <a:t>• Bibliografi </a:t>
            </a:r>
            <a:r>
              <a:rPr lang="id-ID" sz="2100" b="1" dirty="0" smtClean="0"/>
              <a:t>umum</a:t>
            </a:r>
            <a:r>
              <a:rPr lang="en-US" sz="2100" b="1" dirty="0" smtClean="0"/>
              <a:t>, </a:t>
            </a:r>
            <a:r>
              <a:rPr lang="id-ID" sz="2100" dirty="0" smtClean="0"/>
              <a:t>Contoh</a:t>
            </a:r>
            <a:r>
              <a:rPr lang="id-ID" sz="2100" dirty="0"/>
              <a:t>: “Berita Bibliografi Indonesia”.</a:t>
            </a:r>
            <a:endParaRPr lang="en-US" sz="2100" dirty="0"/>
          </a:p>
          <a:p>
            <a:pPr>
              <a:buNone/>
            </a:pPr>
            <a:r>
              <a:rPr lang="id-ID" sz="2100" b="1" dirty="0"/>
              <a:t>• Bibliografi </a:t>
            </a:r>
            <a:r>
              <a:rPr lang="id-ID" sz="2100" b="1" dirty="0" smtClean="0"/>
              <a:t>subjek/khusus</a:t>
            </a:r>
            <a:r>
              <a:rPr lang="id-ID" sz="2100" dirty="0" smtClean="0"/>
              <a:t>: </a:t>
            </a:r>
            <a:r>
              <a:rPr lang="id-ID" sz="2100" dirty="0"/>
              <a:t>“Bibliografi Hukum Indonesia”, “</a:t>
            </a:r>
            <a:r>
              <a:rPr lang="id-ID" sz="2100" dirty="0" smtClean="0"/>
              <a:t>Bibliografi</a:t>
            </a:r>
            <a:r>
              <a:rPr lang="en-US" sz="2100" dirty="0" smtClean="0"/>
              <a:t> </a:t>
            </a:r>
            <a:r>
              <a:rPr lang="id-ID" sz="2100" dirty="0" smtClean="0"/>
              <a:t>Anak”</a:t>
            </a:r>
            <a:endParaRPr lang="en-US" sz="2100" dirty="0"/>
          </a:p>
          <a:p>
            <a:pPr>
              <a:buNone/>
            </a:pPr>
            <a:r>
              <a:rPr lang="id-ID" sz="2100" b="1" dirty="0"/>
              <a:t>• Bibliografi </a:t>
            </a:r>
            <a:r>
              <a:rPr lang="id-ID" sz="2100" b="1" dirty="0" smtClean="0"/>
              <a:t>selektif</a:t>
            </a:r>
            <a:r>
              <a:rPr lang="en-US" sz="2100" b="1" dirty="0" smtClean="0"/>
              <a:t>,</a:t>
            </a:r>
            <a:r>
              <a:rPr lang="id-ID" sz="2100" b="1" dirty="0" smtClean="0"/>
              <a:t> </a:t>
            </a:r>
            <a:r>
              <a:rPr lang="id-ID" sz="2100" dirty="0" smtClean="0"/>
              <a:t>Misalnya </a:t>
            </a:r>
            <a:r>
              <a:rPr lang="id-ID" sz="2100" dirty="0"/>
              <a:t>"Buku </a:t>
            </a:r>
            <a:r>
              <a:rPr lang="id-ID" sz="2100" dirty="0" smtClean="0"/>
              <a:t>terpilih </a:t>
            </a:r>
            <a:r>
              <a:rPr lang="id-ID" sz="2100" dirty="0"/>
              <a:t>untuk anak usia pra sekolah". </a:t>
            </a:r>
            <a:endParaRPr lang="en-US" sz="2100" dirty="0"/>
          </a:p>
          <a:p>
            <a:pPr>
              <a:buNone/>
            </a:pPr>
            <a:r>
              <a:rPr lang="id-ID" sz="2100" b="1" dirty="0"/>
              <a:t>• Bibliografi </a:t>
            </a:r>
            <a:r>
              <a:rPr lang="id-ID" sz="2100" b="1" dirty="0" smtClean="0"/>
              <a:t>beranotasi</a:t>
            </a:r>
            <a:r>
              <a:rPr lang="en-US" sz="2100" b="1" dirty="0" smtClean="0"/>
              <a:t>: </a:t>
            </a:r>
            <a:r>
              <a:rPr lang="id-ID" sz="2100" dirty="0" smtClean="0"/>
              <a:t>“Kematian </a:t>
            </a:r>
            <a:r>
              <a:rPr lang="id-ID" sz="2100" dirty="0"/>
              <a:t>Bayi dan Anak di Indonesia: Bibliografi Beranotasi”. </a:t>
            </a:r>
            <a:endParaRPr lang="en-US" sz="2100" dirty="0"/>
          </a:p>
          <a:p>
            <a:pPr>
              <a:buNone/>
            </a:pPr>
            <a:r>
              <a:rPr lang="id-ID" sz="2100" b="1" dirty="0"/>
              <a:t>• Bibliografi </a:t>
            </a:r>
            <a:r>
              <a:rPr lang="id-ID" sz="2100" b="1" dirty="0" smtClean="0"/>
              <a:t>nasional/daerah</a:t>
            </a:r>
            <a:r>
              <a:rPr lang="en-US" sz="2100" b="1" dirty="0"/>
              <a:t>:</a:t>
            </a:r>
            <a:r>
              <a:rPr lang="id-ID" sz="2100" dirty="0" smtClean="0"/>
              <a:t> </a:t>
            </a:r>
            <a:r>
              <a:rPr lang="id-ID" sz="2100" dirty="0"/>
              <a:t>"Bibliografi Nasional Indonesia", “Bibliografi Daerah Jawa Timur”. </a:t>
            </a:r>
            <a:endParaRPr lang="en-US" sz="2100" dirty="0"/>
          </a:p>
          <a:p>
            <a:pPr>
              <a:buNone/>
            </a:pPr>
            <a:r>
              <a:rPr lang="id-ID" sz="2100" b="1" dirty="0"/>
              <a:t>• Bibliografi Universal</a:t>
            </a:r>
            <a:r>
              <a:rPr lang="id-ID" sz="2100" dirty="0"/>
              <a:t>:</a:t>
            </a:r>
            <a:r>
              <a:rPr lang="id-ID" sz="2100" b="1" dirty="0"/>
              <a:t> </a:t>
            </a:r>
            <a:r>
              <a:rPr lang="id-ID" sz="2100" dirty="0" smtClean="0"/>
              <a:t>“</a:t>
            </a:r>
            <a:r>
              <a:rPr lang="id-ID" sz="2100" dirty="0"/>
              <a:t>National  Union Catalog, Pre-1956 </a:t>
            </a:r>
            <a:r>
              <a:rPr lang="id-ID" sz="2100" dirty="0" smtClean="0"/>
              <a:t>Imprints, </a:t>
            </a:r>
            <a:r>
              <a:rPr lang="id-ID" sz="2100" dirty="0"/>
              <a:t>London.”   </a:t>
            </a:r>
            <a:endParaRPr lang="en-US" sz="2100" dirty="0"/>
          </a:p>
          <a:p>
            <a:pPr>
              <a:buNone/>
            </a:pPr>
            <a:r>
              <a:rPr lang="id-ID" sz="2100" b="1" dirty="0"/>
              <a:t>• Bibliografi regional</a:t>
            </a:r>
            <a:r>
              <a:rPr lang="id-ID" sz="2100" dirty="0"/>
              <a:t>:</a:t>
            </a:r>
            <a:r>
              <a:rPr lang="id-ID" sz="2100" b="1" dirty="0"/>
              <a:t> </a:t>
            </a:r>
            <a:r>
              <a:rPr lang="id-ID" sz="2100" dirty="0" smtClean="0"/>
              <a:t>Library </a:t>
            </a:r>
            <a:r>
              <a:rPr lang="id-ID" sz="2100" dirty="0"/>
              <a:t>of Congress Accessions List: Southeast Asia” </a:t>
            </a:r>
            <a:endParaRPr lang="en-US" sz="2100" dirty="0"/>
          </a:p>
          <a:p>
            <a:pPr>
              <a:buNone/>
            </a:pPr>
            <a:r>
              <a:rPr lang="id-ID" sz="2100" b="1" dirty="0"/>
              <a:t>• Bibliografi retrospektif</a:t>
            </a:r>
            <a:r>
              <a:rPr lang="id-ID" sz="2100" dirty="0"/>
              <a:t>:</a:t>
            </a:r>
            <a:r>
              <a:rPr lang="id-ID" sz="2100" b="1" dirty="0"/>
              <a:t> </a:t>
            </a:r>
            <a:r>
              <a:rPr lang="id-ID" sz="2100" dirty="0" smtClean="0"/>
              <a:t>“</a:t>
            </a:r>
            <a:r>
              <a:rPr lang="id-ID" sz="2100" dirty="0"/>
              <a:t>Bibliografi Batavia = The Bibliography of Batavia”</a:t>
            </a:r>
            <a:endParaRPr lang="en-US" sz="2100" dirty="0"/>
          </a:p>
          <a:p>
            <a:pPr>
              <a:buNone/>
            </a:pPr>
            <a:r>
              <a:rPr lang="id-ID" sz="2100" b="1" dirty="0"/>
              <a:t>• Bibliografi terkini/current</a:t>
            </a:r>
            <a:r>
              <a:rPr lang="id-ID" sz="2100" dirty="0"/>
              <a:t>:</a:t>
            </a:r>
            <a:r>
              <a:rPr lang="id-ID" sz="2100" b="1" dirty="0"/>
              <a:t> </a:t>
            </a:r>
            <a:r>
              <a:rPr lang="id-ID" sz="2100" dirty="0" smtClean="0"/>
              <a:t>“</a:t>
            </a:r>
            <a:r>
              <a:rPr lang="id-ID" sz="2100" dirty="0"/>
              <a:t>Ulrich's International Periodicals Directory”.</a:t>
            </a:r>
            <a:endParaRPr lang="en-US" sz="2100" dirty="0"/>
          </a:p>
          <a:p>
            <a:pPr>
              <a:buNone/>
            </a:pPr>
            <a:r>
              <a:rPr lang="id-ID" sz="2100" b="1" dirty="0"/>
              <a:t>• Bibliografi biobibliografi/kumpulan </a:t>
            </a:r>
            <a:r>
              <a:rPr lang="id-ID" sz="2100" b="1" dirty="0" smtClean="0"/>
              <a:t>karangan</a:t>
            </a:r>
            <a:r>
              <a:rPr lang="id-ID" sz="2100" dirty="0" smtClean="0"/>
              <a:t>:</a:t>
            </a:r>
            <a:r>
              <a:rPr lang="en-US" sz="2100" dirty="0" smtClean="0"/>
              <a:t> </a:t>
            </a:r>
            <a:r>
              <a:rPr lang="id-ID" sz="2100" dirty="0" smtClean="0"/>
              <a:t>Contoh</a:t>
            </a:r>
            <a:r>
              <a:rPr lang="id-ID" sz="2100" dirty="0"/>
              <a:t>: “Kumpulan karangan mengenai Bung Karno</a:t>
            </a:r>
            <a:r>
              <a:rPr lang="id-ID" sz="2100" dirty="0" smtClean="0"/>
              <a:t>”</a:t>
            </a:r>
            <a:endParaRPr lang="en-US" sz="2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3" name="Content Placeholder 2"/>
          <p:cNvSpPr>
            <a:spLocks noGrp="1"/>
          </p:cNvSpPr>
          <p:nvPr>
            <p:ph idx="1"/>
          </p:nvPr>
        </p:nvSpPr>
        <p:spPr>
          <a:xfrm>
            <a:off x="457200" y="1143000"/>
            <a:ext cx="8382000" cy="5105400"/>
          </a:xfrm>
        </p:spPr>
        <p:txBody>
          <a:bodyPr>
            <a:noAutofit/>
          </a:bodyPr>
          <a:lstStyle/>
          <a:p>
            <a:r>
              <a:rPr lang="id-ID" sz="2300" dirty="0" smtClean="0"/>
              <a:t>jenis bibliografi yang mencatat terbitan suatu negara atau daerah regional tertentu. </a:t>
            </a:r>
            <a:endParaRPr lang="en-US" sz="2300" dirty="0" smtClean="0"/>
          </a:p>
          <a:p>
            <a:r>
              <a:rPr lang="id-ID" sz="2300" dirty="0" smtClean="0"/>
              <a:t>Bibliografi</a:t>
            </a:r>
            <a:r>
              <a:rPr lang="id-ID" sz="2300" b="1" dirty="0" smtClean="0"/>
              <a:t> </a:t>
            </a:r>
            <a:r>
              <a:rPr lang="id-ID" sz="2300" dirty="0" smtClean="0"/>
              <a:t>nasional biasanya diterbitkan oleh perpustakaan nasional di suatu negara, Bibliografi daerah diterbitkan oleh perpustakaan provinsi/daerah. Contohnya "Bibliografi Nasional Indonesia", “Bibliografi Daerah Jawa Timur”. </a:t>
            </a:r>
            <a:endParaRPr lang="en-US" sz="2300" dirty="0" smtClean="0"/>
          </a:p>
          <a:p>
            <a:r>
              <a:rPr lang="id-ID" sz="2300" dirty="0" smtClean="0"/>
              <a:t>Namun pada perjalanannya ada istilah </a:t>
            </a:r>
            <a:r>
              <a:rPr lang="id-ID" sz="2300" b="1" dirty="0" smtClean="0"/>
              <a:t>Bibliografi Nasional Indonesia</a:t>
            </a:r>
            <a:r>
              <a:rPr lang="id-ID" sz="2300" dirty="0" smtClean="0"/>
              <a:t> </a:t>
            </a:r>
            <a:r>
              <a:rPr lang="id-ID" sz="2300" b="1" dirty="0" smtClean="0"/>
              <a:t>(BNI)</a:t>
            </a:r>
            <a:r>
              <a:rPr lang="en-US" sz="2300" b="1" dirty="0" smtClean="0"/>
              <a:t> </a:t>
            </a:r>
            <a:r>
              <a:rPr lang="en-US" sz="2300" b="1" dirty="0" err="1" smtClean="0"/>
              <a:t>dan</a:t>
            </a:r>
            <a:r>
              <a:rPr lang="id-ID" sz="2300" dirty="0" smtClean="0"/>
              <a:t> </a:t>
            </a:r>
            <a:r>
              <a:rPr lang="id-ID" sz="2300" b="1" dirty="0" smtClean="0"/>
              <a:t>Bibliografi Indonesiana, </a:t>
            </a:r>
            <a:r>
              <a:rPr lang="id-ID" sz="2300" dirty="0" smtClean="0"/>
              <a:t>dan Bibliografi Daerah Jawa Timur </a:t>
            </a:r>
            <a:r>
              <a:rPr lang="en-US" sz="2300" dirty="0" err="1" smtClean="0"/>
              <a:t>dan</a:t>
            </a:r>
            <a:r>
              <a:rPr lang="en-US" sz="2300" dirty="0" smtClean="0"/>
              <a:t> </a:t>
            </a:r>
            <a:r>
              <a:rPr lang="id-ID" sz="2300" dirty="0" smtClean="0"/>
              <a:t>Bibliografi Jawa-Timuran</a:t>
            </a:r>
            <a:r>
              <a:rPr lang="id-ID" sz="2300" b="1" dirty="0" smtClean="0"/>
              <a:t>.</a:t>
            </a:r>
            <a:endParaRPr lang="en-US" sz="2300" b="1" dirty="0" smtClean="0"/>
          </a:p>
          <a:p>
            <a:r>
              <a:rPr lang="id-ID" sz="2300" dirty="0" smtClean="0"/>
              <a:t>Bibliografi Nasional Indonesia cakupan topiknya lebih luas, yaitu semua publikasi di Indonesia mengenai semua bidang ilmu pengetahuan dan budaya, baik tertulis, tercetak, maupun terekam.</a:t>
            </a:r>
            <a:endParaRPr lang="en-US" sz="2300" dirty="0" smtClean="0"/>
          </a:p>
          <a:p>
            <a:r>
              <a:rPr lang="id-ID" sz="2300" dirty="0" smtClean="0"/>
              <a:t>Bibliografi Indonesiana mencakup bahan rujukan mengenai Indonesia, yang diterbitkan di Indonesia maupun di luar negeri. </a:t>
            </a:r>
            <a:endParaRPr lang="en-US" sz="2300" dirty="0" smtClean="0"/>
          </a:p>
          <a:p>
            <a:endParaRPr lang="en-US" sz="2300" dirty="0" smtClean="0"/>
          </a:p>
          <a:p>
            <a:endParaRPr lang="en-US" sz="2300" dirty="0"/>
          </a:p>
        </p:txBody>
      </p:sp>
      <p:sp>
        <p:nvSpPr>
          <p:cNvPr id="2" name="Title 1"/>
          <p:cNvSpPr>
            <a:spLocks noGrp="1"/>
          </p:cNvSpPr>
          <p:nvPr>
            <p:ph type="title"/>
          </p:nvPr>
        </p:nvSpPr>
        <p:spPr>
          <a:xfrm>
            <a:off x="457200" y="274638"/>
            <a:ext cx="6248400" cy="563562"/>
          </a:xfrm>
        </p:spPr>
        <p:txBody>
          <a:bodyPr/>
          <a:lstStyle/>
          <a:p>
            <a:r>
              <a:rPr lang="id-ID" sz="4000" b="1" dirty="0" smtClean="0"/>
              <a:t>Bibliografi </a:t>
            </a:r>
            <a:r>
              <a:rPr lang="en-US" sz="4000" b="1" dirty="0" smtClean="0"/>
              <a:t>N</a:t>
            </a:r>
            <a:r>
              <a:rPr lang="id-ID" sz="4000" b="1" dirty="0" smtClean="0"/>
              <a:t>asional/</a:t>
            </a:r>
            <a:r>
              <a:rPr lang="en-US" sz="4000" b="1" dirty="0" smtClean="0"/>
              <a:t>D</a:t>
            </a:r>
            <a:r>
              <a:rPr lang="id-ID" sz="4000" b="1" dirty="0" smtClean="0"/>
              <a:t>aerah</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55650" y="333375"/>
            <a:ext cx="7772400" cy="935038"/>
          </a:xfrm>
        </p:spPr>
        <p:txBody>
          <a:bodyPr/>
          <a:lstStyle/>
          <a:p>
            <a:pPr eaLnBrk="1" hangingPunct="1">
              <a:defRPr/>
            </a:pPr>
            <a:r>
              <a:rPr lang="id-ID" b="1" dirty="0" smtClean="0">
                <a:solidFill>
                  <a:schemeClr val="accent1">
                    <a:lumMod val="50000"/>
                  </a:schemeClr>
                </a:solidFill>
                <a:latin typeface="Narkisim" pitchFamily="34" charset="-79"/>
                <a:cs typeface="Narkisim" pitchFamily="34" charset="-79"/>
              </a:rPr>
              <a:t>BIBLIOGRAFI NASIONAL</a:t>
            </a:r>
          </a:p>
        </p:txBody>
      </p:sp>
      <p:sp>
        <p:nvSpPr>
          <p:cNvPr id="17411" name="Content Placeholder 2"/>
          <p:cNvSpPr>
            <a:spLocks noGrp="1"/>
          </p:cNvSpPr>
          <p:nvPr>
            <p:ph idx="1"/>
          </p:nvPr>
        </p:nvSpPr>
        <p:spPr>
          <a:xfrm>
            <a:off x="685800" y="1219200"/>
            <a:ext cx="7772400" cy="4495800"/>
          </a:xfrm>
        </p:spPr>
        <p:txBody>
          <a:bodyPr/>
          <a:lstStyle/>
          <a:p>
            <a:pPr eaLnBrk="1" hangingPunct="1">
              <a:defRPr/>
            </a:pPr>
            <a:r>
              <a:rPr lang="es-ES" sz="2800" dirty="0" err="1" smtClean="0">
                <a:solidFill>
                  <a:srgbClr val="FFFF00"/>
                </a:solidFill>
                <a:latin typeface="Narkisim" pitchFamily="34" charset="-79"/>
                <a:cs typeface="Narkisim" pitchFamily="34" charset="-79"/>
              </a:rPr>
              <a:t>Masing-masing</a:t>
            </a:r>
            <a:r>
              <a:rPr lang="es-ES" sz="2800" dirty="0" smtClean="0">
                <a:solidFill>
                  <a:srgbClr val="FFFF00"/>
                </a:solidFill>
                <a:latin typeface="Narkisim" pitchFamily="34" charset="-79"/>
                <a:cs typeface="Narkisim" pitchFamily="34" charset="-79"/>
              </a:rPr>
              <a:t> negara/</a:t>
            </a:r>
            <a:r>
              <a:rPr lang="es-ES" sz="2800" dirty="0" err="1" smtClean="0">
                <a:solidFill>
                  <a:srgbClr val="FFFF00"/>
                </a:solidFill>
                <a:latin typeface="Narkisim" pitchFamily="34" charset="-79"/>
                <a:cs typeface="Narkisim" pitchFamily="34" charset="-79"/>
              </a:rPr>
              <a:t>bangsa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mendokumentasikan</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hasil</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karya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budaya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manusia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dalam</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bentuk</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bibliografi</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nasional</a:t>
            </a:r>
            <a:r>
              <a:rPr lang="es-ES" sz="2800" dirty="0" smtClean="0">
                <a:solidFill>
                  <a:srgbClr val="FFFF00"/>
                </a:solidFill>
                <a:latin typeface="Narkisim" pitchFamily="34" charset="-79"/>
                <a:cs typeface="Narkisim" pitchFamily="34" charset="-79"/>
              </a:rPr>
              <a:t> </a:t>
            </a:r>
            <a:r>
              <a:rPr lang="id-ID" sz="2800" dirty="0" smtClean="0">
                <a:solidFill>
                  <a:srgbClr val="FFFF00"/>
                </a:solidFill>
                <a:latin typeface="Narkisim" pitchFamily="34" charset="-79"/>
                <a:cs typeface="Narkisim" pitchFamily="34" charset="-79"/>
              </a:rPr>
              <a:t>secara </a:t>
            </a:r>
            <a:r>
              <a:rPr lang="es-ES" sz="2800" dirty="0" err="1" smtClean="0">
                <a:solidFill>
                  <a:srgbClr val="FFFF00"/>
                </a:solidFill>
                <a:latin typeface="Narkisim" pitchFamily="34" charset="-79"/>
                <a:cs typeface="Narkisim" pitchFamily="34" charset="-79"/>
              </a:rPr>
              <a:t>lengkap</a:t>
            </a:r>
            <a:r>
              <a:rPr lang="es-ES" sz="2800" dirty="0" smtClean="0">
                <a:solidFill>
                  <a:srgbClr val="FFFF00"/>
                </a:solidFill>
                <a:latin typeface="Narkisim" pitchFamily="34" charset="-79"/>
                <a:cs typeface="Narkisim" pitchFamily="34" charset="-79"/>
              </a:rPr>
              <a:t> dan </a:t>
            </a:r>
            <a:r>
              <a:rPr lang="id-ID" sz="2800" dirty="0" smtClean="0">
                <a:solidFill>
                  <a:srgbClr val="FFFF00"/>
                </a:solidFill>
                <a:latin typeface="Narkisim" pitchFamily="34" charset="-79"/>
                <a:cs typeface="Narkisim" pitchFamily="34" charset="-79"/>
              </a:rPr>
              <a:t>komprehensif</a:t>
            </a:r>
          </a:p>
          <a:p>
            <a:pPr eaLnBrk="1" hangingPunct="1">
              <a:defRPr/>
            </a:pPr>
            <a:r>
              <a:rPr lang="id-ID" sz="2800" dirty="0" smtClean="0">
                <a:solidFill>
                  <a:srgbClr val="FFFF00"/>
                </a:solidFill>
                <a:latin typeface="Narkisim" pitchFamily="34" charset="-79"/>
                <a:cs typeface="Narkisim" pitchFamily="34" charset="-79"/>
              </a:rPr>
              <a:t>D</a:t>
            </a:r>
            <a:r>
              <a:rPr lang="es-ES" sz="2800" dirty="0" err="1" smtClean="0">
                <a:solidFill>
                  <a:srgbClr val="FFFF00"/>
                </a:solidFill>
                <a:latin typeface="Narkisim" pitchFamily="34" charset="-79"/>
                <a:cs typeface="Narkisim" pitchFamily="34" charset="-79"/>
              </a:rPr>
              <a:t>apat</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digunakan</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sebagai</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alat</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promosi</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tentang</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adanya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karya-karya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baru</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dapat</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merupakan</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promosi</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bisnis</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usaha</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penerbitan</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untuk</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memperoleh</a:t>
            </a:r>
            <a:r>
              <a:rPr lang="es-ES" sz="2800" dirty="0" smtClean="0">
                <a:solidFill>
                  <a:srgbClr val="FFFF00"/>
                </a:solidFill>
                <a:latin typeface="Narkisim" pitchFamily="34" charset="-79"/>
                <a:cs typeface="Narkisim" pitchFamily="34" charset="-79"/>
              </a:rPr>
              <a:t> pasar yang </a:t>
            </a:r>
            <a:r>
              <a:rPr lang="es-ES" sz="2800" dirty="0" err="1" smtClean="0">
                <a:solidFill>
                  <a:srgbClr val="FFFF00"/>
                </a:solidFill>
                <a:latin typeface="Narkisim" pitchFamily="34" charset="-79"/>
                <a:cs typeface="Narkisim" pitchFamily="34" charset="-79"/>
              </a:rPr>
              <a:t>lebih</a:t>
            </a:r>
            <a:r>
              <a:rPr lang="es-ES" sz="2800" dirty="0" smtClean="0">
                <a:solidFill>
                  <a:srgbClr val="FFFF00"/>
                </a:solidFill>
                <a:latin typeface="Narkisim" pitchFamily="34" charset="-79"/>
                <a:cs typeface="Narkisim" pitchFamily="34" charset="-79"/>
              </a:rPr>
              <a:t> </a:t>
            </a:r>
            <a:r>
              <a:rPr lang="es-ES" sz="2800" dirty="0" err="1" smtClean="0">
                <a:solidFill>
                  <a:srgbClr val="FFFF00"/>
                </a:solidFill>
                <a:latin typeface="Narkisim" pitchFamily="34" charset="-79"/>
                <a:cs typeface="Narkisim" pitchFamily="34" charset="-79"/>
              </a:rPr>
              <a:t>luas</a:t>
            </a:r>
            <a:r>
              <a:rPr lang="es-ES" sz="2800" dirty="0" smtClean="0">
                <a:solidFill>
                  <a:srgbClr val="FFFF00"/>
                </a:solidFill>
                <a:latin typeface="Narkisim" pitchFamily="34" charset="-79"/>
                <a:cs typeface="Narkisim" pitchFamily="34" charset="-79"/>
              </a:rPr>
              <a:t>.</a:t>
            </a:r>
            <a:r>
              <a:rPr lang="en-US" sz="2800" dirty="0" smtClean="0">
                <a:solidFill>
                  <a:srgbClr val="FFFF00"/>
                </a:solidFill>
                <a:latin typeface="Narkisim" pitchFamily="34" charset="-79"/>
                <a:cs typeface="Narkisim" pitchFamily="34" charset="-79"/>
              </a:rPr>
              <a:t> </a:t>
            </a:r>
            <a:endParaRPr lang="id-ID" sz="2800" dirty="0" smtClean="0">
              <a:solidFill>
                <a:srgbClr val="FFFF00"/>
              </a:solidFill>
              <a:latin typeface="Narkisim" pitchFamily="34" charset="-79"/>
              <a:cs typeface="Narkisim" pitchFamily="34" charset="-79"/>
            </a:endParaRPr>
          </a:p>
          <a:p>
            <a:pPr eaLnBrk="1" hangingPunct="1">
              <a:defRPr/>
            </a:pPr>
            <a:r>
              <a:rPr lang="id-ID" sz="2800" dirty="0">
                <a:solidFill>
                  <a:srgbClr val="FFFF00"/>
                </a:solidFill>
                <a:latin typeface="Narkisim" pitchFamily="34" charset="-79"/>
                <a:cs typeface="Narkisim" pitchFamily="34" charset="-79"/>
              </a:rPr>
              <a:t>Sebagai </a:t>
            </a:r>
            <a:r>
              <a:rPr lang="es-ES" sz="2800" dirty="0" err="1">
                <a:solidFill>
                  <a:srgbClr val="FFFF00"/>
                </a:solidFill>
                <a:latin typeface="Narkisim" pitchFamily="34" charset="-79"/>
                <a:cs typeface="Narkisim" pitchFamily="34" charset="-79"/>
              </a:rPr>
              <a:t>alat</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seleksi</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bahan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pustaka</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untuk</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koleksi</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perpustakaan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maupun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untuk</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keperluan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kajian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bahan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pustaka</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bagi</a:t>
            </a:r>
            <a:r>
              <a:rPr lang="es-ES" sz="2800" dirty="0">
                <a:solidFill>
                  <a:srgbClr val="FFFF00"/>
                </a:solidFill>
                <a:latin typeface="Narkisim" pitchFamily="34" charset="-79"/>
                <a:cs typeface="Narkisim" pitchFamily="34" charset="-79"/>
              </a:rPr>
              <a:t> para </a:t>
            </a:r>
            <a:r>
              <a:rPr lang="es-ES" sz="2800" dirty="0" err="1">
                <a:solidFill>
                  <a:srgbClr val="FFFF00"/>
                </a:solidFill>
                <a:latin typeface="Narkisim" pitchFamily="34" charset="-79"/>
                <a:cs typeface="Narkisim" pitchFamily="34" charset="-79"/>
              </a:rPr>
              <a:t>peneliti</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mahasiswa</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ataupun</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masyarakat</a:t>
            </a:r>
            <a:r>
              <a:rPr lang="es-ES" sz="2800" dirty="0">
                <a:solidFill>
                  <a:srgbClr val="FFFF00"/>
                </a:solidFill>
                <a:latin typeface="Narkisim" pitchFamily="34" charset="-79"/>
                <a:cs typeface="Narkisim" pitchFamily="34" charset="-79"/>
              </a:rPr>
              <a:t> pada </a:t>
            </a:r>
            <a:r>
              <a:rPr lang="es-ES" sz="2800" dirty="0" err="1" smtClean="0">
                <a:solidFill>
                  <a:srgbClr val="FFFF00"/>
                </a:solidFill>
                <a:latin typeface="Narkisim" pitchFamily="34" charset="-79"/>
                <a:cs typeface="Narkisim" pitchFamily="34" charset="-79"/>
              </a:rPr>
              <a:t>umumnya</a:t>
            </a:r>
            <a:r>
              <a:rPr lang="id-ID" sz="2800" dirty="0" smtClean="0">
                <a:solidFill>
                  <a:srgbClr val="FFFF00"/>
                </a:solidFill>
                <a:latin typeface="Narkisim" pitchFamily="34" charset="-79"/>
                <a:cs typeface="Narkisim" pitchFamily="34" charset="-79"/>
              </a:rPr>
              <a:t> </a:t>
            </a:r>
            <a:r>
              <a:rPr lang="id-ID" sz="2800" dirty="0" smtClean="0">
                <a:solidFill>
                  <a:srgbClr val="FFFF00"/>
                </a:solidFill>
                <a:latin typeface="Narkisim" pitchFamily="34" charset="-79"/>
                <a:cs typeface="Narkisim" pitchFamily="34" charset="-79"/>
                <a:sym typeface="Wingdings" pitchFamily="2" charset="2"/>
              </a:rPr>
              <a:t></a:t>
            </a:r>
            <a:r>
              <a:rPr lang="es-ES" sz="2800" dirty="0" err="1">
                <a:solidFill>
                  <a:srgbClr val="FFFF00"/>
                </a:solidFill>
                <a:latin typeface="Narkisim" pitchFamily="34" charset="-79"/>
                <a:cs typeface="Narkisim" pitchFamily="34" charset="-79"/>
              </a:rPr>
              <a:t>Bibliografi</a:t>
            </a:r>
            <a:r>
              <a:rPr lang="es-ES" sz="2800" dirty="0">
                <a:solidFill>
                  <a:srgbClr val="FFFF00"/>
                </a:solidFill>
                <a:latin typeface="Narkisim" pitchFamily="34" charset="-79"/>
                <a:cs typeface="Narkisim" pitchFamily="34" charset="-79"/>
              </a:rPr>
              <a:t> </a:t>
            </a:r>
            <a:r>
              <a:rPr lang="es-ES" sz="2800" dirty="0" err="1">
                <a:solidFill>
                  <a:srgbClr val="FFFF00"/>
                </a:solidFill>
                <a:latin typeface="Narkisim" pitchFamily="34" charset="-79"/>
                <a:cs typeface="Narkisim" pitchFamily="34" charset="-79"/>
              </a:rPr>
              <a:t>Nasional</a:t>
            </a:r>
            <a:r>
              <a:rPr lang="es-ES" sz="2800" dirty="0">
                <a:solidFill>
                  <a:srgbClr val="FFFF00"/>
                </a:solidFill>
                <a:latin typeface="Narkisim" pitchFamily="34" charset="-79"/>
                <a:cs typeface="Narkisim" pitchFamily="34" charset="-79"/>
              </a:rPr>
              <a:t> yang </a:t>
            </a:r>
            <a:r>
              <a:rPr lang="es-ES" sz="2800" dirty="0" err="1">
                <a:solidFill>
                  <a:srgbClr val="FFFF00"/>
                </a:solidFill>
                <a:latin typeface="Narkisim" pitchFamily="34" charset="-79"/>
                <a:cs typeface="Narkisim" pitchFamily="34" charset="-79"/>
              </a:rPr>
              <a:t>lengkap</a:t>
            </a:r>
            <a:r>
              <a:rPr lang="es-ES" sz="2800" dirty="0">
                <a:solidFill>
                  <a:srgbClr val="FFFF00"/>
                </a:solidFill>
                <a:latin typeface="Narkisim" pitchFamily="34" charset="-79"/>
                <a:cs typeface="Narkisim" pitchFamily="34" charset="-79"/>
              </a:rPr>
              <a:t> dan </a:t>
            </a:r>
            <a:r>
              <a:rPr lang="es-ES" sz="2800" dirty="0" err="1">
                <a:solidFill>
                  <a:srgbClr val="FFFF00"/>
                </a:solidFill>
                <a:latin typeface="Narkisim" pitchFamily="34" charset="-79"/>
                <a:cs typeface="Narkisim" pitchFamily="34" charset="-79"/>
              </a:rPr>
              <a:t>mutakhir</a:t>
            </a:r>
            <a:r>
              <a:rPr lang="es-ES" sz="2800" dirty="0">
                <a:solidFill>
                  <a:srgbClr val="FFFF00"/>
                </a:solidFill>
                <a:latin typeface="Narkisim" pitchFamily="34" charset="-79"/>
                <a:cs typeface="Narkisim" pitchFamily="34" charset="-79"/>
              </a:rPr>
              <a:t>.</a:t>
            </a:r>
            <a:endParaRPr lang="en-US" sz="2800" dirty="0">
              <a:solidFill>
                <a:srgbClr val="FFFF00"/>
              </a:solidFill>
              <a:latin typeface="Narkisim" pitchFamily="34" charset="-79"/>
              <a:cs typeface="Narkisim" pitchFamily="34" charset="-79"/>
            </a:endParaRPr>
          </a:p>
          <a:p>
            <a:pPr eaLnBrk="1" hangingPunct="1">
              <a:defRPr/>
            </a:pPr>
            <a:endParaRPr lang="en-US" sz="2800" dirty="0" smtClean="0">
              <a:latin typeface="Narkisim" pitchFamily="34" charset="-79"/>
              <a:cs typeface="Narkisim" pitchFamily="34" charset="-79"/>
            </a:endParaRPr>
          </a:p>
          <a:p>
            <a:pPr eaLnBrk="1" hangingPunct="1">
              <a:defRPr/>
            </a:pPr>
            <a:endParaRPr lang="id-ID" sz="28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lumMod val="50000"/>
                  </a:schemeClr>
                </a:solidFill>
                <a:latin typeface="Narkisim" pitchFamily="34" charset="-79"/>
                <a:cs typeface="Narkisim" pitchFamily="34" charset="-79"/>
              </a:rPr>
              <a:t>BIBLIOGRAFI NASIONAL &amp; BIBLIOGRAFI DAERAH</a:t>
            </a:r>
            <a:endParaRPr lang="id-ID" dirty="0"/>
          </a:p>
        </p:txBody>
      </p:sp>
      <p:graphicFrame>
        <p:nvGraphicFramePr>
          <p:cNvPr id="3" name="Diagram 2"/>
          <p:cNvGraphicFramePr/>
          <p:nvPr/>
        </p:nvGraphicFramePr>
        <p:xfrm>
          <a:off x="685800" y="1397000"/>
          <a:ext cx="8153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Left Arrow 4"/>
          <p:cNvSpPr/>
          <p:nvPr/>
        </p:nvSpPr>
        <p:spPr>
          <a:xfrm>
            <a:off x="3048000" y="3276600"/>
            <a:ext cx="381000" cy="12192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6" name="Curved Left Arrow 5"/>
          <p:cNvSpPr/>
          <p:nvPr/>
        </p:nvSpPr>
        <p:spPr>
          <a:xfrm>
            <a:off x="8458200" y="3276600"/>
            <a:ext cx="381000" cy="1219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7" name="Curved Left Arrow 6"/>
          <p:cNvSpPr/>
          <p:nvPr/>
        </p:nvSpPr>
        <p:spPr>
          <a:xfrm>
            <a:off x="5867400" y="3276600"/>
            <a:ext cx="381000" cy="12192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3600" b="1" dirty="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JARINGAN </a:t>
            </a:r>
            <a:r>
              <a:rPr lang="en-US" sz="3600" b="1">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KERJASAMA </a:t>
            </a:r>
            <a:r>
              <a:rPr lang="en-US" sz="3600"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
            </a:r>
            <a:br>
              <a:rPr lang="en-US" sz="3600"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br>
            <a:r>
              <a:rPr lang="en-US" sz="3600"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KATALOG </a:t>
            </a:r>
            <a:r>
              <a:rPr lang="en-US" sz="3600" b="1">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INDUK </a:t>
            </a:r>
            <a:r>
              <a:rPr lang="en-US" sz="3600"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NASIONAL &amp; BIBLIOGRAFI DAERAH</a:t>
            </a:r>
            <a:endParaRPr lang="id-ID" sz="3600" dirty="0">
              <a:solidFill>
                <a:schemeClr val="bg2">
                  <a:lumMod val="10000"/>
                </a:schemeClr>
              </a:solidFill>
              <a:latin typeface="Narkisim" pitchFamily="34" charset="-79"/>
              <a:cs typeface="Narkisim" pitchFamily="34" charset="-79"/>
            </a:endParaRPr>
          </a:p>
        </p:txBody>
      </p:sp>
      <p:graphicFrame>
        <p:nvGraphicFramePr>
          <p:cNvPr id="4" name="Content Placeholder 3"/>
          <p:cNvGraphicFramePr>
            <a:graphicFrameLocks noGrp="1"/>
          </p:cNvGraphicFramePr>
          <p:nvPr>
            <p:ph sz="half" idx="1"/>
          </p:nvPr>
        </p:nvGraphicFramePr>
        <p:xfrm>
          <a:off x="323528" y="1628800"/>
          <a:ext cx="39707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2"/>
          </p:nvPr>
        </p:nvGraphicFramePr>
        <p:xfrm>
          <a:off x="4724400" y="1295400"/>
          <a:ext cx="4127376" cy="4906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sz="3600" b="1" dirty="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JARINGAN </a:t>
            </a:r>
            <a:r>
              <a:rPr lang="en-US" sz="3600" b="1">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KERJASAMA </a:t>
            </a:r>
            <a:r>
              <a:rPr lang="en-US" sz="3600"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di PROVINSI</a:t>
            </a:r>
            <a:endParaRPr lang="id-ID" sz="3600" dirty="0">
              <a:solidFill>
                <a:schemeClr val="bg2">
                  <a:lumMod val="10000"/>
                </a:schemeClr>
              </a:solidFill>
              <a:latin typeface="Narkisim" pitchFamily="34" charset="-79"/>
              <a:cs typeface="Narkisim" pitchFamily="34" charset="-79"/>
            </a:endParaRPr>
          </a:p>
        </p:txBody>
      </p:sp>
      <p:graphicFrame>
        <p:nvGraphicFramePr>
          <p:cNvPr id="5" name="Content Placeholder 4"/>
          <p:cNvGraphicFramePr>
            <a:graphicFrameLocks noGrp="1"/>
          </p:cNvGraphicFramePr>
          <p:nvPr>
            <p:ph sz="half" idx="2"/>
          </p:nvPr>
        </p:nvGraphicFramePr>
        <p:xfrm>
          <a:off x="685800" y="1295400"/>
          <a:ext cx="8165976"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04813"/>
            <a:ext cx="8686800" cy="838200"/>
          </a:xfrm>
        </p:spPr>
        <p:txBody>
          <a:bodyPr/>
          <a:lstStyle/>
          <a:p>
            <a:pPr>
              <a:defRPr/>
            </a:pPr>
            <a:r>
              <a:rPr lang="en-US"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JARINGAN KERJASAMA </a:t>
            </a:r>
            <a:r>
              <a:rPr lang="en-US"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di </a:t>
            </a:r>
            <a:r>
              <a:rPr lang="en-US" b="1" smtClean="0">
                <a:solidFill>
                  <a:schemeClr val="bg2">
                    <a:lumMod val="10000"/>
                  </a:schemeClr>
                </a:solidFill>
                <a:effectLst>
                  <a:outerShdw blurRad="38100" dist="38100" dir="2700000" algn="tl">
                    <a:srgbClr val="000000">
                      <a:alpha val="43137"/>
                    </a:srgbClr>
                  </a:outerShdw>
                </a:effectLst>
                <a:latin typeface="Narkisim" pitchFamily="34" charset="-79"/>
                <a:cs typeface="Narkisim" pitchFamily="34" charset="-79"/>
              </a:rPr>
              <a:t>Kab/Kot dan </a:t>
            </a:r>
            <a:r>
              <a:rPr lang="id-ID" b="1" smtClean="0">
                <a:solidFill>
                  <a:schemeClr val="bg2">
                    <a:lumMod val="10000"/>
                  </a:schemeClr>
                </a:solidFill>
                <a:latin typeface="Narkisim" pitchFamily="34" charset="-79"/>
                <a:cs typeface="Narkisim" pitchFamily="34" charset="-79"/>
              </a:rPr>
              <a:t>PENGUMPULAN </a:t>
            </a:r>
            <a:r>
              <a:rPr lang="id-ID" b="1" dirty="0" smtClean="0">
                <a:solidFill>
                  <a:schemeClr val="bg2">
                    <a:lumMod val="10000"/>
                  </a:schemeClr>
                </a:solidFill>
                <a:latin typeface="Narkisim" pitchFamily="34" charset="-79"/>
                <a:cs typeface="Narkisim" pitchFamily="34" charset="-79"/>
              </a:rPr>
              <a:t>DATA</a:t>
            </a:r>
            <a:endParaRPr lang="id-ID" b="1" dirty="0">
              <a:solidFill>
                <a:schemeClr val="bg2">
                  <a:lumMod val="10000"/>
                </a:schemeClr>
              </a:solidFill>
              <a:latin typeface="Narkisim" pitchFamily="34" charset="-79"/>
              <a:cs typeface="Narkisim" pitchFamily="34" charset="-79"/>
            </a:endParaRPr>
          </a:p>
        </p:txBody>
      </p:sp>
      <p:graphicFrame>
        <p:nvGraphicFramePr>
          <p:cNvPr id="4" name="Content Placeholder 3"/>
          <p:cNvGraphicFramePr>
            <a:graphicFrameLocks noGrp="1"/>
          </p:cNvGraphicFramePr>
          <p:nvPr>
            <p:ph idx="1"/>
          </p:nvPr>
        </p:nvGraphicFramePr>
        <p:xfrm>
          <a:off x="304800" y="1524000"/>
          <a:ext cx="8534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5"/>
            <a:ext cx="7772400" cy="1143000"/>
          </a:xfrm>
        </p:spPr>
        <p:txBody>
          <a:bodyPr>
            <a:normAutofit fontScale="90000"/>
          </a:bodyPr>
          <a:lstStyle/>
          <a:p>
            <a:pPr algn="ctr" eaLnBrk="1" hangingPunct="1">
              <a:defRPr/>
            </a:pPr>
            <a:r>
              <a:rPr lang="en-US" sz="3600" b="1" dirty="0">
                <a:solidFill>
                  <a:schemeClr val="bg2">
                    <a:lumMod val="10000"/>
                  </a:schemeClr>
                </a:solidFill>
                <a:latin typeface="Colonna MT" pitchFamily="82" charset="0"/>
              </a:rPr>
              <a:t>PANGKALAN DATA  (DATABASE</a:t>
            </a:r>
            <a:r>
              <a:rPr lang="en-US" sz="3600" smtClean="0">
                <a:solidFill>
                  <a:srgbClr val="002060"/>
                </a:solidFill>
                <a:latin typeface="Colonna MT" pitchFamily="82" charset="0"/>
              </a:rPr>
              <a:t>)</a:t>
            </a:r>
            <a:r>
              <a:rPr lang="id-ID" sz="3600" smtClean="0">
                <a:solidFill>
                  <a:schemeClr val="bg2">
                    <a:lumMod val="50000"/>
                  </a:schemeClr>
                </a:solidFill>
                <a:latin typeface="Colonna MT" pitchFamily="82" charset="0"/>
              </a:rPr>
              <a:t>      </a:t>
            </a:r>
            <a:r>
              <a:rPr lang="en-US" sz="3600" smtClean="0">
                <a:solidFill>
                  <a:schemeClr val="bg2">
                    <a:lumMod val="50000"/>
                  </a:schemeClr>
                </a:solidFill>
                <a:latin typeface="Colonna MT" pitchFamily="82" charset="0"/>
              </a:rPr>
              <a:t> </a:t>
            </a:r>
            <a:r>
              <a:rPr lang="id-ID" sz="3600" smtClean="0">
                <a:solidFill>
                  <a:schemeClr val="bg2">
                    <a:lumMod val="50000"/>
                  </a:schemeClr>
                </a:solidFill>
                <a:latin typeface="Colonna MT" pitchFamily="82" charset="0"/>
              </a:rPr>
              <a:t>    </a:t>
            </a:r>
            <a:r>
              <a:rPr lang="en-US" sz="2800" b="1" smtClean="0">
                <a:solidFill>
                  <a:srgbClr val="7030A0"/>
                </a:solidFill>
                <a:latin typeface="Colonna MT" pitchFamily="82" charset="0"/>
              </a:rPr>
              <a:t>DINAS PERPUSTAKAAN </a:t>
            </a:r>
            <a:r>
              <a:rPr lang="en-US" sz="3600" b="1" dirty="0">
                <a:solidFill>
                  <a:srgbClr val="7030A0"/>
                </a:solidFill>
                <a:latin typeface="Calibri" pitchFamily="34" charset="0"/>
              </a:rPr>
              <a:t/>
            </a:r>
            <a:br>
              <a:rPr lang="en-US" sz="3600" b="1" dirty="0">
                <a:solidFill>
                  <a:srgbClr val="7030A0"/>
                </a:solidFill>
                <a:latin typeface="Calibri" pitchFamily="34" charset="0"/>
              </a:rPr>
            </a:br>
            <a:endParaRPr lang="id-ID" sz="3600" dirty="0">
              <a:solidFill>
                <a:schemeClr val="bg1">
                  <a:lumMod val="50000"/>
                </a:schemeClr>
              </a:solidFill>
            </a:endParaRPr>
          </a:p>
        </p:txBody>
      </p:sp>
      <p:graphicFrame>
        <p:nvGraphicFramePr>
          <p:cNvPr id="5" name="Content Placeholder 4"/>
          <p:cNvGraphicFramePr>
            <a:graphicFrameLocks noGrp="1"/>
          </p:cNvGraphicFramePr>
          <p:nvPr>
            <p:ph idx="1"/>
          </p:nvPr>
        </p:nvGraphicFramePr>
        <p:xfrm>
          <a:off x="685800" y="1557338"/>
          <a:ext cx="7315200" cy="434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smtClean="0"/>
              <a:t>Penyusunan</a:t>
            </a:r>
            <a:r>
              <a:rPr lang="en-US" dirty="0" smtClean="0"/>
              <a:t> KID </a:t>
            </a:r>
            <a:r>
              <a:rPr lang="en-US" dirty="0" err="1" smtClean="0"/>
              <a:t>dan</a:t>
            </a:r>
            <a:r>
              <a:rPr lang="en-US" dirty="0" smtClean="0"/>
              <a:t> BD </a:t>
            </a:r>
            <a:r>
              <a:rPr lang="en-US" dirty="0" err="1" smtClean="0"/>
              <a:t>ini</a:t>
            </a:r>
            <a:r>
              <a:rPr lang="en-US" dirty="0" smtClean="0"/>
              <a:t> </a:t>
            </a:r>
            <a:r>
              <a:rPr lang="en-US" dirty="0" err="1" smtClean="0"/>
              <a:t>merupakan</a:t>
            </a:r>
            <a:r>
              <a:rPr lang="en-US" dirty="0" smtClean="0"/>
              <a:t> </a:t>
            </a:r>
            <a:r>
              <a:rPr lang="en-US" dirty="0" err="1" smtClean="0"/>
              <a:t>rangkaian</a:t>
            </a:r>
            <a:r>
              <a:rPr lang="en-US" dirty="0" smtClean="0"/>
              <a:t> </a:t>
            </a:r>
            <a:r>
              <a:rPr lang="en-US" dirty="0" err="1" smtClean="0"/>
              <a:t>kegiatan</a:t>
            </a:r>
            <a:r>
              <a:rPr lang="en-US" dirty="0" smtClean="0"/>
              <a:t> </a:t>
            </a:r>
            <a:r>
              <a:rPr lang="en-US" dirty="0" err="1" smtClean="0"/>
              <a:t>Jaringan</a:t>
            </a:r>
            <a:r>
              <a:rPr lang="en-US" dirty="0" smtClean="0"/>
              <a:t> </a:t>
            </a:r>
            <a:r>
              <a:rPr lang="en-US" dirty="0" err="1" smtClean="0"/>
              <a:t>Kerjasama</a:t>
            </a:r>
            <a:r>
              <a:rPr lang="en-US" dirty="0" smtClean="0"/>
              <a:t> </a:t>
            </a:r>
            <a:r>
              <a:rPr lang="en-US" dirty="0" err="1" smtClean="0"/>
              <a:t>antara</a:t>
            </a:r>
            <a:r>
              <a:rPr lang="en-US" dirty="0" smtClean="0"/>
              <a:t>:</a:t>
            </a:r>
          </a:p>
          <a:p>
            <a:r>
              <a:rPr lang="en-US" dirty="0" err="1" smtClean="0">
                <a:solidFill>
                  <a:srgbClr val="FFFF00"/>
                </a:solidFill>
              </a:rPr>
              <a:t>Perpustakaan</a:t>
            </a:r>
            <a:r>
              <a:rPr lang="en-US" dirty="0" smtClean="0">
                <a:solidFill>
                  <a:srgbClr val="FFFF00"/>
                </a:solidFill>
              </a:rPr>
              <a:t> </a:t>
            </a:r>
            <a:r>
              <a:rPr lang="en-US" dirty="0" err="1" smtClean="0">
                <a:solidFill>
                  <a:srgbClr val="FFFF00"/>
                </a:solidFill>
              </a:rPr>
              <a:t>Provinsi</a:t>
            </a:r>
            <a:r>
              <a:rPr lang="en-US" dirty="0" smtClean="0">
                <a:solidFill>
                  <a:srgbClr val="FFFF00"/>
                </a:solidFill>
              </a:rPr>
              <a:t> </a:t>
            </a:r>
            <a:r>
              <a:rPr lang="en-US" dirty="0" err="1" smtClean="0">
                <a:solidFill>
                  <a:srgbClr val="FFFF00"/>
                </a:solidFill>
              </a:rPr>
              <a:t>Jawa</a:t>
            </a:r>
            <a:r>
              <a:rPr lang="en-US" dirty="0" smtClean="0">
                <a:solidFill>
                  <a:srgbClr val="FFFF00"/>
                </a:solidFill>
              </a:rPr>
              <a:t> </a:t>
            </a:r>
            <a:r>
              <a:rPr lang="en-US" dirty="0" err="1" smtClean="0">
                <a:solidFill>
                  <a:srgbClr val="FFFF00"/>
                </a:solidFill>
              </a:rPr>
              <a:t>Timur</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semua</a:t>
            </a:r>
            <a:r>
              <a:rPr lang="en-US" dirty="0" smtClean="0">
                <a:solidFill>
                  <a:srgbClr val="FFFF00"/>
                </a:solidFill>
              </a:rPr>
              <a:t> </a:t>
            </a:r>
            <a:r>
              <a:rPr lang="en-US" dirty="0" err="1" smtClean="0">
                <a:solidFill>
                  <a:srgbClr val="FFFF00"/>
                </a:solidFill>
              </a:rPr>
              <a:t>jenis</a:t>
            </a:r>
            <a:r>
              <a:rPr lang="en-US" dirty="0" smtClean="0">
                <a:solidFill>
                  <a:srgbClr val="FFFF00"/>
                </a:solidFill>
              </a:rPr>
              <a:t> </a:t>
            </a:r>
            <a:r>
              <a:rPr lang="en-US" dirty="0" err="1" smtClean="0">
                <a:solidFill>
                  <a:srgbClr val="FFFF00"/>
                </a:solidFill>
              </a:rPr>
              <a:t>perpustakaan</a:t>
            </a:r>
            <a:r>
              <a:rPr lang="en-US" dirty="0" smtClean="0">
                <a:solidFill>
                  <a:srgbClr val="FFFF00"/>
                </a:solidFill>
              </a:rPr>
              <a:t> </a:t>
            </a:r>
            <a:r>
              <a:rPr lang="en-US" dirty="0" err="1" smtClean="0">
                <a:solidFill>
                  <a:srgbClr val="FFFF00"/>
                </a:solidFill>
              </a:rPr>
              <a:t>di</a:t>
            </a:r>
            <a:r>
              <a:rPr lang="en-US" dirty="0" smtClean="0">
                <a:solidFill>
                  <a:srgbClr val="FFFF00"/>
                </a:solidFill>
              </a:rPr>
              <a:t> </a:t>
            </a:r>
            <a:r>
              <a:rPr lang="en-US" dirty="0" err="1" smtClean="0">
                <a:solidFill>
                  <a:srgbClr val="FFFF00"/>
                </a:solidFill>
              </a:rPr>
              <a:t>Jawa</a:t>
            </a:r>
            <a:r>
              <a:rPr lang="en-US" dirty="0" smtClean="0">
                <a:solidFill>
                  <a:srgbClr val="FFFF00"/>
                </a:solidFill>
              </a:rPr>
              <a:t> </a:t>
            </a:r>
            <a:r>
              <a:rPr lang="en-US" dirty="0" err="1" smtClean="0">
                <a:solidFill>
                  <a:srgbClr val="FFFF00"/>
                </a:solidFill>
              </a:rPr>
              <a:t>Timur</a:t>
            </a:r>
            <a:r>
              <a:rPr lang="en-US" dirty="0" smtClean="0">
                <a:solidFill>
                  <a:srgbClr val="FFFF00"/>
                </a:solidFill>
              </a:rPr>
              <a:t>, </a:t>
            </a:r>
            <a:r>
              <a:rPr lang="en-US" dirty="0" err="1" smtClean="0">
                <a:solidFill>
                  <a:srgbClr val="FFFF00"/>
                </a:solidFill>
              </a:rPr>
              <a:t>diantaranya</a:t>
            </a:r>
            <a:r>
              <a:rPr lang="en-US" dirty="0" smtClean="0">
                <a:solidFill>
                  <a:srgbClr val="FFFF00"/>
                </a:solidFill>
              </a:rPr>
              <a:t> </a:t>
            </a:r>
          </a:p>
          <a:p>
            <a:r>
              <a:rPr lang="en-US" dirty="0" err="1" smtClean="0">
                <a:solidFill>
                  <a:srgbClr val="FFFF00"/>
                </a:solidFill>
              </a:rPr>
              <a:t>Perpustakaan</a:t>
            </a:r>
            <a:r>
              <a:rPr lang="en-US" dirty="0" smtClean="0">
                <a:solidFill>
                  <a:srgbClr val="FFFF00"/>
                </a:solidFill>
              </a:rPr>
              <a:t> </a:t>
            </a:r>
            <a:r>
              <a:rPr lang="en-US" dirty="0" err="1" smtClean="0">
                <a:solidFill>
                  <a:srgbClr val="FFFF00"/>
                </a:solidFill>
              </a:rPr>
              <a:t>Umum</a:t>
            </a:r>
            <a:r>
              <a:rPr lang="en-US" dirty="0" smtClean="0">
                <a:solidFill>
                  <a:srgbClr val="FFFF00"/>
                </a:solidFill>
              </a:rPr>
              <a:t> </a:t>
            </a:r>
            <a:r>
              <a:rPr lang="en-US" dirty="0" err="1" smtClean="0">
                <a:solidFill>
                  <a:srgbClr val="FFFF00"/>
                </a:solidFill>
              </a:rPr>
              <a:t>Kabupaten</a:t>
            </a:r>
            <a:r>
              <a:rPr lang="en-US" dirty="0" smtClean="0">
                <a:solidFill>
                  <a:srgbClr val="FFFF00"/>
                </a:solidFill>
              </a:rPr>
              <a:t>/Kota, </a:t>
            </a:r>
          </a:p>
          <a:p>
            <a:r>
              <a:rPr lang="en-US" dirty="0" err="1" smtClean="0">
                <a:solidFill>
                  <a:srgbClr val="FFFF00"/>
                </a:solidFill>
              </a:rPr>
              <a:t>Perpustakaan</a:t>
            </a:r>
            <a:r>
              <a:rPr lang="en-US" dirty="0" smtClean="0">
                <a:solidFill>
                  <a:srgbClr val="FFFF00"/>
                </a:solidFill>
              </a:rPr>
              <a:t> </a:t>
            </a:r>
            <a:r>
              <a:rPr lang="en-US" dirty="0" err="1" smtClean="0">
                <a:solidFill>
                  <a:srgbClr val="FFFF00"/>
                </a:solidFill>
              </a:rPr>
              <a:t>Perguruan</a:t>
            </a:r>
            <a:r>
              <a:rPr lang="en-US" dirty="0" smtClean="0">
                <a:solidFill>
                  <a:srgbClr val="FFFF00"/>
                </a:solidFill>
              </a:rPr>
              <a:t> </a:t>
            </a:r>
            <a:r>
              <a:rPr lang="en-US" dirty="0" err="1" smtClean="0">
                <a:solidFill>
                  <a:srgbClr val="FFFF00"/>
                </a:solidFill>
              </a:rPr>
              <a:t>Tinggi</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p>
          <a:p>
            <a:r>
              <a:rPr lang="en-US" dirty="0" err="1" smtClean="0">
                <a:solidFill>
                  <a:srgbClr val="FFFF00"/>
                </a:solidFill>
              </a:rPr>
              <a:t>Perpustakaan</a:t>
            </a:r>
            <a:r>
              <a:rPr lang="en-US" dirty="0" smtClean="0">
                <a:solidFill>
                  <a:srgbClr val="FFFF00"/>
                </a:solidFill>
              </a:rPr>
              <a:t> </a:t>
            </a:r>
            <a:r>
              <a:rPr lang="en-US" dirty="0" err="1" smtClean="0">
                <a:solidFill>
                  <a:srgbClr val="FFFF00"/>
                </a:solidFill>
              </a:rPr>
              <a:t>Khusus</a:t>
            </a:r>
            <a:r>
              <a:rPr lang="en-US" dirty="0" smtClean="0">
                <a:solidFill>
                  <a:srgbClr val="FFFF00"/>
                </a:solidFill>
              </a:rPr>
              <a:t>. </a:t>
            </a:r>
          </a:p>
          <a:p>
            <a:endParaRPr lang="en-US" dirty="0" smtClean="0"/>
          </a:p>
          <a:p>
            <a:r>
              <a:rPr lang="en-US" dirty="0" err="1" smtClean="0"/>
              <a:t>Penyusunan</a:t>
            </a:r>
            <a:r>
              <a:rPr lang="en-US" dirty="0" smtClean="0"/>
              <a:t> </a:t>
            </a:r>
            <a:r>
              <a:rPr lang="en-US" dirty="0" err="1" smtClean="0"/>
              <a:t>ini</a:t>
            </a:r>
            <a:r>
              <a:rPr lang="en-US" dirty="0" smtClean="0"/>
              <a:t> </a:t>
            </a:r>
            <a:r>
              <a:rPr lang="en-US" dirty="0" err="1" smtClean="0"/>
              <a:t>juga</a:t>
            </a:r>
            <a:r>
              <a:rPr lang="en-US" dirty="0" smtClean="0"/>
              <a:t> </a:t>
            </a:r>
            <a:r>
              <a:rPr lang="en-US" dirty="0" err="1" smtClean="0"/>
              <a:t>merupakan</a:t>
            </a:r>
            <a:r>
              <a:rPr lang="en-US" dirty="0" smtClean="0"/>
              <a:t>  data </a:t>
            </a:r>
            <a:r>
              <a:rPr lang="en-US" dirty="0" err="1" smtClean="0"/>
              <a:t>awal</a:t>
            </a:r>
            <a:r>
              <a:rPr lang="en-US" dirty="0" smtClean="0"/>
              <a:t> yang </a:t>
            </a:r>
            <a:r>
              <a:rPr lang="en-US" dirty="0" err="1" smtClean="0"/>
              <a:t>akan</a:t>
            </a:r>
            <a:r>
              <a:rPr lang="en-US" dirty="0" smtClean="0"/>
              <a:t> </a:t>
            </a:r>
            <a:r>
              <a:rPr lang="en-US" dirty="0" err="1" smtClean="0"/>
              <a:t>dijadikan</a:t>
            </a:r>
            <a:r>
              <a:rPr lang="en-US" dirty="0" smtClean="0"/>
              <a:t> </a:t>
            </a:r>
            <a:r>
              <a:rPr lang="en-US" dirty="0" err="1" smtClean="0"/>
              <a:t>bahan</a:t>
            </a:r>
            <a:r>
              <a:rPr lang="en-US" dirty="0" smtClean="0"/>
              <a:t> </a:t>
            </a:r>
            <a:r>
              <a:rPr lang="en-US" dirty="0" err="1" smtClean="0"/>
              <a:t>oleh</a:t>
            </a:r>
            <a:r>
              <a:rPr lang="en-US" dirty="0" smtClean="0"/>
              <a:t> </a:t>
            </a:r>
            <a:r>
              <a:rPr lang="en-US" dirty="0" err="1" smtClean="0"/>
              <a:t>Perpustakaan</a:t>
            </a:r>
            <a:r>
              <a:rPr lang="en-US" dirty="0" smtClean="0"/>
              <a:t> </a:t>
            </a:r>
            <a:r>
              <a:rPr lang="en-US" dirty="0" err="1" smtClean="0"/>
              <a:t>Nasional</a:t>
            </a:r>
            <a:r>
              <a:rPr lang="en-US" dirty="0" smtClean="0"/>
              <a:t> RI </a:t>
            </a:r>
            <a:r>
              <a:rPr lang="en-US" dirty="0" err="1" smtClean="0"/>
              <a:t>dalam</a:t>
            </a:r>
            <a:r>
              <a:rPr lang="en-US" dirty="0" smtClean="0"/>
              <a:t> </a:t>
            </a:r>
            <a:r>
              <a:rPr lang="en-US" dirty="0" err="1" smtClean="0"/>
              <a:t>penyusunan</a:t>
            </a:r>
            <a:r>
              <a:rPr lang="en-US" dirty="0" smtClean="0"/>
              <a:t> </a:t>
            </a:r>
            <a:r>
              <a:rPr lang="id-ID" dirty="0" smtClean="0"/>
              <a:t>Katalog Induk </a:t>
            </a:r>
            <a:r>
              <a:rPr lang="en-US" dirty="0" err="1" smtClean="0"/>
              <a:t>Nasional</a:t>
            </a:r>
            <a:r>
              <a:rPr lang="en-US" dirty="0" smtClean="0"/>
              <a:t> (KIN) </a:t>
            </a:r>
            <a:r>
              <a:rPr lang="en-US" dirty="0" err="1" smtClean="0"/>
              <a:t>dan</a:t>
            </a:r>
            <a:r>
              <a:rPr lang="en-US" dirty="0" smtClean="0"/>
              <a:t> B</a:t>
            </a:r>
            <a:r>
              <a:rPr lang="id-ID" dirty="0" smtClean="0"/>
              <a:t>ibliografi </a:t>
            </a:r>
            <a:r>
              <a:rPr lang="en-US" dirty="0" err="1" smtClean="0"/>
              <a:t>Nasional</a:t>
            </a:r>
            <a:r>
              <a:rPr lang="en-US" dirty="0" smtClean="0"/>
              <a:t> Indonesia (BNI) yang </a:t>
            </a:r>
            <a:r>
              <a:rPr lang="en-US" dirty="0" err="1" smtClean="0"/>
              <a:t>dapat</a:t>
            </a:r>
            <a:r>
              <a:rPr lang="en-US" dirty="0" smtClean="0"/>
              <a:t> </a:t>
            </a:r>
            <a:r>
              <a:rPr lang="en-US" dirty="0" err="1" smtClean="0"/>
              <a:t>dimanfaatkan</a:t>
            </a:r>
            <a:r>
              <a:rPr lang="en-US" dirty="0" smtClean="0"/>
              <a:t> </a:t>
            </a:r>
            <a:r>
              <a:rPr lang="en-US" dirty="0" err="1" smtClean="0"/>
              <a:t>secara</a:t>
            </a:r>
            <a:r>
              <a:rPr lang="en-US" dirty="0" smtClean="0"/>
              <a:t> </a:t>
            </a:r>
            <a:r>
              <a:rPr lang="en-US" dirty="0" err="1" smtClean="0"/>
              <a:t>luas</a:t>
            </a:r>
            <a:r>
              <a:rPr lang="en-US" dirty="0" smtClean="0"/>
              <a:t> </a:t>
            </a:r>
            <a:r>
              <a:rPr lang="en-US" dirty="0" err="1" smtClean="0"/>
              <a:t>oleh</a:t>
            </a:r>
            <a:r>
              <a:rPr lang="en-US" dirty="0" smtClean="0"/>
              <a:t> </a:t>
            </a:r>
            <a:r>
              <a:rPr lang="en-US" dirty="0" err="1" smtClean="0"/>
              <a:t>pemustaka</a:t>
            </a:r>
            <a:r>
              <a:rPr lang="en-US" dirty="0" smtClean="0"/>
              <a:t>. </a:t>
            </a:r>
            <a:endParaRPr lang="en-US" dirty="0"/>
          </a:p>
        </p:txBody>
      </p:sp>
      <p:pic>
        <p:nvPicPr>
          <p:cNvPr id="5"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5"/>
            <a:ext cx="7772400" cy="1143000"/>
          </a:xfrm>
        </p:spPr>
        <p:txBody>
          <a:bodyPr>
            <a:normAutofit fontScale="90000"/>
          </a:bodyPr>
          <a:lstStyle/>
          <a:p>
            <a:pPr algn="ctr" eaLnBrk="1" hangingPunct="1">
              <a:defRPr/>
            </a:pPr>
            <a:r>
              <a:rPr lang="en-US" sz="3600" b="1" dirty="0">
                <a:solidFill>
                  <a:schemeClr val="bg2">
                    <a:lumMod val="10000"/>
                  </a:schemeClr>
                </a:solidFill>
                <a:latin typeface="Narkisim" pitchFamily="34" charset="-79"/>
                <a:cs typeface="Narkisim" pitchFamily="34" charset="-79"/>
              </a:rPr>
              <a:t>PANGKALAN DATA  (DATABASE</a:t>
            </a:r>
            <a:r>
              <a:rPr lang="en-US" sz="3600" b="1" dirty="0" smtClean="0">
                <a:solidFill>
                  <a:srgbClr val="002060"/>
                </a:solidFill>
                <a:latin typeface="Colonna MT" pitchFamily="82" charset="0"/>
              </a:rPr>
              <a:t>)</a:t>
            </a:r>
            <a:r>
              <a:rPr lang="id-ID" sz="3600" b="1" dirty="0" smtClean="0">
                <a:solidFill>
                  <a:srgbClr val="002060"/>
                </a:solidFill>
                <a:latin typeface="Colonna MT" pitchFamily="82" charset="0"/>
              </a:rPr>
              <a:t> </a:t>
            </a:r>
            <a:r>
              <a:rPr lang="en-US" sz="2800" b="1" dirty="0">
                <a:solidFill>
                  <a:srgbClr val="7030A0"/>
                </a:solidFill>
                <a:latin typeface="Colonna MT" pitchFamily="82" charset="0"/>
              </a:rPr>
              <a:t>PERPUSTAKAAN </a:t>
            </a:r>
            <a:r>
              <a:rPr lang="en-US" sz="2800" b="1">
                <a:solidFill>
                  <a:srgbClr val="7030A0"/>
                </a:solidFill>
                <a:latin typeface="Colonna MT" pitchFamily="82" charset="0"/>
              </a:rPr>
              <a:t>UMUM </a:t>
            </a:r>
            <a:r>
              <a:rPr lang="en-US" sz="2800" b="1" smtClean="0">
                <a:solidFill>
                  <a:srgbClr val="7030A0"/>
                </a:solidFill>
                <a:latin typeface="Colonna MT" pitchFamily="82" charset="0"/>
              </a:rPr>
              <a:t>KAB/KOTA</a:t>
            </a:r>
            <a:r>
              <a:rPr lang="en-US" sz="3600" b="1" dirty="0">
                <a:solidFill>
                  <a:srgbClr val="7030A0"/>
                </a:solidFill>
                <a:latin typeface="Colonna MT" pitchFamily="82" charset="0"/>
              </a:rPr>
              <a:t/>
            </a:r>
            <a:br>
              <a:rPr lang="en-US" sz="3600" b="1" dirty="0">
                <a:solidFill>
                  <a:srgbClr val="7030A0"/>
                </a:solidFill>
                <a:latin typeface="Colonna MT" pitchFamily="82" charset="0"/>
              </a:rPr>
            </a:br>
            <a:endParaRPr lang="id-ID" sz="3600" dirty="0">
              <a:latin typeface="Colonna MT" pitchFamily="82" charset="0"/>
            </a:endParaRPr>
          </a:p>
        </p:txBody>
      </p:sp>
      <p:graphicFrame>
        <p:nvGraphicFramePr>
          <p:cNvPr id="4" name="Content Placeholder 3"/>
          <p:cNvGraphicFramePr>
            <a:graphicFrameLocks noGrp="1"/>
          </p:cNvGraphicFramePr>
          <p:nvPr>
            <p:ph idx="1"/>
          </p:nvPr>
        </p:nvGraphicFramePr>
        <p:xfrm>
          <a:off x="685800" y="17907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b="1" smtClean="0">
                <a:solidFill>
                  <a:schemeClr val="accent1">
                    <a:lumMod val="50000"/>
                  </a:schemeClr>
                </a:solidFill>
                <a:latin typeface="Narkisim" pitchFamily="34" charset="-79"/>
                <a:cs typeface="Narkisim" pitchFamily="34" charset="-79"/>
              </a:rPr>
              <a:t>M</a:t>
            </a:r>
            <a:r>
              <a:rPr lang="id-ID" b="1" smtClean="0">
                <a:solidFill>
                  <a:schemeClr val="accent1">
                    <a:lumMod val="50000"/>
                  </a:schemeClr>
                </a:solidFill>
                <a:latin typeface="Narkisim" pitchFamily="34" charset="-79"/>
                <a:cs typeface="Narkisim" pitchFamily="34" charset="-79"/>
              </a:rPr>
              <a:t>anfaat</a:t>
            </a:r>
            <a:r>
              <a:rPr lang="en-US" b="1" smtClean="0">
                <a:solidFill>
                  <a:schemeClr val="accent1">
                    <a:lumMod val="50000"/>
                  </a:schemeClr>
                </a:solidFill>
                <a:latin typeface="Narkisim" pitchFamily="34" charset="-79"/>
                <a:cs typeface="Narkisim" pitchFamily="34" charset="-79"/>
              </a:rPr>
              <a:t> Penyusunan KID/BD</a:t>
            </a:r>
            <a:br>
              <a:rPr lang="en-US" b="1" smtClean="0">
                <a:solidFill>
                  <a:schemeClr val="accent1">
                    <a:lumMod val="50000"/>
                  </a:schemeClr>
                </a:solidFill>
                <a:latin typeface="Narkisim" pitchFamily="34" charset="-79"/>
                <a:cs typeface="Narkisim" pitchFamily="34" charset="-79"/>
              </a:rPr>
            </a:br>
            <a:r>
              <a:rPr lang="en-US" b="1" smtClean="0">
                <a:solidFill>
                  <a:schemeClr val="accent1">
                    <a:lumMod val="50000"/>
                  </a:schemeClr>
                </a:solidFill>
                <a:latin typeface="Narkisim" pitchFamily="34" charset="-79"/>
                <a:cs typeface="Narkisim" pitchFamily="34" charset="-79"/>
              </a:rPr>
              <a:t>bagi Perpustakaan Kab/Kot</a:t>
            </a:r>
            <a:r>
              <a:rPr lang="en-US" b="1" smtClean="0"/>
              <a:t> </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mtClean="0"/>
              <a:t>Memiliki terbitan </a:t>
            </a:r>
            <a:r>
              <a:rPr lang="en-US" b="1" dirty="0" err="1"/>
              <a:t>Katalog</a:t>
            </a:r>
            <a:r>
              <a:rPr lang="en-US" b="1" dirty="0"/>
              <a:t> </a:t>
            </a:r>
            <a:r>
              <a:rPr lang="en-US" b="1" err="1"/>
              <a:t>Induk</a:t>
            </a:r>
            <a:r>
              <a:rPr lang="en-US" b="1"/>
              <a:t> </a:t>
            </a:r>
            <a:r>
              <a:rPr lang="en-US" b="1" smtClean="0"/>
              <a:t>Daerah kab/kot dan Bibliografi kab/kot, </a:t>
            </a:r>
            <a:r>
              <a:rPr lang="en-US" dirty="0"/>
              <a:t>yang </a:t>
            </a:r>
            <a:r>
              <a:rPr lang="en-US" dirty="0" err="1"/>
              <a:t>merupakan</a:t>
            </a:r>
            <a:r>
              <a:rPr lang="en-US" dirty="0"/>
              <a:t> </a:t>
            </a:r>
            <a:r>
              <a:rPr lang="en-US" dirty="0" err="1"/>
              <a:t>daftar</a:t>
            </a:r>
            <a:r>
              <a:rPr lang="en-US" dirty="0"/>
              <a:t> </a:t>
            </a:r>
            <a:r>
              <a:rPr lang="en-US" dirty="0" err="1"/>
              <a:t>koleksi</a:t>
            </a:r>
            <a:r>
              <a:rPr lang="en-US" dirty="0"/>
              <a:t> </a:t>
            </a:r>
            <a:r>
              <a:rPr lang="en-US" dirty="0" err="1"/>
              <a:t>perpustakaan</a:t>
            </a:r>
            <a:r>
              <a:rPr lang="en-US" dirty="0"/>
              <a:t> yang </a:t>
            </a:r>
            <a:r>
              <a:rPr lang="en-US" dirty="0" err="1"/>
              <a:t>dimiliki</a:t>
            </a:r>
            <a:r>
              <a:rPr lang="en-US" dirty="0"/>
              <a:t> </a:t>
            </a:r>
            <a:r>
              <a:rPr lang="en-US" err="1"/>
              <a:t>di</a:t>
            </a:r>
            <a:r>
              <a:rPr lang="en-US"/>
              <a:t> </a:t>
            </a:r>
            <a:r>
              <a:rPr lang="en-US" smtClean="0"/>
              <a:t>wilayahnya secara </a:t>
            </a:r>
            <a:r>
              <a:rPr lang="en-US" dirty="0" err="1"/>
              <a:t>keseluruhan</a:t>
            </a:r>
            <a:r>
              <a:rPr lang="en-US" dirty="0"/>
              <a:t>. </a:t>
            </a:r>
            <a:endParaRPr lang="en-US" dirty="0" smtClean="0"/>
          </a:p>
          <a:p>
            <a:r>
              <a:rPr lang="id-ID" b="1" smtClean="0">
                <a:solidFill>
                  <a:srgbClr val="FFFF00"/>
                </a:solidFill>
              </a:rPr>
              <a:t>Sebagai sarana </a:t>
            </a:r>
            <a:r>
              <a:rPr lang="en-US" b="1" smtClean="0">
                <a:solidFill>
                  <a:srgbClr val="FFFF00"/>
                </a:solidFill>
              </a:rPr>
              <a:t>pengawasan tebitan dan sebagai sarana </a:t>
            </a:r>
            <a:r>
              <a:rPr lang="id-ID" b="1" smtClean="0">
                <a:solidFill>
                  <a:srgbClr val="FFFF00"/>
                </a:solidFill>
              </a:rPr>
              <a:t>penelusuran</a:t>
            </a:r>
            <a:r>
              <a:rPr lang="en-US" smtClean="0"/>
              <a:t>. </a:t>
            </a:r>
            <a:endParaRPr lang="en-US" dirty="0" smtClean="0"/>
          </a:p>
          <a:p>
            <a:r>
              <a:rPr lang="id-ID" b="1" smtClean="0"/>
              <a:t>Memberi informasi kepada peneliti tentang apa saja terbitan mengenai</a:t>
            </a:r>
            <a:r>
              <a:rPr lang="en-US" b="1" smtClean="0"/>
              <a:t> </a:t>
            </a:r>
            <a:r>
              <a:rPr lang="id-ID" b="1" smtClean="0"/>
              <a:t>subjek </a:t>
            </a:r>
            <a:r>
              <a:rPr lang="id-ID" b="1" smtClean="0"/>
              <a:t>tertentu</a:t>
            </a:r>
            <a:endParaRPr lang="en-US" b="1" smtClean="0"/>
          </a:p>
          <a:p>
            <a:pPr>
              <a:buBlip>
                <a:blip r:embed="rId3"/>
              </a:buBlip>
              <a:defRPr/>
            </a:pPr>
            <a:r>
              <a:rPr lang="id-ID" b="1" smtClean="0">
                <a:solidFill>
                  <a:srgbClr val="FFFF00"/>
                </a:solidFill>
              </a:rPr>
              <a:t>Menghindarkan terjadinya duplikasi dalam penelitian;</a:t>
            </a:r>
            <a:endParaRPr lang="en-US" b="1" smtClean="0">
              <a:solidFill>
                <a:srgbClr val="FFFF00"/>
              </a:solidFill>
            </a:endParaRPr>
          </a:p>
          <a:p>
            <a:pPr>
              <a:buBlip>
                <a:blip r:embed="rId3"/>
              </a:buBlip>
              <a:defRPr/>
            </a:pPr>
            <a:r>
              <a:rPr lang="id-ID" b="1" smtClean="0"/>
              <a:t>Sebagai sarana dalam seleksi </a:t>
            </a:r>
            <a:r>
              <a:rPr lang="id-ID" b="1" smtClean="0"/>
              <a:t>bahan </a:t>
            </a:r>
            <a:r>
              <a:rPr lang="id-ID" b="1" smtClean="0"/>
              <a:t>pustaka</a:t>
            </a:r>
            <a:endParaRPr lang="en-US" b="1" smtClean="0"/>
          </a:p>
          <a:p>
            <a:pPr>
              <a:buBlip>
                <a:blip r:embed="rId3"/>
              </a:buBlip>
              <a:defRPr/>
            </a:pPr>
            <a:r>
              <a:rPr lang="en-US" b="1" smtClean="0">
                <a:solidFill>
                  <a:srgbClr val="FFFF00"/>
                </a:solidFill>
              </a:rPr>
              <a:t>Sebagai sarana promosi koleksi kab/kot ditingkat nasional/internasional</a:t>
            </a:r>
          </a:p>
          <a:p>
            <a:pPr>
              <a:buBlip>
                <a:blip r:embed="rId3"/>
              </a:buBlip>
              <a:defRPr/>
            </a:pPr>
            <a:r>
              <a:rPr lang="en-US" b="1" smtClean="0"/>
              <a:t>Sebagai salah satu indikator kinerja perpustakaan kab/kot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b="1" smtClean="0">
                <a:solidFill>
                  <a:schemeClr val="accent1">
                    <a:lumMod val="50000"/>
                  </a:schemeClr>
                </a:solidFill>
                <a:latin typeface="Narkisim" pitchFamily="34" charset="-79"/>
                <a:cs typeface="Narkisim" pitchFamily="34" charset="-79"/>
              </a:rPr>
              <a:t>M</a:t>
            </a:r>
            <a:r>
              <a:rPr lang="id-ID" b="1" smtClean="0">
                <a:solidFill>
                  <a:schemeClr val="accent1">
                    <a:lumMod val="50000"/>
                  </a:schemeClr>
                </a:solidFill>
                <a:latin typeface="Narkisim" pitchFamily="34" charset="-79"/>
                <a:cs typeface="Narkisim" pitchFamily="34" charset="-79"/>
              </a:rPr>
              <a:t>anfaat</a:t>
            </a:r>
            <a:r>
              <a:rPr lang="en-US" b="1" smtClean="0">
                <a:solidFill>
                  <a:schemeClr val="accent1">
                    <a:lumMod val="50000"/>
                  </a:schemeClr>
                </a:solidFill>
                <a:latin typeface="Narkisim" pitchFamily="34" charset="-79"/>
                <a:cs typeface="Narkisim" pitchFamily="34" charset="-79"/>
              </a:rPr>
              <a:t> </a:t>
            </a:r>
            <a:r>
              <a:rPr lang="en-US" b="1" smtClean="0">
                <a:solidFill>
                  <a:schemeClr val="accent1">
                    <a:lumMod val="50000"/>
                  </a:schemeClr>
                </a:solidFill>
                <a:latin typeface="Narkisim" pitchFamily="34" charset="-79"/>
                <a:cs typeface="Narkisim" pitchFamily="34" charset="-79"/>
              </a:rPr>
              <a:t>Penyusunan KID/BD </a:t>
            </a:r>
            <a:r>
              <a:rPr lang="en-US" b="1" smtClean="0">
                <a:solidFill>
                  <a:schemeClr val="accent1">
                    <a:lumMod val="50000"/>
                  </a:schemeClr>
                </a:solidFill>
                <a:latin typeface="Narkisim" pitchFamily="34" charset="-79"/>
                <a:cs typeface="Narkisim" pitchFamily="34" charset="-79"/>
              </a:rPr>
              <a:t/>
            </a:r>
            <a:br>
              <a:rPr lang="en-US" b="1" smtClean="0">
                <a:solidFill>
                  <a:schemeClr val="accent1">
                    <a:lumMod val="50000"/>
                  </a:schemeClr>
                </a:solidFill>
                <a:latin typeface="Narkisim" pitchFamily="34" charset="-79"/>
                <a:cs typeface="Narkisim" pitchFamily="34" charset="-79"/>
              </a:rPr>
            </a:br>
            <a:r>
              <a:rPr lang="en-US" b="1" smtClean="0">
                <a:solidFill>
                  <a:schemeClr val="accent1">
                    <a:lumMod val="50000"/>
                  </a:schemeClr>
                </a:solidFill>
                <a:latin typeface="Narkisim" pitchFamily="34" charset="-79"/>
                <a:cs typeface="Narkisim" pitchFamily="34" charset="-79"/>
              </a:rPr>
              <a:t>bagi Perpustakaan Perguruan Tinggi</a:t>
            </a:r>
            <a:r>
              <a:rPr lang="en-US" b="1" smtClean="0"/>
              <a:t> </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mtClean="0"/>
              <a:t>Memiliki terbitan </a:t>
            </a:r>
            <a:r>
              <a:rPr lang="en-US" b="1" err="1"/>
              <a:t>Katalog</a:t>
            </a:r>
            <a:r>
              <a:rPr lang="en-US" b="1"/>
              <a:t> </a:t>
            </a:r>
            <a:r>
              <a:rPr lang="en-US" b="1" smtClean="0"/>
              <a:t>perguruan tinggi dan Bibliografi, </a:t>
            </a:r>
            <a:r>
              <a:rPr lang="en-US" dirty="0"/>
              <a:t>yang </a:t>
            </a:r>
            <a:r>
              <a:rPr lang="en-US" dirty="0" err="1"/>
              <a:t>merupakan</a:t>
            </a:r>
            <a:r>
              <a:rPr lang="en-US" dirty="0"/>
              <a:t> </a:t>
            </a:r>
            <a:r>
              <a:rPr lang="en-US" dirty="0" err="1"/>
              <a:t>daftar</a:t>
            </a:r>
            <a:r>
              <a:rPr lang="en-US" dirty="0"/>
              <a:t> </a:t>
            </a:r>
            <a:r>
              <a:rPr lang="en-US" dirty="0" err="1"/>
              <a:t>koleksi</a:t>
            </a:r>
            <a:r>
              <a:rPr lang="en-US" dirty="0"/>
              <a:t> </a:t>
            </a:r>
            <a:r>
              <a:rPr lang="en-US" dirty="0" err="1"/>
              <a:t>perpustakaan</a:t>
            </a:r>
            <a:r>
              <a:rPr lang="en-US" dirty="0"/>
              <a:t> yang </a:t>
            </a:r>
            <a:r>
              <a:rPr lang="en-US" err="1"/>
              <a:t>dimiliki</a:t>
            </a:r>
            <a:r>
              <a:rPr lang="en-US"/>
              <a:t> </a:t>
            </a:r>
            <a:r>
              <a:rPr lang="en-US" smtClean="0"/>
              <a:t>pada masa tertentu</a:t>
            </a:r>
            <a:r>
              <a:rPr lang="en-US" smtClean="0"/>
              <a:t>. </a:t>
            </a:r>
            <a:endParaRPr lang="en-US" dirty="0" smtClean="0"/>
          </a:p>
          <a:p>
            <a:r>
              <a:rPr lang="id-ID" b="1" smtClean="0">
                <a:solidFill>
                  <a:srgbClr val="FFFF00"/>
                </a:solidFill>
              </a:rPr>
              <a:t>Sebagai sarana </a:t>
            </a:r>
            <a:r>
              <a:rPr lang="en-US" b="1" smtClean="0">
                <a:solidFill>
                  <a:srgbClr val="FFFF00"/>
                </a:solidFill>
              </a:rPr>
              <a:t>pengawasan tebitan dan sebagai </a:t>
            </a:r>
            <a:r>
              <a:rPr lang="en-US" b="1" smtClean="0">
                <a:solidFill>
                  <a:srgbClr val="FFFF00"/>
                </a:solidFill>
              </a:rPr>
              <a:t>sarana </a:t>
            </a:r>
            <a:r>
              <a:rPr lang="id-ID" b="1" smtClean="0">
                <a:solidFill>
                  <a:srgbClr val="FFFF00"/>
                </a:solidFill>
              </a:rPr>
              <a:t>penelusuran</a:t>
            </a:r>
            <a:r>
              <a:rPr lang="en-US" smtClean="0"/>
              <a:t>;</a:t>
            </a:r>
            <a:endParaRPr lang="en-US" dirty="0" smtClean="0"/>
          </a:p>
          <a:p>
            <a:r>
              <a:rPr lang="id-ID" b="1" smtClean="0"/>
              <a:t>Memberi informasi kepada peneliti tentang apa saja terbitan mengenai</a:t>
            </a:r>
            <a:r>
              <a:rPr lang="en-US" b="1" smtClean="0"/>
              <a:t> </a:t>
            </a:r>
            <a:r>
              <a:rPr lang="id-ID" b="1" smtClean="0"/>
              <a:t>subjek </a:t>
            </a:r>
            <a:r>
              <a:rPr lang="id-ID" b="1" smtClean="0"/>
              <a:t>tertentu</a:t>
            </a:r>
            <a:r>
              <a:rPr lang="en-US" b="1" smtClean="0"/>
              <a:t>;</a:t>
            </a:r>
          </a:p>
          <a:p>
            <a:pPr>
              <a:buBlip>
                <a:blip r:embed="rId3"/>
              </a:buBlip>
              <a:defRPr/>
            </a:pPr>
            <a:r>
              <a:rPr lang="id-ID" b="1" smtClean="0">
                <a:solidFill>
                  <a:srgbClr val="FFFF00"/>
                </a:solidFill>
              </a:rPr>
              <a:t>Menghindarkan terjadinya duplikasi dalam penelitian;</a:t>
            </a:r>
            <a:endParaRPr lang="en-US" b="1" smtClean="0">
              <a:solidFill>
                <a:srgbClr val="FFFF00"/>
              </a:solidFill>
            </a:endParaRPr>
          </a:p>
          <a:p>
            <a:pPr>
              <a:buBlip>
                <a:blip r:embed="rId3"/>
              </a:buBlip>
              <a:defRPr/>
            </a:pPr>
            <a:r>
              <a:rPr lang="id-ID" b="1" smtClean="0"/>
              <a:t>Sebagai sarana dalam seleksi </a:t>
            </a:r>
            <a:r>
              <a:rPr lang="id-ID" b="1" smtClean="0"/>
              <a:t>bahan </a:t>
            </a:r>
            <a:r>
              <a:rPr lang="id-ID" b="1" smtClean="0"/>
              <a:t>pustaka</a:t>
            </a:r>
            <a:r>
              <a:rPr lang="en-US" b="1" smtClean="0"/>
              <a:t>;</a:t>
            </a:r>
          </a:p>
          <a:p>
            <a:pPr>
              <a:buBlip>
                <a:blip r:embed="rId3"/>
              </a:buBlip>
              <a:defRPr/>
            </a:pPr>
            <a:r>
              <a:rPr lang="en-US" b="1" smtClean="0">
                <a:solidFill>
                  <a:srgbClr val="FFFF00"/>
                </a:solidFill>
              </a:rPr>
              <a:t>Sebagai sarana promosi koleksi </a:t>
            </a:r>
            <a:r>
              <a:rPr lang="en-US" b="1" smtClean="0">
                <a:solidFill>
                  <a:srgbClr val="FFFF00"/>
                </a:solidFill>
              </a:rPr>
              <a:t>perguruan </a:t>
            </a:r>
            <a:r>
              <a:rPr lang="en-US" b="1" smtClean="0">
                <a:solidFill>
                  <a:srgbClr val="FFFF00"/>
                </a:solidFill>
              </a:rPr>
              <a:t>tinggi</a:t>
            </a:r>
            <a:r>
              <a:rPr lang="en-US" b="1" smtClean="0">
                <a:solidFill>
                  <a:srgbClr val="FFFF00"/>
                </a:solidFill>
              </a:rPr>
              <a:t> ditingkat nasional/internasional</a:t>
            </a:r>
          </a:p>
          <a:p>
            <a:pPr>
              <a:buBlip>
                <a:blip r:embed="rId3"/>
              </a:buBlip>
              <a:defRPr/>
            </a:pPr>
            <a:r>
              <a:rPr lang="en-US" b="1" smtClean="0"/>
              <a:t>Sebagai salah satu indikator kinerja perpustakaan kab/kot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dirty="0" err="1" smtClean="0"/>
              <a:t>Kode</a:t>
            </a:r>
            <a:r>
              <a:rPr lang="en-US" dirty="0" smtClean="0"/>
              <a:t> </a:t>
            </a:r>
            <a:r>
              <a:rPr lang="en-US" dirty="0" err="1" smtClean="0"/>
              <a:t>Indomarc</a:t>
            </a:r>
            <a:r>
              <a:rPr lang="en-US" dirty="0" smtClean="0"/>
              <a:t> </a:t>
            </a:r>
            <a:r>
              <a:rPr lang="en-US" dirty="0" err="1" smtClean="0"/>
              <a:t>Perpustakaan</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400" dirty="0" err="1"/>
              <a:t>Ciri</a:t>
            </a:r>
            <a:r>
              <a:rPr lang="en-US" sz="2400" dirty="0"/>
              <a:t> </a:t>
            </a:r>
            <a:r>
              <a:rPr lang="en-US" sz="2400" dirty="0" err="1"/>
              <a:t>khas</a:t>
            </a:r>
            <a:r>
              <a:rPr lang="en-US" sz="2400" dirty="0"/>
              <a:t> </a:t>
            </a:r>
            <a:r>
              <a:rPr lang="en-US" sz="2400" dirty="0" err="1"/>
              <a:t>dari</a:t>
            </a:r>
            <a:r>
              <a:rPr lang="en-US" sz="2400" dirty="0"/>
              <a:t> </a:t>
            </a:r>
            <a:r>
              <a:rPr lang="en-US" sz="2400" dirty="0" err="1"/>
              <a:t>katalog</a:t>
            </a:r>
            <a:r>
              <a:rPr lang="en-US" sz="2400" dirty="0"/>
              <a:t> </a:t>
            </a:r>
            <a:r>
              <a:rPr lang="en-US" sz="2400" dirty="0" err="1"/>
              <a:t>induk</a:t>
            </a:r>
            <a:r>
              <a:rPr lang="en-US" sz="2400" dirty="0"/>
              <a:t> </a:t>
            </a:r>
            <a:r>
              <a:rPr lang="en-US" sz="2400" dirty="0" err="1"/>
              <a:t>adalah</a:t>
            </a:r>
            <a:r>
              <a:rPr lang="en-US" sz="2400" dirty="0"/>
              <a:t> </a:t>
            </a:r>
            <a:r>
              <a:rPr lang="en-US" sz="2400" dirty="0" err="1"/>
              <a:t>dapat</a:t>
            </a:r>
            <a:r>
              <a:rPr lang="en-US" sz="2400" dirty="0"/>
              <a:t> </a:t>
            </a:r>
            <a:r>
              <a:rPr lang="en-US" sz="2400" dirty="0" err="1"/>
              <a:t>dilihat</a:t>
            </a:r>
            <a:r>
              <a:rPr lang="en-US" sz="2400" dirty="0"/>
              <a:t> </a:t>
            </a:r>
            <a:r>
              <a:rPr lang="en-US" sz="2400" dirty="0" err="1"/>
              <a:t>dengan</a:t>
            </a:r>
            <a:r>
              <a:rPr lang="en-US" sz="2400" dirty="0"/>
              <a:t> </a:t>
            </a:r>
            <a:r>
              <a:rPr lang="en-US" sz="2400" dirty="0" err="1"/>
              <a:t>adanya</a:t>
            </a:r>
            <a:r>
              <a:rPr lang="en-US" sz="2400" dirty="0"/>
              <a:t> </a:t>
            </a:r>
            <a:r>
              <a:rPr lang="en-US" sz="2400" dirty="0" err="1"/>
              <a:t>cantuman</a:t>
            </a:r>
            <a:r>
              <a:rPr lang="en-US" sz="2400" dirty="0"/>
              <a:t> </a:t>
            </a:r>
            <a:r>
              <a:rPr lang="en-US" sz="2400" dirty="0" err="1"/>
              <a:t>kode</a:t>
            </a:r>
            <a:r>
              <a:rPr lang="en-US" sz="2400" dirty="0"/>
              <a:t> </a:t>
            </a:r>
            <a:r>
              <a:rPr lang="en-US" sz="2400" dirty="0" err="1"/>
              <a:t>perpustakaan</a:t>
            </a:r>
            <a:r>
              <a:rPr lang="en-US" sz="2400" dirty="0"/>
              <a:t> </a:t>
            </a:r>
            <a:r>
              <a:rPr lang="en-US" sz="2400" dirty="0" err="1"/>
              <a:t>dan</a:t>
            </a:r>
            <a:r>
              <a:rPr lang="en-US" sz="2400" dirty="0"/>
              <a:t> </a:t>
            </a:r>
            <a:r>
              <a:rPr lang="en-US" sz="2400" dirty="0" err="1"/>
              <a:t>lokasi</a:t>
            </a:r>
            <a:r>
              <a:rPr lang="en-US" sz="2400" dirty="0"/>
              <a:t> </a:t>
            </a:r>
            <a:r>
              <a:rPr lang="en-US" sz="2400" dirty="0" err="1"/>
              <a:t>kepemilikan</a:t>
            </a:r>
            <a:r>
              <a:rPr lang="en-US" sz="2400" dirty="0"/>
              <a:t> </a:t>
            </a:r>
            <a:r>
              <a:rPr lang="en-US" sz="2400" dirty="0" err="1"/>
              <a:t>dokumen</a:t>
            </a:r>
            <a:r>
              <a:rPr lang="en-US" sz="2400" dirty="0"/>
              <a:t> yang </a:t>
            </a:r>
            <a:r>
              <a:rPr lang="en-US" sz="2400" dirty="0" err="1"/>
              <a:t>diambil</a:t>
            </a:r>
            <a:r>
              <a:rPr lang="en-US" sz="2400" dirty="0"/>
              <a:t> </a:t>
            </a:r>
            <a:r>
              <a:rPr lang="en-US" sz="2400" dirty="0" err="1"/>
              <a:t>dan</a:t>
            </a:r>
            <a:r>
              <a:rPr lang="en-US" sz="2400" dirty="0"/>
              <a:t> </a:t>
            </a:r>
            <a:r>
              <a:rPr lang="en-US" sz="2400" dirty="0" err="1"/>
              <a:t>kode</a:t>
            </a:r>
            <a:r>
              <a:rPr lang="en-US" sz="2400" dirty="0"/>
              <a:t> </a:t>
            </a:r>
            <a:r>
              <a:rPr lang="en-US" sz="2400" dirty="0" err="1"/>
              <a:t>tersebut</a:t>
            </a:r>
            <a:r>
              <a:rPr lang="en-US" sz="2400" dirty="0"/>
              <a:t> yang </a:t>
            </a:r>
            <a:r>
              <a:rPr lang="en-US" sz="2400" dirty="0" err="1"/>
              <a:t>menunjukkan</a:t>
            </a:r>
            <a:r>
              <a:rPr lang="en-US" sz="2400" dirty="0"/>
              <a:t> </a:t>
            </a:r>
            <a:r>
              <a:rPr lang="en-US" sz="2400" dirty="0" err="1"/>
              <a:t>perpustakaan</a:t>
            </a:r>
            <a:r>
              <a:rPr lang="en-US" sz="2400" dirty="0"/>
              <a:t> </a:t>
            </a:r>
            <a:r>
              <a:rPr lang="en-US" sz="2400" dirty="0" err="1"/>
              <a:t>apa</a:t>
            </a:r>
            <a:r>
              <a:rPr lang="en-US" sz="2400" dirty="0"/>
              <a:t> </a:t>
            </a:r>
            <a:r>
              <a:rPr lang="en-US" sz="2400" dirty="0" err="1"/>
              <a:t>saja</a:t>
            </a:r>
            <a:r>
              <a:rPr lang="en-US" sz="2400" dirty="0"/>
              <a:t> yang </a:t>
            </a:r>
            <a:r>
              <a:rPr lang="en-US" sz="2400" dirty="0" err="1"/>
              <a:t>memiliki</a:t>
            </a:r>
            <a:r>
              <a:rPr lang="en-US" sz="2400" dirty="0"/>
              <a:t> </a:t>
            </a:r>
            <a:r>
              <a:rPr lang="en-US" sz="2400" dirty="0" err="1"/>
              <a:t>buku-buku</a:t>
            </a:r>
            <a:r>
              <a:rPr lang="en-US" sz="2400" dirty="0"/>
              <a:t> </a:t>
            </a:r>
            <a:r>
              <a:rPr lang="en-US" sz="2400" err="1" smtClean="0"/>
              <a:t>tersebut</a:t>
            </a:r>
            <a:r>
              <a:rPr lang="en-US" sz="2400" smtClean="0"/>
              <a:t>. Misalnya </a:t>
            </a:r>
            <a:r>
              <a:rPr lang="en-US" sz="2400" dirty="0"/>
              <a:t>:</a:t>
            </a:r>
          </a:p>
          <a:p>
            <a:pPr>
              <a:buNone/>
            </a:pPr>
            <a:r>
              <a:rPr lang="en-US" sz="2800" dirty="0"/>
              <a:t>• </a:t>
            </a:r>
            <a:r>
              <a:rPr lang="en-US" sz="2800" dirty="0">
                <a:solidFill>
                  <a:srgbClr val="FFFF00"/>
                </a:solidFill>
              </a:rPr>
              <a:t>JIPDSUR </a:t>
            </a:r>
            <a:r>
              <a:rPr lang="en-US" sz="2800"/>
              <a:t>: </a:t>
            </a:r>
            <a:r>
              <a:rPr lang="en-US" sz="2800" smtClean="0"/>
              <a:t>Dinas Perpustakaan </a:t>
            </a:r>
            <a:r>
              <a:rPr lang="en-US" sz="2800" dirty="0" err="1"/>
              <a:t>dan</a:t>
            </a:r>
            <a:r>
              <a:rPr lang="en-US" sz="2800" dirty="0"/>
              <a:t> </a:t>
            </a:r>
            <a:r>
              <a:rPr lang="en-US" sz="2800" dirty="0" err="1"/>
              <a:t>Kearsipan</a:t>
            </a:r>
            <a:r>
              <a:rPr lang="en-US" sz="2800" dirty="0"/>
              <a:t> Daerah </a:t>
            </a:r>
            <a:r>
              <a:rPr lang="en-US" sz="2800" dirty="0" err="1"/>
              <a:t>Provinsi</a:t>
            </a:r>
            <a:r>
              <a:rPr lang="en-US" sz="2800" dirty="0"/>
              <a:t> </a:t>
            </a:r>
            <a:r>
              <a:rPr lang="en-US" sz="2800" dirty="0" err="1"/>
              <a:t>Jawa</a:t>
            </a:r>
            <a:r>
              <a:rPr lang="en-US" sz="2800" dirty="0"/>
              <a:t> </a:t>
            </a:r>
            <a:r>
              <a:rPr lang="en-US" sz="2800" dirty="0" err="1"/>
              <a:t>Timur</a:t>
            </a:r>
            <a:endParaRPr lang="en-US" sz="2800" dirty="0"/>
          </a:p>
          <a:p>
            <a:pPr>
              <a:buNone/>
            </a:pPr>
            <a:r>
              <a:rPr lang="en-US" sz="2800" dirty="0">
                <a:solidFill>
                  <a:srgbClr val="FFFF00"/>
                </a:solidFill>
              </a:rPr>
              <a:t>• JIPKPBK </a:t>
            </a:r>
            <a:r>
              <a:rPr lang="en-US" sz="2800" dirty="0"/>
              <a:t>: UPT </a:t>
            </a:r>
            <a:r>
              <a:rPr lang="en-US" sz="2800" dirty="0" err="1"/>
              <a:t>Perpustakaan</a:t>
            </a:r>
            <a:r>
              <a:rPr lang="en-US" sz="2800" dirty="0"/>
              <a:t> Bung </a:t>
            </a:r>
            <a:r>
              <a:rPr lang="en-US" sz="2800" dirty="0" err="1"/>
              <a:t>Karno</a:t>
            </a:r>
            <a:r>
              <a:rPr lang="en-US" sz="2800" dirty="0"/>
              <a:t> Kota </a:t>
            </a:r>
            <a:r>
              <a:rPr lang="en-US" sz="2800" dirty="0" err="1"/>
              <a:t>Blitar</a:t>
            </a:r>
            <a:r>
              <a:rPr lang="en-US" sz="2800" dirty="0"/>
              <a:t> </a:t>
            </a:r>
          </a:p>
          <a:p>
            <a:pPr>
              <a:buNone/>
            </a:pPr>
            <a:r>
              <a:rPr lang="en-US" sz="2800" dirty="0"/>
              <a:t>• </a:t>
            </a:r>
            <a:r>
              <a:rPr lang="en-US" sz="2800" dirty="0">
                <a:solidFill>
                  <a:srgbClr val="FFFF00"/>
                </a:solidFill>
              </a:rPr>
              <a:t>JIPUBAN</a:t>
            </a:r>
            <a:r>
              <a:rPr lang="en-US" sz="2800" dirty="0"/>
              <a:t>: Kantor </a:t>
            </a:r>
            <a:r>
              <a:rPr lang="en-US" sz="2800" dirty="0" err="1"/>
              <a:t>Perpustakaan</a:t>
            </a:r>
            <a:r>
              <a:rPr lang="en-US" sz="2800" dirty="0"/>
              <a:t>, </a:t>
            </a:r>
            <a:r>
              <a:rPr lang="en-US" sz="2800" dirty="0" err="1"/>
              <a:t>Arsip</a:t>
            </a:r>
            <a:r>
              <a:rPr lang="en-US" sz="2800" dirty="0"/>
              <a:t> </a:t>
            </a:r>
            <a:r>
              <a:rPr lang="en-US" sz="2800" dirty="0" err="1"/>
              <a:t>dan</a:t>
            </a:r>
            <a:r>
              <a:rPr lang="en-US" sz="2800" dirty="0"/>
              <a:t> </a:t>
            </a:r>
            <a:r>
              <a:rPr lang="en-US" sz="2800" dirty="0" err="1"/>
              <a:t>Dokumentasi</a:t>
            </a:r>
            <a:r>
              <a:rPr lang="en-US" sz="2800" dirty="0"/>
              <a:t> </a:t>
            </a:r>
            <a:r>
              <a:rPr lang="en-US" sz="2800" dirty="0" err="1"/>
              <a:t>Kabupaten</a:t>
            </a:r>
            <a:r>
              <a:rPr lang="en-US" sz="2800" dirty="0"/>
              <a:t> </a:t>
            </a:r>
            <a:r>
              <a:rPr lang="en-US" sz="2800" dirty="0" err="1"/>
              <a:t>Bangkalan</a:t>
            </a:r>
            <a:endParaRPr lang="en-US" sz="2800" dirty="0"/>
          </a:p>
          <a:p>
            <a:pPr>
              <a:buNone/>
            </a:pPr>
            <a:r>
              <a:rPr lang="en-US" sz="2800" dirty="0" smtClean="0"/>
              <a:t>• </a:t>
            </a:r>
            <a:r>
              <a:rPr lang="en-US" sz="2800" dirty="0">
                <a:solidFill>
                  <a:srgbClr val="FFFF00"/>
                </a:solidFill>
              </a:rPr>
              <a:t>JIPUBAT</a:t>
            </a:r>
            <a:r>
              <a:rPr lang="en-US" sz="2800" dirty="0"/>
              <a:t>: Kantor </a:t>
            </a:r>
            <a:r>
              <a:rPr lang="en-US" sz="2800" dirty="0" err="1"/>
              <a:t>Perpustakaan</a:t>
            </a:r>
            <a:r>
              <a:rPr lang="en-US" sz="2800" dirty="0"/>
              <a:t> </a:t>
            </a:r>
            <a:r>
              <a:rPr lang="en-US" sz="2800" dirty="0" err="1"/>
              <a:t>Umum</a:t>
            </a:r>
            <a:r>
              <a:rPr lang="en-US" sz="2800" dirty="0"/>
              <a:t> </a:t>
            </a:r>
            <a:r>
              <a:rPr lang="en-US" sz="2800" dirty="0" err="1"/>
              <a:t>dan</a:t>
            </a:r>
            <a:r>
              <a:rPr lang="en-US" sz="2800" dirty="0"/>
              <a:t> </a:t>
            </a:r>
            <a:r>
              <a:rPr lang="en-US" sz="2800" dirty="0" err="1"/>
              <a:t>Arsip</a:t>
            </a:r>
            <a:r>
              <a:rPr lang="en-US" sz="2800" dirty="0"/>
              <a:t> Daerah Kota </a:t>
            </a:r>
            <a:r>
              <a:rPr lang="en-US" sz="2800" dirty="0" err="1"/>
              <a:t>Batu</a:t>
            </a:r>
            <a:r>
              <a:rPr lang="en-US" sz="2800" dirty="0"/>
              <a:t>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a:xfrm>
            <a:off x="457200" y="152400"/>
            <a:ext cx="8229600" cy="1143000"/>
          </a:xfrm>
        </p:spPr>
        <p:txBody>
          <a:bodyPr>
            <a:normAutofit fontScale="90000"/>
          </a:bodyPr>
          <a:lstStyle/>
          <a:p>
            <a:r>
              <a:rPr lang="en-US" dirty="0" err="1" smtClean="0"/>
              <a:t>Daftar</a:t>
            </a:r>
            <a:r>
              <a:rPr lang="en-US" dirty="0" smtClean="0"/>
              <a:t> </a:t>
            </a:r>
            <a:r>
              <a:rPr lang="en-US" dirty="0" err="1" smtClean="0"/>
              <a:t>Kode</a:t>
            </a:r>
            <a:r>
              <a:rPr lang="en-US" dirty="0" smtClean="0"/>
              <a:t> INDOMARC </a:t>
            </a:r>
            <a:r>
              <a:rPr lang="en-US" dirty="0" err="1" smtClean="0"/>
              <a:t>untuk</a:t>
            </a:r>
            <a:r>
              <a:rPr lang="en-US" dirty="0" smtClean="0"/>
              <a:t> </a:t>
            </a:r>
            <a:r>
              <a:rPr lang="en-US" dirty="0" err="1" smtClean="0"/>
              <a:t>perpustakaan</a:t>
            </a:r>
            <a:r>
              <a:rPr lang="en-US" dirty="0" smtClean="0"/>
              <a:t> </a:t>
            </a:r>
            <a:r>
              <a:rPr lang="en-US" dirty="0" err="1" smtClean="0"/>
              <a:t>di</a:t>
            </a:r>
            <a:r>
              <a:rPr lang="en-US" dirty="0" smtClean="0"/>
              <a:t> Indonesia</a:t>
            </a:r>
            <a:endParaRPr lang="en-US" dirty="0"/>
          </a:p>
        </p:txBody>
      </p:sp>
      <p:sp>
        <p:nvSpPr>
          <p:cNvPr id="3" name="Content Placeholder 2"/>
          <p:cNvSpPr>
            <a:spLocks noGrp="1"/>
          </p:cNvSpPr>
          <p:nvPr>
            <p:ph idx="1"/>
          </p:nvPr>
        </p:nvSpPr>
        <p:spPr>
          <a:xfrm>
            <a:off x="457200" y="1371600"/>
            <a:ext cx="8305800" cy="4525963"/>
          </a:xfrm>
        </p:spPr>
        <p:txBody>
          <a:bodyPr>
            <a:noAutofit/>
          </a:bodyPr>
          <a:lstStyle/>
          <a:p>
            <a:pPr lvl="0">
              <a:buNone/>
            </a:pPr>
            <a:r>
              <a:rPr lang="en-US" sz="2400" dirty="0" smtClean="0"/>
              <a:t>JIPDSUR </a:t>
            </a:r>
            <a:r>
              <a:rPr lang="en-US" sz="2400" dirty="0" err="1"/>
              <a:t>untuk</a:t>
            </a:r>
            <a:r>
              <a:rPr lang="en-US" sz="2400" dirty="0"/>
              <a:t> </a:t>
            </a:r>
            <a:r>
              <a:rPr lang="en-US" sz="2400" dirty="0" err="1" smtClean="0"/>
              <a:t>Dinas</a:t>
            </a:r>
            <a:r>
              <a:rPr lang="en-US" sz="2400" dirty="0" smtClean="0"/>
              <a:t> </a:t>
            </a:r>
            <a:r>
              <a:rPr lang="en-US" sz="2400" dirty="0" err="1" smtClean="0"/>
              <a:t>Perpustakaan</a:t>
            </a:r>
            <a:r>
              <a:rPr lang="en-US" sz="2400" dirty="0" smtClean="0"/>
              <a:t> </a:t>
            </a:r>
            <a:r>
              <a:rPr lang="en-US" sz="2400" dirty="0" err="1"/>
              <a:t>dan</a:t>
            </a:r>
            <a:r>
              <a:rPr lang="en-US" sz="2400" dirty="0"/>
              <a:t> </a:t>
            </a:r>
            <a:r>
              <a:rPr lang="en-US" sz="2400" dirty="0" err="1"/>
              <a:t>Kearsipan</a:t>
            </a:r>
            <a:r>
              <a:rPr lang="en-US" sz="2400" dirty="0"/>
              <a:t> </a:t>
            </a:r>
            <a:r>
              <a:rPr lang="en-US" sz="2400" dirty="0" err="1" smtClean="0"/>
              <a:t>Prov</a:t>
            </a:r>
            <a:r>
              <a:rPr lang="en-US" sz="2400" dirty="0" smtClean="0"/>
              <a:t> </a:t>
            </a:r>
            <a:r>
              <a:rPr lang="en-US" sz="2400" dirty="0" err="1" smtClean="0"/>
              <a:t>Jatim</a:t>
            </a:r>
            <a:endParaRPr lang="en-US" sz="2400" dirty="0"/>
          </a:p>
          <a:p>
            <a:pPr>
              <a:buNone/>
            </a:pPr>
            <a:r>
              <a:rPr lang="en-US" sz="2400" dirty="0"/>
              <a:t>	</a:t>
            </a:r>
            <a:r>
              <a:rPr lang="en-US" sz="2400" b="1" dirty="0" smtClean="0">
                <a:solidFill>
                  <a:srgbClr val="FFFF00"/>
                </a:solidFill>
              </a:rPr>
              <a:t>JI  </a:t>
            </a:r>
            <a:r>
              <a:rPr lang="en-US" sz="2400" dirty="0" smtClean="0"/>
              <a:t> </a:t>
            </a:r>
            <a:r>
              <a:rPr lang="en-US" sz="2400" dirty="0"/>
              <a:t>: 2 (</a:t>
            </a:r>
            <a:r>
              <a:rPr lang="en-US" sz="2400" dirty="0" err="1"/>
              <a:t>dua</a:t>
            </a:r>
            <a:r>
              <a:rPr lang="en-US" sz="2400" dirty="0"/>
              <a:t>) </a:t>
            </a:r>
            <a:r>
              <a:rPr lang="en-US" sz="2400" dirty="0" err="1"/>
              <a:t>huruf</a:t>
            </a:r>
            <a:r>
              <a:rPr lang="en-US" sz="2400" dirty="0"/>
              <a:t> </a:t>
            </a:r>
            <a:r>
              <a:rPr lang="en-US" sz="2400" dirty="0" err="1"/>
              <a:t>singkatan</a:t>
            </a:r>
            <a:r>
              <a:rPr lang="en-US" sz="2400" dirty="0"/>
              <a:t> </a:t>
            </a:r>
            <a:r>
              <a:rPr lang="en-US" sz="2400" dirty="0" err="1"/>
              <a:t>nama</a:t>
            </a:r>
            <a:r>
              <a:rPr lang="en-US" sz="2400" dirty="0"/>
              <a:t> </a:t>
            </a:r>
            <a:r>
              <a:rPr lang="en-US" sz="2400" dirty="0" err="1"/>
              <a:t>Provinsi</a:t>
            </a:r>
            <a:r>
              <a:rPr lang="en-US" sz="2400" dirty="0"/>
              <a:t> </a:t>
            </a:r>
            <a:r>
              <a:rPr lang="en-US" sz="2400" dirty="0" err="1"/>
              <a:t>Jawa</a:t>
            </a:r>
            <a:r>
              <a:rPr lang="en-US" sz="2400" dirty="0"/>
              <a:t> </a:t>
            </a:r>
            <a:r>
              <a:rPr lang="en-US" sz="2400" dirty="0" err="1"/>
              <a:t>Timur</a:t>
            </a:r>
            <a:r>
              <a:rPr lang="en-US" sz="2400" dirty="0"/>
              <a:t> </a:t>
            </a:r>
            <a:endParaRPr lang="en-US" sz="2400" dirty="0" smtClean="0"/>
          </a:p>
          <a:p>
            <a:pPr marL="1139825" indent="-858838">
              <a:buNone/>
            </a:pPr>
            <a:r>
              <a:rPr lang="en-US" sz="2400" b="1" dirty="0" smtClean="0">
                <a:solidFill>
                  <a:srgbClr val="FFFF00"/>
                </a:solidFill>
              </a:rPr>
              <a:t>PD</a:t>
            </a:r>
            <a:r>
              <a:rPr lang="en-US" sz="2400" b="1" dirty="0" smtClean="0"/>
              <a:t> </a:t>
            </a:r>
            <a:r>
              <a:rPr lang="en-US" sz="2400" b="1" dirty="0"/>
              <a:t>:</a:t>
            </a:r>
            <a:r>
              <a:rPr lang="en-US" sz="2400" dirty="0"/>
              <a:t> 2 (</a:t>
            </a:r>
            <a:r>
              <a:rPr lang="en-US" sz="2400" dirty="0" err="1"/>
              <a:t>dua</a:t>
            </a:r>
            <a:r>
              <a:rPr lang="en-US" sz="2400" dirty="0"/>
              <a:t>) </a:t>
            </a:r>
            <a:r>
              <a:rPr lang="en-US" sz="2400" dirty="0" err="1"/>
              <a:t>huruf</a:t>
            </a:r>
            <a:r>
              <a:rPr lang="en-US" sz="2400" dirty="0"/>
              <a:t> </a:t>
            </a:r>
            <a:r>
              <a:rPr lang="en-US" sz="2400" dirty="0" err="1"/>
              <a:t>singkatan</a:t>
            </a:r>
            <a:r>
              <a:rPr lang="en-US" sz="2400" dirty="0"/>
              <a:t> </a:t>
            </a:r>
            <a:r>
              <a:rPr lang="en-US" sz="2400" dirty="0" err="1"/>
              <a:t>dari</a:t>
            </a:r>
            <a:r>
              <a:rPr lang="en-US" sz="2400" dirty="0"/>
              <a:t> </a:t>
            </a:r>
            <a:r>
              <a:rPr lang="en-US" sz="2400" dirty="0" err="1"/>
              <a:t>jenis</a:t>
            </a:r>
            <a:r>
              <a:rPr lang="en-US" sz="2400" dirty="0"/>
              <a:t> </a:t>
            </a:r>
            <a:r>
              <a:rPr lang="en-US" sz="2400" dirty="0" err="1"/>
              <a:t>perpustakaan</a:t>
            </a:r>
            <a:r>
              <a:rPr lang="en-US" sz="2400" dirty="0"/>
              <a:t> (</a:t>
            </a:r>
            <a:r>
              <a:rPr lang="en-US" sz="2400" dirty="0" err="1"/>
              <a:t>Perpustakaan</a:t>
            </a:r>
            <a:r>
              <a:rPr lang="en-US" sz="2400" dirty="0"/>
              <a:t> </a:t>
            </a:r>
            <a:r>
              <a:rPr lang="en-US" sz="2400" dirty="0" smtClean="0"/>
              <a:t>Daerah/</a:t>
            </a:r>
            <a:r>
              <a:rPr lang="en-US" sz="2400" dirty="0" err="1" smtClean="0"/>
              <a:t>provinsi</a:t>
            </a:r>
            <a:r>
              <a:rPr lang="en-US" sz="2400" dirty="0" smtClean="0"/>
              <a:t>)</a:t>
            </a:r>
            <a:endParaRPr lang="en-US" sz="2400" dirty="0"/>
          </a:p>
          <a:p>
            <a:pPr marL="1195388" indent="-857250">
              <a:buNone/>
            </a:pPr>
            <a:r>
              <a:rPr lang="en-US" sz="2400" b="1" dirty="0" smtClean="0">
                <a:solidFill>
                  <a:srgbClr val="FFFF00"/>
                </a:solidFill>
              </a:rPr>
              <a:t>SUR</a:t>
            </a:r>
            <a:r>
              <a:rPr lang="en-US" sz="2400" dirty="0"/>
              <a:t>: 3 (</a:t>
            </a:r>
            <a:r>
              <a:rPr lang="en-US" sz="2400" dirty="0" err="1"/>
              <a:t>tiga</a:t>
            </a:r>
            <a:r>
              <a:rPr lang="en-US" sz="2400" dirty="0"/>
              <a:t>) </a:t>
            </a:r>
            <a:r>
              <a:rPr lang="en-US" sz="2400" dirty="0" err="1"/>
              <a:t>huruf</a:t>
            </a:r>
            <a:r>
              <a:rPr lang="en-US" sz="2400" dirty="0"/>
              <a:t> </a:t>
            </a:r>
            <a:r>
              <a:rPr lang="en-US" sz="2400" dirty="0" err="1"/>
              <a:t>singkatan</a:t>
            </a:r>
            <a:r>
              <a:rPr lang="en-US" sz="2400" dirty="0"/>
              <a:t> </a:t>
            </a:r>
            <a:r>
              <a:rPr lang="en-US" sz="2400" dirty="0" err="1"/>
              <a:t>dari</a:t>
            </a:r>
            <a:r>
              <a:rPr lang="en-US" sz="2400" dirty="0"/>
              <a:t> </a:t>
            </a:r>
            <a:r>
              <a:rPr lang="en-US" sz="2400" dirty="0" err="1"/>
              <a:t>nama</a:t>
            </a:r>
            <a:r>
              <a:rPr lang="en-US" sz="2400" dirty="0"/>
              <a:t> </a:t>
            </a:r>
            <a:r>
              <a:rPr lang="en-US" sz="2400" dirty="0" err="1"/>
              <a:t>ibukota</a:t>
            </a:r>
            <a:r>
              <a:rPr lang="en-US" sz="2400" dirty="0"/>
              <a:t> </a:t>
            </a:r>
            <a:r>
              <a:rPr lang="en-US" sz="2400" dirty="0" err="1"/>
              <a:t>provinsi</a:t>
            </a:r>
            <a:r>
              <a:rPr lang="en-US" sz="2400" dirty="0"/>
              <a:t> (Surabaya)</a:t>
            </a:r>
          </a:p>
          <a:p>
            <a:pPr lvl="0">
              <a:buNone/>
            </a:pPr>
            <a:endParaRPr lang="en-US" sz="1400" dirty="0" smtClean="0"/>
          </a:p>
          <a:p>
            <a:pPr lvl="0">
              <a:buNone/>
            </a:pPr>
            <a:r>
              <a:rPr lang="en-US" sz="2400" dirty="0" smtClean="0"/>
              <a:t>JIPUBAN </a:t>
            </a:r>
            <a:r>
              <a:rPr lang="en-US" sz="2400" dirty="0" err="1"/>
              <a:t>untuk</a:t>
            </a:r>
            <a:r>
              <a:rPr lang="en-US" sz="2400" dirty="0"/>
              <a:t> </a:t>
            </a:r>
            <a:r>
              <a:rPr lang="en-US" sz="2400" dirty="0" err="1" smtClean="0"/>
              <a:t>Perpustakaan</a:t>
            </a:r>
            <a:r>
              <a:rPr lang="en-US" sz="2400" dirty="0"/>
              <a:t>, </a:t>
            </a:r>
            <a:r>
              <a:rPr lang="en-US" sz="2400" dirty="0" err="1"/>
              <a:t>Arsip</a:t>
            </a:r>
            <a:r>
              <a:rPr lang="en-US" sz="2400" dirty="0"/>
              <a:t> </a:t>
            </a:r>
            <a:r>
              <a:rPr lang="en-US" sz="2400" dirty="0" err="1" smtClean="0"/>
              <a:t>Kabupaten</a:t>
            </a:r>
            <a:r>
              <a:rPr lang="en-US" sz="2400" dirty="0" smtClean="0"/>
              <a:t> </a:t>
            </a:r>
            <a:r>
              <a:rPr lang="en-US" sz="2400" dirty="0" err="1"/>
              <a:t>Bangkalan</a:t>
            </a:r>
            <a:r>
              <a:rPr lang="en-US" sz="2400" dirty="0"/>
              <a:t> </a:t>
            </a:r>
          </a:p>
          <a:p>
            <a:pPr>
              <a:buNone/>
            </a:pPr>
            <a:r>
              <a:rPr lang="en-US" sz="2400" dirty="0" smtClean="0"/>
              <a:t>	</a:t>
            </a:r>
            <a:r>
              <a:rPr lang="en-US" sz="2400" b="1" dirty="0" smtClean="0">
                <a:solidFill>
                  <a:srgbClr val="FFFF00"/>
                </a:solidFill>
              </a:rPr>
              <a:t>JI</a:t>
            </a:r>
            <a:r>
              <a:rPr lang="en-US" sz="2400" b="1" dirty="0" smtClean="0"/>
              <a:t> </a:t>
            </a:r>
            <a:r>
              <a:rPr lang="en-US" sz="2400" dirty="0" smtClean="0"/>
              <a:t>  </a:t>
            </a:r>
            <a:r>
              <a:rPr lang="en-US" sz="2400" dirty="0"/>
              <a:t>: 2 (</a:t>
            </a:r>
            <a:r>
              <a:rPr lang="en-US" sz="2400" dirty="0" err="1"/>
              <a:t>dua</a:t>
            </a:r>
            <a:r>
              <a:rPr lang="en-US" sz="2400" dirty="0"/>
              <a:t>) </a:t>
            </a:r>
            <a:r>
              <a:rPr lang="en-US" sz="2400" dirty="0" err="1"/>
              <a:t>huruf</a:t>
            </a:r>
            <a:r>
              <a:rPr lang="en-US" sz="2400" dirty="0"/>
              <a:t> </a:t>
            </a:r>
            <a:r>
              <a:rPr lang="en-US" sz="2400" dirty="0" err="1"/>
              <a:t>singkatan</a:t>
            </a:r>
            <a:r>
              <a:rPr lang="en-US" sz="2400" dirty="0"/>
              <a:t> </a:t>
            </a:r>
            <a:r>
              <a:rPr lang="en-US" sz="2400" dirty="0" err="1"/>
              <a:t>nama</a:t>
            </a:r>
            <a:r>
              <a:rPr lang="en-US" sz="2400" dirty="0"/>
              <a:t> </a:t>
            </a:r>
            <a:r>
              <a:rPr lang="en-US" sz="2400" dirty="0" err="1"/>
              <a:t>Provinsi</a:t>
            </a:r>
            <a:r>
              <a:rPr lang="en-US" sz="2400" dirty="0"/>
              <a:t> </a:t>
            </a:r>
            <a:r>
              <a:rPr lang="en-US" sz="2400" dirty="0" err="1"/>
              <a:t>Jawa</a:t>
            </a:r>
            <a:r>
              <a:rPr lang="en-US" sz="2400" dirty="0"/>
              <a:t> </a:t>
            </a:r>
            <a:r>
              <a:rPr lang="en-US" sz="2400" dirty="0" err="1"/>
              <a:t>Timur</a:t>
            </a:r>
            <a:r>
              <a:rPr lang="en-US" sz="2400" dirty="0"/>
              <a:t> </a:t>
            </a:r>
          </a:p>
          <a:p>
            <a:pPr marL="1082675" indent="-801688">
              <a:buNone/>
            </a:pPr>
            <a:r>
              <a:rPr lang="en-US" sz="2400" b="1" dirty="0" smtClean="0">
                <a:solidFill>
                  <a:srgbClr val="FFFF00"/>
                </a:solidFill>
              </a:rPr>
              <a:t>PU</a:t>
            </a:r>
            <a:r>
              <a:rPr lang="en-US" sz="2400" b="1" dirty="0" smtClean="0"/>
              <a:t> </a:t>
            </a:r>
            <a:r>
              <a:rPr lang="en-US" sz="2400" dirty="0" smtClean="0"/>
              <a:t>: </a:t>
            </a:r>
            <a:r>
              <a:rPr lang="en-US" sz="2400" dirty="0"/>
              <a:t>2 (</a:t>
            </a:r>
            <a:r>
              <a:rPr lang="en-US" sz="2400" dirty="0" err="1"/>
              <a:t>dua</a:t>
            </a:r>
            <a:r>
              <a:rPr lang="en-US" sz="2400" dirty="0"/>
              <a:t>) </a:t>
            </a:r>
            <a:r>
              <a:rPr lang="en-US" sz="2400" dirty="0" err="1"/>
              <a:t>huruf</a:t>
            </a:r>
            <a:r>
              <a:rPr lang="en-US" sz="2400" dirty="0"/>
              <a:t> </a:t>
            </a:r>
            <a:r>
              <a:rPr lang="en-US" sz="2400" dirty="0" err="1"/>
              <a:t>singkatan</a:t>
            </a:r>
            <a:r>
              <a:rPr lang="en-US" sz="2400" dirty="0"/>
              <a:t> </a:t>
            </a:r>
            <a:r>
              <a:rPr lang="en-US" sz="2400" dirty="0" err="1"/>
              <a:t>dari</a:t>
            </a:r>
            <a:r>
              <a:rPr lang="en-US" sz="2400" dirty="0"/>
              <a:t> </a:t>
            </a:r>
            <a:r>
              <a:rPr lang="en-US" sz="2400" dirty="0" err="1"/>
              <a:t>jenis</a:t>
            </a:r>
            <a:r>
              <a:rPr lang="en-US" sz="2400" dirty="0"/>
              <a:t> </a:t>
            </a:r>
            <a:r>
              <a:rPr lang="en-US" sz="2400" dirty="0" err="1"/>
              <a:t>perpustakaan</a:t>
            </a:r>
            <a:r>
              <a:rPr lang="en-US" sz="2400" dirty="0"/>
              <a:t> (</a:t>
            </a:r>
            <a:r>
              <a:rPr lang="en-US" sz="2400" dirty="0" err="1"/>
              <a:t>Perpustakaan</a:t>
            </a:r>
            <a:r>
              <a:rPr lang="en-US" sz="2400" dirty="0"/>
              <a:t> </a:t>
            </a:r>
            <a:r>
              <a:rPr lang="en-US" sz="2400" dirty="0" err="1"/>
              <a:t>Umum</a:t>
            </a:r>
            <a:r>
              <a:rPr lang="en-US" sz="2400" dirty="0"/>
              <a:t>)</a:t>
            </a:r>
          </a:p>
          <a:p>
            <a:pPr marL="1082675" indent="-801688">
              <a:buNone/>
            </a:pPr>
            <a:r>
              <a:rPr lang="en-US" sz="2400" b="1" dirty="0" smtClean="0">
                <a:solidFill>
                  <a:srgbClr val="FFFF00"/>
                </a:solidFill>
              </a:rPr>
              <a:t>BAN</a:t>
            </a:r>
            <a:r>
              <a:rPr lang="en-US" sz="2400" dirty="0"/>
              <a:t>: 3 (</a:t>
            </a:r>
            <a:r>
              <a:rPr lang="en-US" sz="2400" dirty="0" err="1"/>
              <a:t>tiga</a:t>
            </a:r>
            <a:r>
              <a:rPr lang="en-US" sz="2400" dirty="0"/>
              <a:t>) </a:t>
            </a:r>
            <a:r>
              <a:rPr lang="en-US" sz="2400" dirty="0" err="1"/>
              <a:t>huruf</a:t>
            </a:r>
            <a:r>
              <a:rPr lang="en-US" sz="2400" dirty="0"/>
              <a:t> </a:t>
            </a:r>
            <a:r>
              <a:rPr lang="en-US" sz="2400" dirty="0" err="1"/>
              <a:t>singkatan</a:t>
            </a:r>
            <a:r>
              <a:rPr lang="en-US" sz="2400" dirty="0"/>
              <a:t> </a:t>
            </a:r>
            <a:r>
              <a:rPr lang="en-US" sz="2400" dirty="0" err="1"/>
              <a:t>dari</a:t>
            </a:r>
            <a:r>
              <a:rPr lang="en-US" sz="2400" dirty="0"/>
              <a:t> </a:t>
            </a:r>
            <a:r>
              <a:rPr lang="en-US" sz="2400" dirty="0" err="1"/>
              <a:t>nama</a:t>
            </a:r>
            <a:r>
              <a:rPr lang="en-US" sz="2400" dirty="0"/>
              <a:t> </a:t>
            </a:r>
            <a:r>
              <a:rPr lang="en-US" sz="2400" dirty="0" err="1"/>
              <a:t>ibukota</a:t>
            </a:r>
            <a:r>
              <a:rPr lang="en-US" sz="2400" dirty="0"/>
              <a:t> </a:t>
            </a:r>
            <a:r>
              <a:rPr lang="en-US" sz="2400" dirty="0" err="1"/>
              <a:t>kabupaten</a:t>
            </a:r>
            <a:r>
              <a:rPr lang="en-US" sz="2400" dirty="0"/>
              <a:t> (</a:t>
            </a:r>
            <a:r>
              <a:rPr lang="en-US" sz="2400" dirty="0" err="1"/>
              <a:t>Bangkalan</a:t>
            </a:r>
            <a:r>
              <a:rPr lang="en-US" sz="2400" dirty="0"/>
              <a:t>)</a:t>
            </a: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normAutofit/>
          </a:bodyPr>
          <a:lstStyle/>
          <a:p>
            <a:r>
              <a:rPr lang="en-US" b="1" dirty="0" err="1" smtClean="0"/>
              <a:t>Tujuan</a:t>
            </a:r>
            <a:r>
              <a:rPr lang="en-US" b="1" dirty="0" smtClean="0"/>
              <a:t> </a:t>
            </a:r>
            <a:r>
              <a:rPr lang="en-US" b="1" dirty="0" err="1" smtClean="0"/>
              <a:t>Katalog</a:t>
            </a:r>
            <a:r>
              <a:rPr lang="en-US" b="1" dirty="0" smtClean="0"/>
              <a:t> </a:t>
            </a:r>
            <a:r>
              <a:rPr lang="en-US" b="1" dirty="0" err="1" smtClean="0"/>
              <a:t>Induk</a:t>
            </a:r>
            <a:r>
              <a:rPr lang="en-US" b="1" dirty="0" smtClean="0"/>
              <a:t> Daerah</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800" dirty="0" err="1" smtClean="0">
                <a:solidFill>
                  <a:srgbClr val="FFFF00"/>
                </a:solidFill>
              </a:rPr>
              <a:t>Menjalin</a:t>
            </a:r>
            <a:r>
              <a:rPr lang="en-US" sz="2800" dirty="0" smtClean="0">
                <a:solidFill>
                  <a:srgbClr val="FFFF00"/>
                </a:solidFill>
              </a:rPr>
              <a:t> </a:t>
            </a:r>
            <a:r>
              <a:rPr lang="en-US" sz="2800" dirty="0" err="1">
                <a:solidFill>
                  <a:srgbClr val="FFFF00"/>
                </a:solidFill>
              </a:rPr>
              <a:t>dan</a:t>
            </a:r>
            <a:r>
              <a:rPr lang="en-US" sz="2800" dirty="0">
                <a:solidFill>
                  <a:srgbClr val="FFFF00"/>
                </a:solidFill>
              </a:rPr>
              <a:t> </a:t>
            </a:r>
            <a:r>
              <a:rPr lang="en-US" sz="2800" dirty="0" err="1">
                <a:solidFill>
                  <a:srgbClr val="FFFF00"/>
                </a:solidFill>
              </a:rPr>
              <a:t>meningkatkan</a:t>
            </a:r>
            <a:r>
              <a:rPr lang="en-US" sz="2800" dirty="0">
                <a:solidFill>
                  <a:srgbClr val="FFFF00"/>
                </a:solidFill>
              </a:rPr>
              <a:t> </a:t>
            </a:r>
            <a:r>
              <a:rPr lang="en-US" sz="2800" dirty="0" err="1">
                <a:solidFill>
                  <a:srgbClr val="FFFF00"/>
                </a:solidFill>
              </a:rPr>
              <a:t>jaringan</a:t>
            </a:r>
            <a:r>
              <a:rPr lang="en-US" sz="2800" dirty="0">
                <a:solidFill>
                  <a:srgbClr val="FFFF00"/>
                </a:solidFill>
              </a:rPr>
              <a:t> </a:t>
            </a:r>
            <a:r>
              <a:rPr lang="en-US" sz="2800" dirty="0" err="1">
                <a:solidFill>
                  <a:srgbClr val="FFFF00"/>
                </a:solidFill>
              </a:rPr>
              <a:t>kerjasama</a:t>
            </a:r>
            <a:r>
              <a:rPr lang="en-US" sz="2800" dirty="0">
                <a:solidFill>
                  <a:srgbClr val="FFFF00"/>
                </a:solidFill>
              </a:rPr>
              <a:t> </a:t>
            </a:r>
            <a:r>
              <a:rPr lang="en-US" sz="2800" dirty="0" err="1">
                <a:solidFill>
                  <a:srgbClr val="FFFF00"/>
                </a:solidFill>
              </a:rPr>
              <a:t>antar</a:t>
            </a:r>
            <a:r>
              <a:rPr lang="en-US" sz="2800" dirty="0">
                <a:solidFill>
                  <a:srgbClr val="FFFF00"/>
                </a:solidFill>
              </a:rPr>
              <a:t> </a:t>
            </a:r>
            <a:r>
              <a:rPr lang="en-US" sz="2800" dirty="0" err="1">
                <a:solidFill>
                  <a:srgbClr val="FFFF00"/>
                </a:solidFill>
              </a:rPr>
              <a:t>perpustakaan</a:t>
            </a:r>
            <a:r>
              <a:rPr lang="en-US" sz="2800" dirty="0">
                <a:solidFill>
                  <a:srgbClr val="FFFF00"/>
                </a:solidFill>
              </a:rPr>
              <a:t>, </a:t>
            </a:r>
            <a:r>
              <a:rPr lang="en-US" sz="2800" dirty="0" err="1">
                <a:solidFill>
                  <a:srgbClr val="FFFF00"/>
                </a:solidFill>
              </a:rPr>
              <a:t>baik</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pengumpulan</a:t>
            </a:r>
            <a:r>
              <a:rPr lang="en-US" sz="2800" dirty="0">
                <a:solidFill>
                  <a:srgbClr val="FFFF00"/>
                </a:solidFill>
              </a:rPr>
              <a:t> data </a:t>
            </a:r>
            <a:r>
              <a:rPr lang="en-US" sz="2800" dirty="0" err="1">
                <a:solidFill>
                  <a:srgbClr val="FFFF00"/>
                </a:solidFill>
              </a:rPr>
              <a:t>berbentuk</a:t>
            </a:r>
            <a:r>
              <a:rPr lang="en-US" sz="2800" dirty="0">
                <a:solidFill>
                  <a:srgbClr val="FFFF00"/>
                </a:solidFill>
              </a:rPr>
              <a:t> </a:t>
            </a:r>
            <a:r>
              <a:rPr lang="en-US" sz="2800" dirty="0" err="1">
                <a:solidFill>
                  <a:srgbClr val="FFFF00"/>
                </a:solidFill>
              </a:rPr>
              <a:t>kartu</a:t>
            </a:r>
            <a:r>
              <a:rPr lang="en-US" sz="2800" dirty="0">
                <a:solidFill>
                  <a:srgbClr val="FFFF00"/>
                </a:solidFill>
              </a:rPr>
              <a:t> </a:t>
            </a:r>
            <a:r>
              <a:rPr lang="en-US" sz="2800" dirty="0" err="1">
                <a:solidFill>
                  <a:srgbClr val="FFFF00"/>
                </a:solidFill>
              </a:rPr>
              <a:t>katalog</a:t>
            </a:r>
            <a:r>
              <a:rPr lang="en-US" sz="2800" dirty="0">
                <a:solidFill>
                  <a:srgbClr val="FFFF00"/>
                </a:solidFill>
              </a:rPr>
              <a:t> </a:t>
            </a:r>
            <a:r>
              <a:rPr lang="en-US" sz="2800" dirty="0" err="1">
                <a:solidFill>
                  <a:srgbClr val="FFFF00"/>
                </a:solidFill>
              </a:rPr>
              <a:t>maupun</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penerbitan</a:t>
            </a:r>
            <a:r>
              <a:rPr lang="en-US" sz="2800" dirty="0">
                <a:solidFill>
                  <a:srgbClr val="FFFF00"/>
                </a:solidFill>
              </a:rPr>
              <a:t> </a:t>
            </a:r>
            <a:r>
              <a:rPr lang="en-US" sz="2800" dirty="0" err="1">
                <a:solidFill>
                  <a:srgbClr val="FFFF00"/>
                </a:solidFill>
              </a:rPr>
              <a:t>Katalog</a:t>
            </a:r>
            <a:r>
              <a:rPr lang="en-US" sz="2800" dirty="0">
                <a:solidFill>
                  <a:srgbClr val="FFFF00"/>
                </a:solidFill>
              </a:rPr>
              <a:t> </a:t>
            </a:r>
            <a:r>
              <a:rPr lang="en-US" sz="2800" dirty="0" err="1">
                <a:solidFill>
                  <a:srgbClr val="FFFF00"/>
                </a:solidFill>
              </a:rPr>
              <a:t>Induk</a:t>
            </a:r>
            <a:r>
              <a:rPr lang="en-US" sz="2800" dirty="0">
                <a:solidFill>
                  <a:srgbClr val="FFFF00"/>
                </a:solidFill>
              </a:rPr>
              <a:t> Daerah</a:t>
            </a:r>
          </a:p>
          <a:p>
            <a:r>
              <a:rPr lang="en-US" sz="2800" dirty="0" err="1" smtClean="0">
                <a:solidFill>
                  <a:srgbClr val="FFFF00"/>
                </a:solidFill>
              </a:rPr>
              <a:t>Memberikan</a:t>
            </a:r>
            <a:r>
              <a:rPr lang="en-US" sz="2800" dirty="0" smtClean="0">
                <a:solidFill>
                  <a:srgbClr val="FFFF00"/>
                </a:solidFill>
              </a:rPr>
              <a:t> </a:t>
            </a:r>
            <a:r>
              <a:rPr lang="en-US" sz="2800" dirty="0" err="1">
                <a:solidFill>
                  <a:srgbClr val="FFFF00"/>
                </a:solidFill>
              </a:rPr>
              <a:t>informasi</a:t>
            </a:r>
            <a:r>
              <a:rPr lang="en-US" sz="2800" dirty="0">
                <a:solidFill>
                  <a:srgbClr val="FFFF00"/>
                </a:solidFill>
              </a:rPr>
              <a:t> </a:t>
            </a:r>
            <a:r>
              <a:rPr lang="en-US" sz="2800" dirty="0" err="1">
                <a:solidFill>
                  <a:srgbClr val="FFFF00"/>
                </a:solidFill>
              </a:rPr>
              <a:t>tentang</a:t>
            </a:r>
            <a:r>
              <a:rPr lang="en-US" sz="2800" dirty="0">
                <a:solidFill>
                  <a:srgbClr val="FFFF00"/>
                </a:solidFill>
              </a:rPr>
              <a:t> </a:t>
            </a:r>
            <a:r>
              <a:rPr lang="en-US" sz="2800" dirty="0" err="1">
                <a:solidFill>
                  <a:srgbClr val="FFFF00"/>
                </a:solidFill>
              </a:rPr>
              <a:t>keberadaan</a:t>
            </a:r>
            <a:r>
              <a:rPr lang="en-US" sz="2800" dirty="0">
                <a:solidFill>
                  <a:srgbClr val="FFFF00"/>
                </a:solidFill>
              </a:rPr>
              <a:t> </a:t>
            </a:r>
            <a:r>
              <a:rPr lang="en-US" sz="2800" dirty="0" err="1">
                <a:solidFill>
                  <a:srgbClr val="FFFF00"/>
                </a:solidFill>
              </a:rPr>
              <a:t>koleksi</a:t>
            </a:r>
            <a:r>
              <a:rPr lang="en-US" sz="2800" dirty="0">
                <a:solidFill>
                  <a:srgbClr val="FFFF00"/>
                </a:solidFill>
              </a:rPr>
              <a:t> </a:t>
            </a:r>
            <a:r>
              <a:rPr lang="en-US" sz="2800" dirty="0" err="1">
                <a:solidFill>
                  <a:srgbClr val="FFFF00"/>
                </a:solidFill>
              </a:rPr>
              <a:t>bahan</a:t>
            </a:r>
            <a:r>
              <a:rPr lang="en-US" sz="2800" dirty="0">
                <a:solidFill>
                  <a:srgbClr val="FFFF00"/>
                </a:solidFill>
              </a:rPr>
              <a:t> </a:t>
            </a:r>
            <a:r>
              <a:rPr lang="en-US" sz="2800" dirty="0" err="1">
                <a:solidFill>
                  <a:srgbClr val="FFFF00"/>
                </a:solidFill>
              </a:rPr>
              <a:t>pustaka</a:t>
            </a:r>
            <a:r>
              <a:rPr lang="en-US" sz="2800" dirty="0">
                <a:solidFill>
                  <a:srgbClr val="FFFF00"/>
                </a:solidFill>
              </a:rPr>
              <a:t> yang </a:t>
            </a:r>
            <a:r>
              <a:rPr lang="en-US" sz="2800" dirty="0" err="1">
                <a:solidFill>
                  <a:srgbClr val="FFFF00"/>
                </a:solidFill>
              </a:rPr>
              <a:t>ada</a:t>
            </a:r>
            <a:r>
              <a:rPr lang="en-US" sz="2800" dirty="0">
                <a:solidFill>
                  <a:srgbClr val="FFFF00"/>
                </a:solidFill>
              </a:rPr>
              <a:t> </a:t>
            </a:r>
            <a:r>
              <a:rPr lang="en-US" sz="2800" dirty="0" err="1">
                <a:solidFill>
                  <a:srgbClr val="FFFF00"/>
                </a:solidFill>
              </a:rPr>
              <a:t>di</a:t>
            </a:r>
            <a:r>
              <a:rPr lang="en-US" sz="2800" dirty="0">
                <a:solidFill>
                  <a:srgbClr val="FFFF00"/>
                </a:solidFill>
              </a:rPr>
              <a:t> </a:t>
            </a:r>
            <a:r>
              <a:rPr lang="en-US" sz="2800" dirty="0" err="1">
                <a:solidFill>
                  <a:srgbClr val="FFFF00"/>
                </a:solidFill>
              </a:rPr>
              <a:t>perpustakaan</a:t>
            </a:r>
            <a:r>
              <a:rPr lang="en-US" sz="2800" dirty="0">
                <a:solidFill>
                  <a:srgbClr val="FFFF00"/>
                </a:solidFill>
              </a:rPr>
              <a:t> </a:t>
            </a:r>
            <a:r>
              <a:rPr lang="en-US" sz="2800" dirty="0" err="1">
                <a:solidFill>
                  <a:srgbClr val="FFFF00"/>
                </a:solidFill>
              </a:rPr>
              <a:t>sehingga</a:t>
            </a:r>
            <a:r>
              <a:rPr lang="en-US" sz="2800" dirty="0">
                <a:solidFill>
                  <a:srgbClr val="FFFF00"/>
                </a:solidFill>
              </a:rPr>
              <a:t> </a:t>
            </a:r>
            <a:r>
              <a:rPr lang="en-US" sz="2800" dirty="0" err="1">
                <a:solidFill>
                  <a:srgbClr val="FFFF00"/>
                </a:solidFill>
              </a:rPr>
              <a:t>bahan</a:t>
            </a:r>
            <a:r>
              <a:rPr lang="en-US" sz="2800" dirty="0">
                <a:solidFill>
                  <a:srgbClr val="FFFF00"/>
                </a:solidFill>
              </a:rPr>
              <a:t> </a:t>
            </a:r>
            <a:r>
              <a:rPr lang="en-US" sz="2800" dirty="0" err="1">
                <a:solidFill>
                  <a:srgbClr val="FFFF00"/>
                </a:solidFill>
              </a:rPr>
              <a:t>pustaka</a:t>
            </a:r>
            <a:r>
              <a:rPr lang="en-US" sz="2800" dirty="0">
                <a:solidFill>
                  <a:srgbClr val="FFFF00"/>
                </a:solidFill>
              </a:rPr>
              <a:t> </a:t>
            </a:r>
            <a:r>
              <a:rPr lang="en-US" sz="2800" dirty="0" err="1">
                <a:solidFill>
                  <a:srgbClr val="FFFF00"/>
                </a:solidFill>
              </a:rPr>
              <a:t>tersebut</a:t>
            </a:r>
            <a:r>
              <a:rPr lang="en-US" sz="2800" dirty="0">
                <a:solidFill>
                  <a:srgbClr val="FFFF00"/>
                </a:solidFill>
              </a:rPr>
              <a:t> </a:t>
            </a:r>
            <a:r>
              <a:rPr lang="en-US" sz="2800" dirty="0" err="1">
                <a:solidFill>
                  <a:srgbClr val="FFFF00"/>
                </a:solidFill>
              </a:rPr>
              <a:t>mudah</a:t>
            </a:r>
            <a:r>
              <a:rPr lang="en-US" sz="2800" dirty="0">
                <a:solidFill>
                  <a:srgbClr val="FFFF00"/>
                </a:solidFill>
              </a:rPr>
              <a:t> </a:t>
            </a:r>
            <a:r>
              <a:rPr lang="en-US" sz="2800" dirty="0" err="1">
                <a:solidFill>
                  <a:srgbClr val="FFFF00"/>
                </a:solidFill>
              </a:rPr>
              <a:t>didapatkan</a:t>
            </a:r>
            <a:r>
              <a:rPr lang="en-US" sz="2800" dirty="0">
                <a:solidFill>
                  <a:srgbClr val="FFFF00"/>
                </a:solidFill>
              </a:rPr>
              <a:t>.</a:t>
            </a:r>
          </a:p>
          <a:p>
            <a:r>
              <a:rPr lang="en-US" sz="2800" dirty="0" err="1" smtClean="0">
                <a:solidFill>
                  <a:srgbClr val="FFFF00"/>
                </a:solidFill>
              </a:rPr>
              <a:t>Sebagai</a:t>
            </a:r>
            <a:r>
              <a:rPr lang="en-US" sz="2800" dirty="0" smtClean="0">
                <a:solidFill>
                  <a:srgbClr val="FFFF00"/>
                </a:solidFill>
              </a:rPr>
              <a:t> </a:t>
            </a:r>
            <a:r>
              <a:rPr lang="en-US" sz="2800" dirty="0" err="1">
                <a:solidFill>
                  <a:srgbClr val="FFFF00"/>
                </a:solidFill>
              </a:rPr>
              <a:t>sarana</a:t>
            </a:r>
            <a:r>
              <a:rPr lang="en-US" sz="2800" dirty="0">
                <a:solidFill>
                  <a:srgbClr val="FFFF00"/>
                </a:solidFill>
              </a:rPr>
              <a:t> </a:t>
            </a:r>
            <a:r>
              <a:rPr lang="en-US" sz="2800" dirty="0" err="1">
                <a:solidFill>
                  <a:srgbClr val="FFFF00"/>
                </a:solidFill>
              </a:rPr>
              <a:t>pelayanan</a:t>
            </a:r>
            <a:r>
              <a:rPr lang="en-US" sz="2800" dirty="0">
                <a:solidFill>
                  <a:srgbClr val="FFFF00"/>
                </a:solidFill>
              </a:rPr>
              <a:t> </a:t>
            </a:r>
            <a:r>
              <a:rPr lang="en-US" sz="2800" dirty="0" err="1">
                <a:solidFill>
                  <a:srgbClr val="FFFF00"/>
                </a:solidFill>
              </a:rPr>
              <a:t>silang</a:t>
            </a:r>
            <a:r>
              <a:rPr lang="en-US" sz="2800" dirty="0">
                <a:solidFill>
                  <a:srgbClr val="FFFF00"/>
                </a:solidFill>
              </a:rPr>
              <a:t> </a:t>
            </a:r>
            <a:r>
              <a:rPr lang="en-US" sz="2800" dirty="0" err="1">
                <a:solidFill>
                  <a:srgbClr val="FFFF00"/>
                </a:solidFill>
              </a:rPr>
              <a:t>layan</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peminjaman</a:t>
            </a:r>
            <a:r>
              <a:rPr lang="en-US" sz="2800" dirty="0">
                <a:solidFill>
                  <a:srgbClr val="FFFF00"/>
                </a:solidFill>
              </a:rPr>
              <a:t> </a:t>
            </a:r>
            <a:r>
              <a:rPr lang="en-US" sz="2800" dirty="0" err="1">
                <a:solidFill>
                  <a:srgbClr val="FFFF00"/>
                </a:solidFill>
              </a:rPr>
              <a:t>bahan</a:t>
            </a:r>
            <a:r>
              <a:rPr lang="en-US" sz="2800" dirty="0">
                <a:solidFill>
                  <a:srgbClr val="FFFF00"/>
                </a:solidFill>
              </a:rPr>
              <a:t> </a:t>
            </a:r>
            <a:r>
              <a:rPr lang="en-US" sz="2800" dirty="0" err="1">
                <a:solidFill>
                  <a:srgbClr val="FFFF00"/>
                </a:solidFill>
              </a:rPr>
              <a:t>pustaka</a:t>
            </a:r>
            <a:r>
              <a:rPr lang="en-US" sz="2800" dirty="0">
                <a:solidFill>
                  <a:srgbClr val="FFFF00"/>
                </a:solidFill>
              </a:rPr>
              <a:t> </a:t>
            </a:r>
            <a:r>
              <a:rPr lang="en-US" sz="2800" dirty="0" err="1">
                <a:solidFill>
                  <a:srgbClr val="FFFF00"/>
                </a:solidFill>
              </a:rPr>
              <a:t>antar</a:t>
            </a:r>
            <a:r>
              <a:rPr lang="en-US" sz="2800" dirty="0">
                <a:solidFill>
                  <a:srgbClr val="FFFF00"/>
                </a:solidFill>
              </a:rPr>
              <a:t> </a:t>
            </a:r>
            <a:r>
              <a:rPr lang="en-US" sz="2800" dirty="0" err="1">
                <a:solidFill>
                  <a:srgbClr val="FFFF00"/>
                </a:solidFill>
              </a:rPr>
              <a:t>perpustakaan</a:t>
            </a:r>
            <a:r>
              <a:rPr lang="en-US" sz="2800" dirty="0">
                <a:solidFill>
                  <a:srgbClr val="FFFF00"/>
                </a:solidFill>
              </a:rPr>
              <a:t> </a:t>
            </a:r>
            <a:r>
              <a:rPr lang="en-US" sz="2800" dirty="0" err="1">
                <a:solidFill>
                  <a:srgbClr val="FFFF00"/>
                </a:solidFill>
              </a:rPr>
              <a:t>dan</a:t>
            </a:r>
            <a:r>
              <a:rPr lang="en-US" sz="2800" dirty="0">
                <a:solidFill>
                  <a:srgbClr val="FFFF00"/>
                </a:solidFill>
              </a:rPr>
              <a:t> </a:t>
            </a:r>
            <a:r>
              <a:rPr lang="en-US" sz="2800" dirty="0" err="1">
                <a:solidFill>
                  <a:srgbClr val="FFFF00"/>
                </a:solidFill>
              </a:rPr>
              <a:t>pemanfaatan</a:t>
            </a:r>
            <a:r>
              <a:rPr lang="en-US" sz="2800" dirty="0">
                <a:solidFill>
                  <a:srgbClr val="FFFF00"/>
                </a:solidFill>
              </a:rPr>
              <a:t> </a:t>
            </a:r>
            <a:r>
              <a:rPr lang="en-US" sz="2800" dirty="0" err="1">
                <a:solidFill>
                  <a:srgbClr val="FFFF00"/>
                </a:solidFill>
              </a:rPr>
              <a:t>informasi</a:t>
            </a:r>
            <a:r>
              <a:rPr lang="en-US" sz="2800" dirty="0">
                <a:solidFill>
                  <a:srgbClr val="FFFF00"/>
                </a:solidFill>
              </a:rPr>
              <a:t> </a:t>
            </a:r>
            <a:r>
              <a:rPr lang="en-US" sz="2800" dirty="0" err="1">
                <a:solidFill>
                  <a:srgbClr val="FFFF00"/>
                </a:solidFill>
              </a:rPr>
              <a:t>serta</a:t>
            </a:r>
            <a:r>
              <a:rPr lang="en-US" sz="2800" dirty="0">
                <a:solidFill>
                  <a:srgbClr val="FFFF00"/>
                </a:solidFill>
              </a:rPr>
              <a:t> </a:t>
            </a:r>
            <a:r>
              <a:rPr lang="en-US" sz="2800" dirty="0" err="1">
                <a:solidFill>
                  <a:srgbClr val="FFFF00"/>
                </a:solidFill>
              </a:rPr>
              <a:t>sumber</a:t>
            </a:r>
            <a:r>
              <a:rPr lang="en-US" sz="2800" dirty="0">
                <a:solidFill>
                  <a:srgbClr val="FFFF00"/>
                </a:solidFill>
              </a:rPr>
              <a:t> </a:t>
            </a:r>
            <a:r>
              <a:rPr lang="en-US" sz="2800" dirty="0" err="1">
                <a:solidFill>
                  <a:srgbClr val="FFFF00"/>
                </a:solidFill>
              </a:rPr>
              <a:t>daya</a:t>
            </a:r>
            <a:r>
              <a:rPr lang="en-US" sz="2800" dirty="0">
                <a:solidFill>
                  <a:srgbClr val="FFFF00"/>
                </a:solidFill>
              </a:rPr>
              <a:t> </a:t>
            </a:r>
            <a:r>
              <a:rPr lang="en-US" sz="2800" dirty="0" err="1">
                <a:solidFill>
                  <a:srgbClr val="FFFF00"/>
                </a:solidFill>
              </a:rPr>
              <a:t>bersama</a:t>
            </a:r>
            <a:r>
              <a:rPr lang="en-US" sz="2800" dirty="0">
                <a:solidFill>
                  <a:srgbClr val="FFFF00"/>
                </a:solidFill>
              </a:rPr>
              <a:t>.</a:t>
            </a:r>
          </a:p>
          <a:p>
            <a:r>
              <a:rPr lang="en-US" sz="2800" dirty="0" err="1" smtClean="0">
                <a:solidFill>
                  <a:srgbClr val="FFFF00"/>
                </a:solidFill>
              </a:rPr>
              <a:t>Sebagai</a:t>
            </a:r>
            <a:r>
              <a:rPr lang="en-US" sz="2800" dirty="0" smtClean="0">
                <a:solidFill>
                  <a:srgbClr val="FFFF00"/>
                </a:solidFill>
              </a:rPr>
              <a:t> </a:t>
            </a:r>
            <a:r>
              <a:rPr lang="en-US" sz="2800" dirty="0" err="1">
                <a:solidFill>
                  <a:srgbClr val="FFFF00"/>
                </a:solidFill>
              </a:rPr>
              <a:t>pusat</a:t>
            </a:r>
            <a:r>
              <a:rPr lang="en-US" sz="2800" dirty="0">
                <a:solidFill>
                  <a:srgbClr val="FFFF00"/>
                </a:solidFill>
              </a:rPr>
              <a:t> data </a:t>
            </a:r>
            <a:r>
              <a:rPr lang="en-US" sz="2800" dirty="0" err="1">
                <a:solidFill>
                  <a:srgbClr val="FFFF00"/>
                </a:solidFill>
              </a:rPr>
              <a:t>daerah</a:t>
            </a:r>
            <a:r>
              <a:rPr lang="en-US" sz="2800" dirty="0">
                <a:solidFill>
                  <a:srgbClr val="FFFF00"/>
                </a:solidFill>
              </a:rPr>
              <a:t> yang </a:t>
            </a:r>
            <a:r>
              <a:rPr lang="en-US" sz="2800" dirty="0" err="1">
                <a:solidFill>
                  <a:srgbClr val="FFFF00"/>
                </a:solidFill>
              </a:rPr>
              <a:t>bersangkutan</a:t>
            </a:r>
            <a:r>
              <a:rPr lang="en-US" sz="2800" dirty="0">
                <a:solidFill>
                  <a:srgbClr val="FFFF00"/>
                </a:solidFill>
              </a:rPr>
              <a:t> </a:t>
            </a:r>
            <a:r>
              <a:rPr lang="en-US" sz="2800" dirty="0" err="1">
                <a:solidFill>
                  <a:srgbClr val="FFFF00"/>
                </a:solidFill>
              </a:rPr>
              <a:t>dalam</a:t>
            </a:r>
            <a:r>
              <a:rPr lang="en-US" sz="2800" dirty="0">
                <a:solidFill>
                  <a:srgbClr val="FFFF00"/>
                </a:solidFill>
              </a:rPr>
              <a:t> </a:t>
            </a:r>
            <a:r>
              <a:rPr lang="en-US" sz="2800" dirty="0" err="1">
                <a:solidFill>
                  <a:srgbClr val="FFFF00"/>
                </a:solidFill>
              </a:rPr>
              <a:t>Pangkalan</a:t>
            </a:r>
            <a:r>
              <a:rPr lang="en-US" sz="2800" dirty="0">
                <a:solidFill>
                  <a:srgbClr val="FFFF00"/>
                </a:solidFill>
              </a:rPr>
              <a:t> Data Daerah.</a:t>
            </a:r>
          </a:p>
          <a:p>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normAutofit/>
          </a:bodyPr>
          <a:lstStyle/>
          <a:p>
            <a:r>
              <a:rPr lang="en-US" b="1" dirty="0" err="1" smtClean="0"/>
              <a:t>Ruang</a:t>
            </a:r>
            <a:r>
              <a:rPr lang="en-US" b="1" dirty="0" smtClean="0"/>
              <a:t> </a:t>
            </a:r>
            <a:r>
              <a:rPr lang="en-US" b="1" dirty="0" err="1" smtClean="0"/>
              <a:t>lingkup</a:t>
            </a:r>
            <a:endParaRPr lang="en-US" dirty="0"/>
          </a:p>
        </p:txBody>
      </p:sp>
      <p:sp>
        <p:nvSpPr>
          <p:cNvPr id="3" name="Content Placeholder 2"/>
          <p:cNvSpPr>
            <a:spLocks noGrp="1"/>
          </p:cNvSpPr>
          <p:nvPr>
            <p:ph idx="1"/>
          </p:nvPr>
        </p:nvSpPr>
        <p:spPr/>
        <p:txBody>
          <a:bodyPr>
            <a:normAutofit/>
          </a:bodyPr>
          <a:lstStyle/>
          <a:p>
            <a:r>
              <a:rPr lang="en-US" dirty="0" err="1" smtClean="0"/>
              <a:t>Terbitan</a:t>
            </a:r>
            <a:r>
              <a:rPr lang="en-US" dirty="0" smtClean="0"/>
              <a:t> </a:t>
            </a:r>
            <a:r>
              <a:rPr lang="en-US" dirty="0" err="1"/>
              <a:t>ini</a:t>
            </a:r>
            <a:r>
              <a:rPr lang="en-US" dirty="0"/>
              <a:t> </a:t>
            </a:r>
            <a:r>
              <a:rPr lang="en-US" dirty="0" err="1"/>
              <a:t>memuat</a:t>
            </a:r>
            <a:r>
              <a:rPr lang="en-US" dirty="0"/>
              <a:t> </a:t>
            </a:r>
            <a:r>
              <a:rPr lang="en-US" dirty="0" err="1"/>
              <a:t>karya-karya</a:t>
            </a:r>
            <a:r>
              <a:rPr lang="en-US" dirty="0"/>
              <a:t> yang </a:t>
            </a:r>
            <a:r>
              <a:rPr lang="en-US" dirty="0" err="1"/>
              <a:t>mencakup</a:t>
            </a:r>
            <a:r>
              <a:rPr lang="en-US" dirty="0"/>
              <a:t> </a:t>
            </a:r>
            <a:r>
              <a:rPr lang="en-US" dirty="0" err="1"/>
              <a:t>semua</a:t>
            </a:r>
            <a:r>
              <a:rPr lang="en-US" dirty="0"/>
              <a:t> </a:t>
            </a:r>
            <a:r>
              <a:rPr lang="en-US" dirty="0" err="1"/>
              <a:t>bidang</a:t>
            </a:r>
            <a:r>
              <a:rPr lang="en-US" dirty="0"/>
              <a:t> </a:t>
            </a:r>
            <a:r>
              <a:rPr lang="en-US" dirty="0" err="1"/>
              <a:t>ilmu</a:t>
            </a:r>
            <a:r>
              <a:rPr lang="en-US" dirty="0"/>
              <a:t> </a:t>
            </a:r>
            <a:r>
              <a:rPr lang="en-US" dirty="0" err="1"/>
              <a:t>pengetahuan</a:t>
            </a:r>
            <a:r>
              <a:rPr lang="en-US" dirty="0"/>
              <a:t> </a:t>
            </a:r>
            <a:r>
              <a:rPr lang="en-US" dirty="0" err="1"/>
              <a:t>sesuai</a:t>
            </a:r>
            <a:r>
              <a:rPr lang="en-US" dirty="0"/>
              <a:t> </a:t>
            </a:r>
            <a:r>
              <a:rPr lang="en-US" dirty="0" err="1"/>
              <a:t>dalam</a:t>
            </a:r>
            <a:r>
              <a:rPr lang="en-US" dirty="0"/>
              <a:t> </a:t>
            </a:r>
            <a:r>
              <a:rPr lang="en-US" dirty="0" err="1"/>
              <a:t>klasifikasi</a:t>
            </a:r>
            <a:r>
              <a:rPr lang="en-US" dirty="0"/>
              <a:t> </a:t>
            </a:r>
            <a:r>
              <a:rPr lang="en-US" err="1"/>
              <a:t>persepuluhan</a:t>
            </a:r>
            <a:r>
              <a:rPr lang="en-US"/>
              <a:t> </a:t>
            </a:r>
            <a:r>
              <a:rPr lang="en-US" smtClean="0"/>
              <a:t>Dewey.</a:t>
            </a:r>
            <a:endParaRPr lang="en-US" dirty="0"/>
          </a:p>
          <a:p>
            <a:r>
              <a:rPr lang="en-US" dirty="0" err="1"/>
              <a:t>Terbitan</a:t>
            </a:r>
            <a:r>
              <a:rPr lang="en-US" dirty="0"/>
              <a:t> </a:t>
            </a:r>
            <a:r>
              <a:rPr lang="en-US" dirty="0" err="1"/>
              <a:t>monografi</a:t>
            </a:r>
            <a:r>
              <a:rPr lang="en-US" dirty="0"/>
              <a:t> yang </a:t>
            </a:r>
            <a:r>
              <a:rPr lang="en-US" b="1" dirty="0" err="1"/>
              <a:t>tidak</a:t>
            </a:r>
            <a:r>
              <a:rPr lang="en-US" b="1" dirty="0"/>
              <a:t> </a:t>
            </a:r>
            <a:r>
              <a:rPr lang="en-US" b="1" dirty="0" err="1"/>
              <a:t>dimuat</a:t>
            </a:r>
            <a:r>
              <a:rPr lang="en-US" b="1" dirty="0"/>
              <a:t> </a:t>
            </a:r>
            <a:r>
              <a:rPr lang="en-US" dirty="0" err="1"/>
              <a:t>adalah</a:t>
            </a:r>
            <a:r>
              <a:rPr lang="en-US" dirty="0"/>
              <a:t> </a:t>
            </a:r>
            <a:r>
              <a:rPr lang="en-US" dirty="0" err="1"/>
              <a:t>sebagai</a:t>
            </a:r>
            <a:r>
              <a:rPr lang="en-US" dirty="0"/>
              <a:t> </a:t>
            </a:r>
            <a:r>
              <a:rPr lang="en-US" dirty="0" err="1"/>
              <a:t>berikut</a:t>
            </a:r>
            <a:r>
              <a:rPr lang="en-US" dirty="0"/>
              <a:t>.</a:t>
            </a:r>
          </a:p>
          <a:p>
            <a:pPr lvl="1"/>
            <a:r>
              <a:rPr lang="en-US" dirty="0" err="1" smtClean="0"/>
              <a:t>Jenis-jenis</a:t>
            </a:r>
            <a:r>
              <a:rPr lang="en-US" dirty="0" smtClean="0"/>
              <a:t> </a:t>
            </a:r>
            <a:r>
              <a:rPr lang="en-US" dirty="0" err="1"/>
              <a:t>kamus</a:t>
            </a:r>
            <a:r>
              <a:rPr lang="en-US" dirty="0"/>
              <a:t>, </a:t>
            </a:r>
            <a:r>
              <a:rPr lang="en-US" dirty="0" err="1"/>
              <a:t>ensiklopedi</a:t>
            </a:r>
            <a:r>
              <a:rPr lang="en-US" dirty="0"/>
              <a:t>, </a:t>
            </a:r>
            <a:r>
              <a:rPr lang="en-US" dirty="0" err="1"/>
              <a:t>buku</a:t>
            </a:r>
            <a:r>
              <a:rPr lang="en-US" dirty="0"/>
              <a:t> </a:t>
            </a:r>
            <a:r>
              <a:rPr lang="en-US" dirty="0" err="1"/>
              <a:t>referensi</a:t>
            </a:r>
            <a:r>
              <a:rPr lang="en-US" dirty="0"/>
              <a:t>, </a:t>
            </a:r>
            <a:r>
              <a:rPr lang="en-US" dirty="0" err="1"/>
              <a:t>cerita</a:t>
            </a:r>
            <a:r>
              <a:rPr lang="en-US" dirty="0"/>
              <a:t> </a:t>
            </a:r>
            <a:r>
              <a:rPr lang="en-US" dirty="0" err="1"/>
              <a:t>kanak-kanak</a:t>
            </a:r>
            <a:r>
              <a:rPr lang="en-US" dirty="0"/>
              <a:t>, </a:t>
            </a:r>
            <a:r>
              <a:rPr lang="en-US" dirty="0" err="1"/>
              <a:t>dan</a:t>
            </a:r>
            <a:r>
              <a:rPr lang="en-US" dirty="0"/>
              <a:t> </a:t>
            </a:r>
            <a:r>
              <a:rPr lang="en-US" dirty="0" err="1"/>
              <a:t>laporan</a:t>
            </a:r>
            <a:r>
              <a:rPr lang="en-US" dirty="0"/>
              <a:t> </a:t>
            </a:r>
            <a:r>
              <a:rPr lang="en-US" dirty="0" err="1"/>
              <a:t>rutin</a:t>
            </a:r>
            <a:r>
              <a:rPr lang="en-US" dirty="0"/>
              <a:t>.</a:t>
            </a:r>
          </a:p>
          <a:p>
            <a:pPr lvl="1"/>
            <a:r>
              <a:rPr lang="en-US" dirty="0" err="1" smtClean="0"/>
              <a:t>Tidak</a:t>
            </a:r>
            <a:r>
              <a:rPr lang="en-US" dirty="0" smtClean="0"/>
              <a:t> </a:t>
            </a:r>
            <a:r>
              <a:rPr lang="en-US" dirty="0" err="1"/>
              <a:t>terikat</a:t>
            </a:r>
            <a:r>
              <a:rPr lang="en-US" dirty="0"/>
              <a:t> </a:t>
            </a:r>
            <a:r>
              <a:rPr lang="en-US" dirty="0" err="1"/>
              <a:t>dalam</a:t>
            </a:r>
            <a:r>
              <a:rPr lang="en-US" dirty="0"/>
              <a:t> </a:t>
            </a:r>
            <a:r>
              <a:rPr lang="en-US" dirty="0" err="1"/>
              <a:t>satu</a:t>
            </a:r>
            <a:r>
              <a:rPr lang="en-US" dirty="0"/>
              <a:t> </a:t>
            </a:r>
            <a:r>
              <a:rPr lang="en-US" dirty="0" err="1"/>
              <a:t>bahasa</a:t>
            </a:r>
            <a:r>
              <a:rPr lang="en-US" dirty="0"/>
              <a:t> </a:t>
            </a:r>
            <a:r>
              <a:rPr lang="en-US" dirty="0" err="1"/>
              <a:t>dan</a:t>
            </a:r>
            <a:r>
              <a:rPr lang="en-US" dirty="0"/>
              <a:t> </a:t>
            </a:r>
            <a:r>
              <a:rPr lang="en-US" dirty="0" err="1"/>
              <a:t>kurun</a:t>
            </a:r>
            <a:r>
              <a:rPr lang="en-US" dirty="0"/>
              <a:t> </a:t>
            </a:r>
            <a:r>
              <a:rPr lang="en-US" dirty="0" err="1"/>
              <a:t>waktu</a:t>
            </a:r>
            <a:r>
              <a:rPr lang="en-US" dirty="0"/>
              <a:t> </a:t>
            </a:r>
            <a:r>
              <a:rPr lang="en-US" dirty="0" err="1"/>
              <a:t>terbit</a:t>
            </a:r>
            <a:r>
              <a:rPr lang="en-US"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962400" y="0"/>
            <a:ext cx="5181600" cy="6888480"/>
          </a:xfrm>
          <a:prstGeom prst="rect">
            <a:avLst/>
          </a:prstGeom>
          <a:noFill/>
        </p:spPr>
      </p:pic>
      <p:sp>
        <p:nvSpPr>
          <p:cNvPr id="2" name="Title 1"/>
          <p:cNvSpPr>
            <a:spLocks noGrp="1"/>
          </p:cNvSpPr>
          <p:nvPr>
            <p:ph type="title"/>
          </p:nvPr>
        </p:nvSpPr>
        <p:spPr>
          <a:xfrm>
            <a:off x="457200" y="274638"/>
            <a:ext cx="8229600" cy="868362"/>
          </a:xfrm>
        </p:spPr>
        <p:txBody>
          <a:bodyPr>
            <a:normAutofit fontScale="90000"/>
          </a:bodyPr>
          <a:lstStyle/>
          <a:p>
            <a:r>
              <a:rPr lang="en-US" dirty="0" err="1"/>
              <a:t>Daftar</a:t>
            </a:r>
            <a:r>
              <a:rPr lang="en-US" dirty="0"/>
              <a:t> </a:t>
            </a:r>
            <a:r>
              <a:rPr lang="en-US" dirty="0" err="1"/>
              <a:t>Kode</a:t>
            </a:r>
            <a:r>
              <a:rPr lang="en-US" dirty="0"/>
              <a:t> INDOMARC </a:t>
            </a:r>
            <a:r>
              <a:rPr lang="en-US" dirty="0" err="1"/>
              <a:t>untuk</a:t>
            </a:r>
            <a:r>
              <a:rPr lang="en-US" dirty="0"/>
              <a:t> </a:t>
            </a:r>
            <a:r>
              <a:rPr lang="en-US" dirty="0" err="1"/>
              <a:t>Perpustakaan</a:t>
            </a:r>
            <a:r>
              <a:rPr lang="en-US" dirty="0"/>
              <a:t> </a:t>
            </a:r>
            <a:r>
              <a:rPr lang="en-US" dirty="0" err="1"/>
              <a:t>Umum</a:t>
            </a:r>
            <a:r>
              <a:rPr lang="en-US" dirty="0"/>
              <a:t> </a:t>
            </a:r>
            <a:r>
              <a:rPr lang="en-US" dirty="0" err="1"/>
              <a:t>Kabupaten</a:t>
            </a:r>
            <a:r>
              <a:rPr lang="en-US" dirty="0"/>
              <a:t>/Kota</a:t>
            </a:r>
          </a:p>
        </p:txBody>
      </p:sp>
      <p:sp>
        <p:nvSpPr>
          <p:cNvPr id="3" name="Content Placeholder 2"/>
          <p:cNvSpPr>
            <a:spLocks noGrp="1"/>
          </p:cNvSpPr>
          <p:nvPr>
            <p:ph idx="1"/>
          </p:nvPr>
        </p:nvSpPr>
        <p:spPr>
          <a:xfrm>
            <a:off x="304800" y="1447800"/>
            <a:ext cx="8686800" cy="4525963"/>
          </a:xfrm>
        </p:spPr>
        <p:txBody>
          <a:bodyPr>
            <a:noAutofit/>
          </a:bodyPr>
          <a:lstStyle/>
          <a:p>
            <a:pPr marL="404813" indent="-404813">
              <a:buFont typeface="+mj-lt"/>
              <a:buAutoNum type="arabicPeriod"/>
              <a:tabLst>
                <a:tab pos="1539875" algn="l"/>
              </a:tabLst>
            </a:pPr>
            <a:r>
              <a:rPr lang="en-US" sz="1800" dirty="0" smtClean="0">
                <a:latin typeface="Palatino Linotype" pitchFamily="18" charset="0"/>
              </a:rPr>
              <a:t>JIPDSUR 	= </a:t>
            </a:r>
            <a:r>
              <a:rPr lang="en-US" sz="1800" dirty="0" err="1" smtClean="0">
                <a:latin typeface="Palatino Linotype" pitchFamily="18" charset="0"/>
              </a:rPr>
              <a:t>Badan</a:t>
            </a:r>
            <a:r>
              <a:rPr lang="en-US" sz="1800" dirty="0" smtClean="0">
                <a:latin typeface="Palatino Linotype" pitchFamily="18" charset="0"/>
              </a:rPr>
              <a:t>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Kearsipan</a:t>
            </a:r>
            <a:r>
              <a:rPr lang="en-US" sz="1800" dirty="0">
                <a:latin typeface="Palatino Linotype" pitchFamily="18" charset="0"/>
              </a:rPr>
              <a:t> </a:t>
            </a:r>
            <a:r>
              <a:rPr lang="en-US" sz="1800" dirty="0" err="1">
                <a:latin typeface="Palatino Linotype" pitchFamily="18" charset="0"/>
              </a:rPr>
              <a:t>Provinsi</a:t>
            </a:r>
            <a:r>
              <a:rPr lang="en-US" sz="1800" dirty="0">
                <a:latin typeface="Palatino Linotype" pitchFamily="18" charset="0"/>
              </a:rPr>
              <a:t> </a:t>
            </a:r>
            <a:r>
              <a:rPr lang="en-US" sz="1800" dirty="0" err="1">
                <a:latin typeface="Palatino Linotype" pitchFamily="18" charset="0"/>
              </a:rPr>
              <a:t>Jawa</a:t>
            </a:r>
            <a:r>
              <a:rPr lang="en-US" sz="1800" dirty="0">
                <a:latin typeface="Palatino Linotype" pitchFamily="18" charset="0"/>
              </a:rPr>
              <a:t> </a:t>
            </a:r>
            <a:r>
              <a:rPr lang="en-US" sz="1800" dirty="0" err="1">
                <a:latin typeface="Palatino Linotype" pitchFamily="18" charset="0"/>
              </a:rPr>
              <a:t>Timur</a:t>
            </a:r>
            <a:r>
              <a:rPr lang="en-US" sz="1800" dirty="0">
                <a:latin typeface="Palatino Linotype" pitchFamily="18" charset="0"/>
              </a:rPr>
              <a:t> </a:t>
            </a:r>
          </a:p>
          <a:p>
            <a:pPr marL="404813" indent="-404813">
              <a:buFont typeface="+mj-lt"/>
              <a:buAutoNum type="arabicPeriod"/>
              <a:tabLst>
                <a:tab pos="1539875" algn="l"/>
              </a:tabLst>
            </a:pPr>
            <a:r>
              <a:rPr lang="en-US" sz="1800" dirty="0" smtClean="0">
                <a:latin typeface="Palatino Linotype" pitchFamily="18" charset="0"/>
              </a:rPr>
              <a:t>JIPKPBK	= UPT </a:t>
            </a:r>
            <a:r>
              <a:rPr lang="en-US" sz="1800" dirty="0" err="1">
                <a:latin typeface="Palatino Linotype" pitchFamily="18" charset="0"/>
              </a:rPr>
              <a:t>Perpustakaan</a:t>
            </a:r>
            <a:r>
              <a:rPr lang="en-US" sz="1800" dirty="0">
                <a:latin typeface="Palatino Linotype" pitchFamily="18" charset="0"/>
              </a:rPr>
              <a:t> Bung </a:t>
            </a:r>
            <a:r>
              <a:rPr lang="en-US" sz="1800" dirty="0" err="1">
                <a:latin typeface="Palatino Linotype" pitchFamily="18" charset="0"/>
              </a:rPr>
              <a:t>Karno</a:t>
            </a:r>
            <a:r>
              <a:rPr lang="en-US" sz="1800" dirty="0">
                <a:latin typeface="Palatino Linotype" pitchFamily="18" charset="0"/>
              </a:rPr>
              <a:t> Kota </a:t>
            </a:r>
            <a:r>
              <a:rPr lang="en-US" sz="1800" dirty="0" err="1">
                <a:latin typeface="Palatino Linotype" pitchFamily="18" charset="0"/>
              </a:rPr>
              <a:t>Blitar</a:t>
            </a:r>
            <a:r>
              <a:rPr lang="en-US" sz="1800" dirty="0">
                <a:latin typeface="Palatino Linotype" pitchFamily="18" charset="0"/>
              </a:rPr>
              <a:t> </a:t>
            </a:r>
          </a:p>
          <a:p>
            <a:pPr marL="404813" indent="-404813">
              <a:buFont typeface="+mj-lt"/>
              <a:buAutoNum type="arabicPeriod"/>
              <a:tabLst>
                <a:tab pos="1539875" algn="l"/>
              </a:tabLst>
            </a:pPr>
            <a:r>
              <a:rPr lang="en-US" sz="1800" dirty="0" smtClean="0">
                <a:latin typeface="Palatino Linotype" pitchFamily="18" charset="0"/>
              </a:rPr>
              <a:t>JIPUBAN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smtClean="0">
                <a:latin typeface="Palatino Linotype" pitchFamily="18" charset="0"/>
              </a:rPr>
              <a:t>  			    </a:t>
            </a:r>
            <a:r>
              <a:rPr lang="en-US" sz="1800" dirty="0" err="1" smtClean="0">
                <a:latin typeface="Palatino Linotype" pitchFamily="18" charset="0"/>
              </a:rPr>
              <a:t>Bangkalan</a:t>
            </a:r>
            <a:r>
              <a:rPr lang="en-US" sz="1800" dirty="0" smtClean="0">
                <a:latin typeface="Palatino Linotype" pitchFamily="18" charset="0"/>
              </a:rPr>
              <a:t> </a:t>
            </a:r>
            <a:endParaRPr lang="en-US" sz="1800" dirty="0">
              <a:latin typeface="Palatino Linotype" pitchFamily="18" charset="0"/>
            </a:endParaRPr>
          </a:p>
          <a:p>
            <a:pPr marL="404813" indent="-404813">
              <a:buFont typeface="+mj-lt"/>
              <a:buAutoNum type="arabicPeriod"/>
              <a:tabLst>
                <a:tab pos="1539875" algn="l"/>
              </a:tabLst>
            </a:pPr>
            <a:r>
              <a:rPr lang="en-US" sz="1800" dirty="0">
                <a:latin typeface="Palatino Linotype" pitchFamily="18" charset="0"/>
              </a:rPr>
              <a:t>JIPUBAT </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Kota </a:t>
            </a:r>
            <a:r>
              <a:rPr lang="en-US" sz="1800" dirty="0" err="1">
                <a:latin typeface="Palatino Linotype" pitchFamily="18" charset="0"/>
              </a:rPr>
              <a:t>Batu</a:t>
            </a:r>
            <a:r>
              <a:rPr lang="en-US" sz="1800" dirty="0">
                <a:latin typeface="Palatino Linotype" pitchFamily="18" charset="0"/>
              </a:rPr>
              <a:t> </a:t>
            </a:r>
          </a:p>
          <a:p>
            <a:pPr marL="404813" indent="-404813">
              <a:buFont typeface="+mj-lt"/>
              <a:buAutoNum type="arabicPeriod"/>
              <a:tabLst>
                <a:tab pos="1539875" algn="l"/>
              </a:tabLst>
            </a:pPr>
            <a:r>
              <a:rPr lang="en-US" sz="1800" dirty="0" smtClean="0">
                <a:latin typeface="Palatino Linotype" pitchFamily="18" charset="0"/>
              </a:rPr>
              <a:t>JIPUBAY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a:t>
            </a:r>
            <a:r>
              <a:rPr lang="en-US" sz="1800" dirty="0">
                <a:latin typeface="Palatino Linotype" pitchFamily="18" charset="0"/>
              </a:rPr>
              <a:t>. </a:t>
            </a:r>
            <a:r>
              <a:rPr lang="en-US" sz="1800" dirty="0" err="1" smtClean="0">
                <a:latin typeface="Palatino Linotype" pitchFamily="18" charset="0"/>
              </a:rPr>
              <a:t>Banyuwang</a:t>
            </a:r>
            <a:r>
              <a:rPr lang="en-US" sz="1800" dirty="0" smtClean="0">
                <a:latin typeface="Palatino Linotype" pitchFamily="18" charset="0"/>
              </a:rPr>
              <a:t>	</a:t>
            </a:r>
            <a:r>
              <a:rPr lang="en-US" sz="1800" dirty="0" err="1" smtClean="0">
                <a:latin typeface="Palatino Linotype" pitchFamily="18" charset="0"/>
              </a:rPr>
              <a:t>i</a:t>
            </a:r>
            <a:endParaRPr lang="en-US" sz="1800" dirty="0" smtClean="0">
              <a:latin typeface="Palatino Linotype" pitchFamily="18" charset="0"/>
            </a:endParaRPr>
          </a:p>
          <a:p>
            <a:pPr marL="404813" indent="-404813">
              <a:buFont typeface="+mj-lt"/>
              <a:buAutoNum type="arabicPeriod"/>
              <a:tabLst>
                <a:tab pos="1539875" algn="l"/>
              </a:tabLst>
            </a:pPr>
            <a:r>
              <a:rPr lang="en-US" sz="1800" dirty="0" smtClean="0">
                <a:latin typeface="Palatino Linotype" pitchFamily="18" charset="0"/>
              </a:rPr>
              <a:t>JIPUBLI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smtClean="0">
                <a:latin typeface="Palatino Linotype" pitchFamily="18" charset="0"/>
              </a:rPr>
              <a:t>			    </a:t>
            </a:r>
            <a:r>
              <a:rPr lang="en-US" sz="1800" dirty="0" err="1" smtClean="0">
                <a:latin typeface="Palatino Linotype" pitchFamily="18" charset="0"/>
              </a:rPr>
              <a:t>Blitar</a:t>
            </a:r>
            <a:r>
              <a:rPr lang="en-US" sz="1800" dirty="0" smtClean="0">
                <a:latin typeface="Palatino Linotype" pitchFamily="18" charset="0"/>
              </a:rPr>
              <a:t> </a:t>
            </a:r>
          </a:p>
          <a:p>
            <a:pPr marL="404813" indent="-404813">
              <a:buFont typeface="+mj-lt"/>
              <a:buAutoNum type="arabicPeriod"/>
              <a:tabLst>
                <a:tab pos="1539875" algn="l"/>
              </a:tabLst>
            </a:pPr>
            <a:r>
              <a:rPr lang="en-US" sz="1800" dirty="0" err="1" smtClean="0">
                <a:latin typeface="Palatino Linotype" pitchFamily="18" charset="0"/>
              </a:rPr>
              <a:t>JIPUBLIkot</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Oaerah</a:t>
            </a:r>
            <a:r>
              <a:rPr lang="en-US" sz="1800" dirty="0">
                <a:latin typeface="Palatino Linotype" pitchFamily="18" charset="0"/>
              </a:rPr>
              <a:t> Kota </a:t>
            </a:r>
            <a:r>
              <a:rPr lang="en-US" sz="1800" dirty="0" err="1">
                <a:latin typeface="Palatino Linotype" pitchFamily="18" charset="0"/>
              </a:rPr>
              <a:t>Blitar</a:t>
            </a:r>
            <a:r>
              <a:rPr lang="en-US" sz="1800" dirty="0">
                <a:latin typeface="Palatino Linotype" pitchFamily="18" charset="0"/>
              </a:rPr>
              <a:t> </a:t>
            </a:r>
            <a:endParaRPr lang="en-US" sz="1800" dirty="0" smtClean="0">
              <a:latin typeface="Palatino Linotype" pitchFamily="18" charset="0"/>
            </a:endParaRPr>
          </a:p>
          <a:p>
            <a:pPr marL="404813" indent="-404813">
              <a:buFont typeface="+mj-lt"/>
              <a:buAutoNum type="arabicPeriod"/>
              <a:tabLst>
                <a:tab pos="1539875" algn="l"/>
              </a:tabLst>
            </a:pPr>
            <a:r>
              <a:rPr lang="en-US" sz="1800" dirty="0" smtClean="0">
                <a:latin typeface="Palatino Linotype" pitchFamily="18" charset="0"/>
              </a:rPr>
              <a:t>JIPUBOJ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Bojonegoro</a:t>
            </a:r>
            <a:r>
              <a:rPr lang="en-US" sz="1800" dirty="0">
                <a:latin typeface="Palatino Linotype" pitchFamily="18" charset="0"/>
              </a:rPr>
              <a:t> </a:t>
            </a:r>
            <a:endParaRPr lang="en-US" sz="1800" dirty="0" smtClean="0">
              <a:latin typeface="Palatino Linotype" pitchFamily="18" charset="0"/>
            </a:endParaRPr>
          </a:p>
          <a:p>
            <a:pPr marL="404813" indent="-404813">
              <a:buFont typeface="+mj-lt"/>
              <a:buAutoNum type="arabicPeriod"/>
              <a:tabLst>
                <a:tab pos="1539875" algn="l"/>
              </a:tabLst>
            </a:pPr>
            <a:r>
              <a:rPr lang="en-US" sz="1800" dirty="0" smtClean="0">
                <a:latin typeface="Palatino Linotype" pitchFamily="18" charset="0"/>
              </a:rPr>
              <a:t>JIPUBON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Bondowoso</a:t>
            </a:r>
            <a:r>
              <a:rPr lang="en-US" sz="1800" dirty="0">
                <a:latin typeface="Palatino Linotype" pitchFamily="18" charset="0"/>
              </a:rPr>
              <a:t> </a:t>
            </a:r>
            <a:endParaRPr lang="en-US" sz="1800" dirty="0" smtClean="0">
              <a:latin typeface="Palatino Linotype" pitchFamily="18" charset="0"/>
            </a:endParaRPr>
          </a:p>
          <a:p>
            <a:pPr marL="404813" indent="-404813">
              <a:buFont typeface="+mj-lt"/>
              <a:buAutoNum type="arabicPeriod"/>
              <a:tabLst>
                <a:tab pos="1539875" algn="l"/>
              </a:tabLst>
            </a:pPr>
            <a:r>
              <a:rPr lang="en-US" sz="1800" dirty="0" smtClean="0">
                <a:latin typeface="Palatino Linotype" pitchFamily="18" charset="0"/>
              </a:rPr>
              <a:t>JIPUGRE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Gresik </a:t>
            </a:r>
          </a:p>
          <a:p>
            <a:pPr marL="404813" indent="-404813">
              <a:buFont typeface="+mj-lt"/>
              <a:buAutoNum type="arabicPeriod"/>
              <a:tabLst>
                <a:tab pos="1539875" algn="l"/>
              </a:tabLst>
            </a:pPr>
            <a:r>
              <a:rPr lang="en-US" sz="1800" dirty="0" smtClean="0">
                <a:latin typeface="Palatino Linotype" pitchFamily="18" charset="0"/>
              </a:rPr>
              <a:t>JIPUJEM 	=  Kantor </a:t>
            </a:r>
            <a:r>
              <a:rPr lang="en-US" sz="1800" dirty="0" err="1" smtClean="0">
                <a:latin typeface="Palatino Linotype" pitchFamily="18" charset="0"/>
              </a:rPr>
              <a:t>Perpustakaan</a:t>
            </a:r>
            <a:r>
              <a:rPr lang="en-US" sz="1800" dirty="0" smtClean="0">
                <a:latin typeface="Palatino Linotype" pitchFamily="18" charset="0"/>
              </a:rPr>
              <a:t>, </a:t>
            </a:r>
            <a:r>
              <a:rPr lang="en-US" sz="1800" dirty="0" err="1" smtClean="0">
                <a:latin typeface="Palatino Linotype" pitchFamily="18" charset="0"/>
              </a:rPr>
              <a:t>Arsip</a:t>
            </a:r>
            <a:r>
              <a:rPr lang="en-US" sz="1800" dirty="0" smtClean="0">
                <a:latin typeface="Palatino Linotype" pitchFamily="18" charset="0"/>
              </a:rPr>
              <a:t> </a:t>
            </a:r>
            <a:r>
              <a:rPr lang="en-US" sz="1800" dirty="0" err="1" smtClean="0">
                <a:latin typeface="Palatino Linotype" pitchFamily="18" charset="0"/>
              </a:rPr>
              <a:t>dan</a:t>
            </a:r>
            <a:r>
              <a:rPr lang="en-US" sz="1800" dirty="0" smtClean="0">
                <a:latin typeface="Palatino Linotype" pitchFamily="18" charset="0"/>
              </a:rPr>
              <a:t> </a:t>
            </a:r>
            <a:r>
              <a:rPr lang="en-US" sz="1800" dirty="0" err="1" smtClean="0">
                <a:latin typeface="Palatino Linotype" pitchFamily="18" charset="0"/>
              </a:rPr>
              <a:t>Dokumentasi</a:t>
            </a:r>
            <a:r>
              <a:rPr lang="en-US" sz="1800" dirty="0" smtClean="0">
                <a:latin typeface="Palatino Linotype" pitchFamily="18" charset="0"/>
              </a:rPr>
              <a:t> </a:t>
            </a:r>
            <a:r>
              <a:rPr lang="en-US" sz="1800" dirty="0" err="1" smtClean="0">
                <a:latin typeface="Palatino Linotype" pitchFamily="18" charset="0"/>
              </a:rPr>
              <a:t>Kabupaten</a:t>
            </a:r>
            <a:r>
              <a:rPr lang="en-US" sz="1800" dirty="0" smtClean="0">
                <a:latin typeface="Palatino Linotype" pitchFamily="18" charset="0"/>
              </a:rPr>
              <a:t> </a:t>
            </a:r>
            <a:r>
              <a:rPr lang="en-US" sz="1800" dirty="0" err="1" smtClean="0">
                <a:latin typeface="Palatino Linotype" pitchFamily="18" charset="0"/>
              </a:rPr>
              <a:t>Jember</a:t>
            </a:r>
            <a:r>
              <a:rPr lang="en-US" sz="1800" dirty="0" smtClean="0">
                <a:latin typeface="Palatino Linotype" pitchFamily="18" charset="0"/>
              </a:rPr>
              <a:t> </a:t>
            </a:r>
          </a:p>
          <a:p>
            <a:pPr marL="404813" indent="-404813">
              <a:buFont typeface="+mj-lt"/>
              <a:buAutoNum type="arabicPeriod"/>
              <a:tabLst>
                <a:tab pos="1539875" algn="l"/>
              </a:tabLst>
            </a:pPr>
            <a:r>
              <a:rPr lang="en-US" sz="1800" dirty="0" smtClean="0">
                <a:latin typeface="Palatino Linotype" pitchFamily="18" charset="0"/>
              </a:rPr>
              <a:t>JIPUJOM 	= Kantor </a:t>
            </a:r>
            <a:r>
              <a:rPr lang="en-US" sz="1800" dirty="0" err="1" smtClean="0">
                <a:latin typeface="Palatino Linotype" pitchFamily="18" charset="0"/>
              </a:rPr>
              <a:t>Arsip</a:t>
            </a:r>
            <a:r>
              <a:rPr lang="en-US" sz="1800" dirty="0" smtClean="0">
                <a:latin typeface="Palatino Linotype" pitchFamily="18" charset="0"/>
              </a:rPr>
              <a:t>, PDE </a:t>
            </a:r>
            <a:r>
              <a:rPr lang="en-US" sz="1800" dirty="0" err="1" smtClean="0">
                <a:latin typeface="Palatino Linotype" pitchFamily="18" charset="0"/>
              </a:rPr>
              <a:t>dan</a:t>
            </a:r>
            <a:r>
              <a:rPr lang="en-US" sz="1800" dirty="0" smtClean="0">
                <a:latin typeface="Palatino Linotype" pitchFamily="18" charset="0"/>
              </a:rPr>
              <a:t> </a:t>
            </a:r>
            <a:r>
              <a:rPr lang="en-US" sz="1800" dirty="0" err="1" smtClean="0">
                <a:latin typeface="Palatino Linotype" pitchFamily="18" charset="0"/>
              </a:rPr>
              <a:t>Perpustakaan</a:t>
            </a:r>
            <a:r>
              <a:rPr lang="en-US" sz="1800" dirty="0" smtClean="0">
                <a:latin typeface="Palatino Linotype" pitchFamily="18" charset="0"/>
              </a:rPr>
              <a:t> </a:t>
            </a:r>
            <a:r>
              <a:rPr lang="en-US" sz="1800" dirty="0" err="1" smtClean="0">
                <a:latin typeface="Palatino Linotype" pitchFamily="18" charset="0"/>
              </a:rPr>
              <a:t>Kabupaten</a:t>
            </a:r>
            <a:r>
              <a:rPr lang="en-US" sz="1800" dirty="0" smtClean="0">
                <a:latin typeface="Palatino Linotype" pitchFamily="18" charset="0"/>
              </a:rPr>
              <a:t> </a:t>
            </a:r>
            <a:r>
              <a:rPr lang="en-US" sz="1800" dirty="0" err="1" smtClean="0">
                <a:latin typeface="Palatino Linotype" pitchFamily="18" charset="0"/>
              </a:rPr>
              <a:t>Jombang</a:t>
            </a:r>
            <a:r>
              <a:rPr lang="en-US" sz="1800" dirty="0" smtClean="0">
                <a:latin typeface="Palatino Linotype" pitchFamily="18" charset="0"/>
              </a:rPr>
              <a:t> </a:t>
            </a:r>
          </a:p>
          <a:p>
            <a:pPr marL="404813" indent="-404813">
              <a:buFont typeface="+mj-lt"/>
              <a:buAutoNum type="arabicPeriod"/>
              <a:tabLst>
                <a:tab pos="1539875" algn="l"/>
              </a:tabLst>
            </a:pPr>
            <a:r>
              <a:rPr lang="en-US" sz="1800" dirty="0" smtClean="0">
                <a:latin typeface="Palatino Linotype" pitchFamily="18" charset="0"/>
              </a:rPr>
              <a:t>JIPUKED 	= Kantor </a:t>
            </a:r>
            <a:r>
              <a:rPr lang="en-US" sz="1800" dirty="0" err="1" smtClean="0">
                <a:latin typeface="Palatino Linotype" pitchFamily="18" charset="0"/>
              </a:rPr>
              <a:t>Perpustakaan</a:t>
            </a:r>
            <a:r>
              <a:rPr lang="en-US" sz="1800" dirty="0" smtClean="0">
                <a:latin typeface="Palatino Linotype" pitchFamily="18" charset="0"/>
              </a:rPr>
              <a:t> </a:t>
            </a:r>
            <a:r>
              <a:rPr lang="en-US" sz="1800" dirty="0" err="1" smtClean="0">
                <a:latin typeface="Palatino Linotype" pitchFamily="18" charset="0"/>
              </a:rPr>
              <a:t>Umum</a:t>
            </a:r>
            <a:r>
              <a:rPr lang="en-US" sz="1800" dirty="0" smtClean="0">
                <a:latin typeface="Palatino Linotype" pitchFamily="18" charset="0"/>
              </a:rPr>
              <a:t> </a:t>
            </a:r>
            <a:r>
              <a:rPr lang="en-US" sz="1800" dirty="0" err="1" smtClean="0">
                <a:latin typeface="Palatino Linotype" pitchFamily="18" charset="0"/>
              </a:rPr>
              <a:t>dan</a:t>
            </a:r>
            <a:r>
              <a:rPr lang="en-US" sz="1800" dirty="0" smtClean="0">
                <a:latin typeface="Palatino Linotype" pitchFamily="18" charset="0"/>
              </a:rPr>
              <a:t> </a:t>
            </a:r>
            <a:r>
              <a:rPr lang="en-US" sz="1800" dirty="0" err="1" smtClean="0">
                <a:latin typeface="Palatino Linotype" pitchFamily="18" charset="0"/>
              </a:rPr>
              <a:t>Arsip</a:t>
            </a:r>
            <a:r>
              <a:rPr lang="en-US" sz="1800" dirty="0" smtClean="0">
                <a:latin typeface="Palatino Linotype" pitchFamily="18" charset="0"/>
              </a:rPr>
              <a:t> Daerah Kota Kediri </a:t>
            </a:r>
          </a:p>
          <a:p>
            <a:pPr marL="404813" indent="-404813">
              <a:buFont typeface="+mj-lt"/>
              <a:buAutoNum type="arabicPeriod"/>
              <a:tabLst>
                <a:tab pos="1539875" algn="l"/>
              </a:tabLst>
            </a:pPr>
            <a:r>
              <a:rPr lang="en-US" sz="1800" dirty="0" err="1" smtClean="0">
                <a:latin typeface="Palatino Linotype" pitchFamily="18" charset="0"/>
              </a:rPr>
              <a:t>JIPUKEDkab</a:t>
            </a:r>
            <a:r>
              <a:rPr lang="en-US" sz="1800" dirty="0" smtClean="0">
                <a:latin typeface="Palatino Linotype" pitchFamily="18" charset="0"/>
              </a:rPr>
              <a:t> 	= Kantor </a:t>
            </a:r>
            <a:r>
              <a:rPr lang="en-US" sz="1800" dirty="0" err="1" smtClean="0">
                <a:latin typeface="Palatino Linotype" pitchFamily="18" charset="0"/>
              </a:rPr>
              <a:t>Perpustakaan</a:t>
            </a:r>
            <a:r>
              <a:rPr lang="en-US" sz="1800" dirty="0" smtClean="0">
                <a:latin typeface="Palatino Linotype" pitchFamily="18" charset="0"/>
              </a:rPr>
              <a:t> </a:t>
            </a:r>
            <a:r>
              <a:rPr lang="en-US" sz="1800" dirty="0" err="1" smtClean="0">
                <a:latin typeface="Palatino Linotype" pitchFamily="18" charset="0"/>
              </a:rPr>
              <a:t>dan</a:t>
            </a:r>
            <a:r>
              <a:rPr lang="en-US" sz="1800" dirty="0" smtClean="0">
                <a:latin typeface="Palatino Linotype" pitchFamily="18" charset="0"/>
              </a:rPr>
              <a:t> </a:t>
            </a:r>
            <a:r>
              <a:rPr lang="en-US" sz="1800" dirty="0" err="1" smtClean="0">
                <a:latin typeface="Palatino Linotype" pitchFamily="18" charset="0"/>
              </a:rPr>
              <a:t>Arsip</a:t>
            </a:r>
            <a:r>
              <a:rPr lang="en-US" sz="1800" dirty="0" smtClean="0">
                <a:latin typeface="Palatino Linotype" pitchFamily="18" charset="0"/>
              </a:rPr>
              <a:t> </a:t>
            </a:r>
            <a:r>
              <a:rPr lang="en-US" sz="1800" dirty="0" err="1" smtClean="0">
                <a:latin typeface="Palatino Linotype" pitchFamily="18" charset="0"/>
              </a:rPr>
              <a:t>Kabupaten</a:t>
            </a:r>
            <a:r>
              <a:rPr lang="en-US" sz="1800" dirty="0" smtClean="0">
                <a:latin typeface="Palatino Linotype" pitchFamily="18" charset="0"/>
              </a:rPr>
              <a:t> Kediri </a:t>
            </a:r>
          </a:p>
          <a:p>
            <a:pPr marL="514350" indent="-514350">
              <a:buFont typeface="+mj-lt"/>
              <a:buAutoNum type="arabicPeriod"/>
            </a:pPr>
            <a:endParaRPr lang="en-US" sz="1800" dirty="0">
              <a:latin typeface="Palatino Linotype" pitchFamily="18" charset="0"/>
            </a:endParaRPr>
          </a:p>
          <a:p>
            <a:pPr marL="514350" indent="-514350">
              <a:buFont typeface="+mj-lt"/>
              <a:buAutoNum type="arabicPeriod"/>
            </a:pPr>
            <a:endParaRPr lang="en-US" sz="1800" dirty="0">
              <a:latin typeface="Palatino Linotyp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a:xfrm>
            <a:off x="457200" y="274638"/>
            <a:ext cx="8229600" cy="868362"/>
          </a:xfrm>
        </p:spPr>
        <p:txBody>
          <a:bodyPr>
            <a:normAutofit fontScale="90000"/>
          </a:bodyPr>
          <a:lstStyle/>
          <a:p>
            <a:r>
              <a:rPr lang="en-US" dirty="0" err="1"/>
              <a:t>Daftar</a:t>
            </a:r>
            <a:r>
              <a:rPr lang="en-US" dirty="0"/>
              <a:t> </a:t>
            </a:r>
            <a:r>
              <a:rPr lang="en-US" dirty="0" err="1"/>
              <a:t>Kode</a:t>
            </a:r>
            <a:r>
              <a:rPr lang="en-US" dirty="0"/>
              <a:t> INDOMARC </a:t>
            </a:r>
            <a:r>
              <a:rPr lang="en-US" dirty="0" err="1"/>
              <a:t>untuk</a:t>
            </a:r>
            <a:r>
              <a:rPr lang="en-US" dirty="0"/>
              <a:t> </a:t>
            </a:r>
            <a:r>
              <a:rPr lang="en-US" dirty="0" err="1"/>
              <a:t>Perpustakaan</a:t>
            </a:r>
            <a:r>
              <a:rPr lang="en-US" dirty="0"/>
              <a:t> </a:t>
            </a:r>
            <a:r>
              <a:rPr lang="en-US" dirty="0" err="1"/>
              <a:t>Umum</a:t>
            </a:r>
            <a:r>
              <a:rPr lang="en-US" dirty="0"/>
              <a:t> </a:t>
            </a:r>
            <a:r>
              <a:rPr lang="en-US" dirty="0" err="1"/>
              <a:t>Kabupaten</a:t>
            </a:r>
            <a:r>
              <a:rPr lang="en-US" dirty="0"/>
              <a:t>/Kota</a:t>
            </a:r>
          </a:p>
        </p:txBody>
      </p:sp>
      <p:sp>
        <p:nvSpPr>
          <p:cNvPr id="3" name="Content Placeholder 2"/>
          <p:cNvSpPr>
            <a:spLocks noGrp="1"/>
          </p:cNvSpPr>
          <p:nvPr>
            <p:ph idx="1"/>
          </p:nvPr>
        </p:nvSpPr>
        <p:spPr>
          <a:xfrm>
            <a:off x="457200" y="1600200"/>
            <a:ext cx="8382000" cy="4525963"/>
          </a:xfrm>
        </p:spPr>
        <p:txBody>
          <a:bodyPr>
            <a:noAutofit/>
          </a:bodyPr>
          <a:lstStyle/>
          <a:p>
            <a:pPr marL="514350" indent="-514350">
              <a:buFont typeface="+mj-lt"/>
              <a:buAutoNum type="arabicPeriod" startAt="15"/>
            </a:pPr>
            <a:r>
              <a:rPr lang="en-US" sz="1800" dirty="0" smtClean="0">
                <a:latin typeface="Palatino Linotype" pitchFamily="18" charset="0"/>
              </a:rPr>
              <a:t>JIPULAM  = </a:t>
            </a:r>
            <a:r>
              <a:rPr lang="en-US" sz="1800" dirty="0" err="1" smtClean="0">
                <a:latin typeface="Palatino Linotype" pitchFamily="18" charset="0"/>
              </a:rPr>
              <a:t>Badan</a:t>
            </a:r>
            <a:r>
              <a:rPr lang="en-US" sz="1800" dirty="0" smtClean="0">
                <a:latin typeface="Palatino Linotype" pitchFamily="18" charset="0"/>
              </a:rPr>
              <a:t>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Lamongan</a:t>
            </a:r>
            <a:r>
              <a:rPr lang="en-US" sz="1800" dirty="0">
                <a:latin typeface="Palatino Linotype" pitchFamily="18" charset="0"/>
              </a:rPr>
              <a:t> </a:t>
            </a:r>
          </a:p>
          <a:p>
            <a:pPr marL="514350" indent="-514350">
              <a:buFont typeface="+mj-lt"/>
              <a:buAutoNum type="arabicPeriod" startAt="15"/>
            </a:pPr>
            <a:r>
              <a:rPr lang="en-US" sz="1800" dirty="0">
                <a:latin typeface="Palatino Linotype" pitchFamily="18" charset="0"/>
              </a:rPr>
              <a:t>JIPULUM </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Lumajang</a:t>
            </a:r>
            <a:r>
              <a:rPr lang="en-US" sz="1800" dirty="0">
                <a:latin typeface="Palatino Linotype" pitchFamily="18" charset="0"/>
              </a:rPr>
              <a:t> </a:t>
            </a:r>
          </a:p>
          <a:p>
            <a:pPr marL="514350" indent="-514350">
              <a:buFont typeface="+mj-lt"/>
              <a:buAutoNum type="arabicPeriod" startAt="15"/>
            </a:pPr>
            <a:r>
              <a:rPr lang="en-US" sz="1800" dirty="0" smtClean="0">
                <a:latin typeface="Palatino Linotype" pitchFamily="18" charset="0"/>
              </a:rPr>
              <a:t>JIPUMAD  = Kantor </a:t>
            </a:r>
            <a:r>
              <a:rPr lang="en-US" sz="1800" dirty="0" err="1" smtClean="0">
                <a:latin typeface="Palatino Linotype" pitchFamily="18" charset="0"/>
              </a:rPr>
              <a:t>Perpustakaan</a:t>
            </a:r>
            <a:r>
              <a:rPr lang="en-US" sz="1800" dirty="0" smtClean="0">
                <a:latin typeface="Palatino Linotype" pitchFamily="18" charset="0"/>
              </a:rPr>
              <a:t> </a:t>
            </a:r>
            <a:r>
              <a:rPr lang="en-US" sz="1800" dirty="0" err="1" smtClean="0">
                <a:latin typeface="Palatino Linotype" pitchFamily="18" charset="0"/>
              </a:rPr>
              <a:t>dan</a:t>
            </a:r>
            <a:r>
              <a:rPr lang="en-US" sz="1800" dirty="0" smtClean="0">
                <a:latin typeface="Palatino Linotype" pitchFamily="18" charset="0"/>
              </a:rPr>
              <a:t> </a:t>
            </a:r>
            <a:r>
              <a:rPr lang="en-US" sz="1800" dirty="0" err="1" smtClean="0">
                <a:latin typeface="Palatino Linotype" pitchFamily="18" charset="0"/>
              </a:rPr>
              <a:t>Kearsipan</a:t>
            </a:r>
            <a:r>
              <a:rPr lang="en-US" sz="1800" dirty="0" smtClean="0">
                <a:latin typeface="Palatino Linotype" pitchFamily="18" charset="0"/>
              </a:rPr>
              <a:t> </a:t>
            </a:r>
            <a:r>
              <a:rPr lang="en-US" sz="1800" dirty="0" err="1" smtClean="0">
                <a:latin typeface="Palatino Linotype" pitchFamily="18" charset="0"/>
              </a:rPr>
              <a:t>Kabupaten</a:t>
            </a:r>
            <a:r>
              <a:rPr lang="en-US" sz="1800" dirty="0" smtClean="0">
                <a:latin typeface="Palatino Linotype" pitchFamily="18" charset="0"/>
              </a:rPr>
              <a:t> </a:t>
            </a:r>
            <a:r>
              <a:rPr lang="en-US" sz="1800" dirty="0" err="1" smtClean="0">
                <a:latin typeface="Palatino Linotype" pitchFamily="18" charset="0"/>
              </a:rPr>
              <a:t>Madiun</a:t>
            </a:r>
            <a:r>
              <a:rPr lang="en-US" sz="1800" dirty="0" smtClean="0">
                <a:latin typeface="Palatino Linotype" pitchFamily="18" charset="0"/>
              </a:rPr>
              <a:t> </a:t>
            </a:r>
          </a:p>
          <a:p>
            <a:pPr marL="514350" indent="-514350">
              <a:buFont typeface="+mj-lt"/>
              <a:buAutoNum type="arabicPeriod" startAt="15"/>
            </a:pPr>
            <a:r>
              <a:rPr lang="en-US" sz="1800" dirty="0" err="1" smtClean="0">
                <a:latin typeface="Palatino Linotype" pitchFamily="18" charset="0"/>
              </a:rPr>
              <a:t>JIPUMADkot</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Kota </a:t>
            </a:r>
            <a:r>
              <a:rPr lang="en-US" sz="1800" dirty="0" err="1">
                <a:latin typeface="Palatino Linotype" pitchFamily="18" charset="0"/>
              </a:rPr>
              <a:t>Madiun</a:t>
            </a:r>
            <a:r>
              <a:rPr lang="en-US" sz="1800" dirty="0">
                <a:latin typeface="Palatino Linotype" pitchFamily="18" charset="0"/>
              </a:rPr>
              <a:t> </a:t>
            </a:r>
          </a:p>
          <a:p>
            <a:pPr marL="514350" indent="-514350">
              <a:buFont typeface="+mj-lt"/>
              <a:buAutoNum type="arabicPeriod" startAt="15"/>
            </a:pPr>
            <a:r>
              <a:rPr lang="en-US" sz="1800" dirty="0" smtClean="0">
                <a:latin typeface="Palatino Linotype" pitchFamily="18" charset="0"/>
              </a:rPr>
              <a:t>JIPUMAL = </a:t>
            </a:r>
            <a:r>
              <a:rPr lang="en-US" sz="1800" dirty="0" err="1" smtClean="0">
                <a:latin typeface="Palatino Linotype" pitchFamily="18" charset="0"/>
              </a:rPr>
              <a:t>Badan</a:t>
            </a:r>
            <a:r>
              <a:rPr lang="en-US" sz="1800" dirty="0" smtClean="0">
                <a:latin typeface="Palatino Linotype" pitchFamily="18" charset="0"/>
              </a:rPr>
              <a:t>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Malang </a:t>
            </a:r>
          </a:p>
          <a:p>
            <a:pPr marL="514350" indent="-514350">
              <a:buFont typeface="+mj-lt"/>
              <a:buAutoNum type="arabicPeriod" startAt="15"/>
            </a:pPr>
            <a:r>
              <a:rPr lang="en-US" sz="1800" dirty="0" err="1">
                <a:latin typeface="Palatino Linotype" pitchFamily="18" charset="0"/>
              </a:rPr>
              <a:t>JIPUMALkot</a:t>
            </a:r>
            <a:r>
              <a:rPr lang="en-US" sz="1800" dirty="0">
                <a:latin typeface="Palatino Linotype" pitchFamily="18" charset="0"/>
              </a:rPr>
              <a:t> </a:t>
            </a:r>
            <a:r>
              <a:rPr lang="en-US" sz="1800" dirty="0" smtClean="0">
                <a:latin typeface="Palatino Linotype" pitchFamily="18" charset="0"/>
              </a:rPr>
              <a:t>=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Kota Malang </a:t>
            </a:r>
            <a:r>
              <a:rPr lang="en-US" sz="1800" dirty="0" smtClean="0">
                <a:latin typeface="Palatino Linotype" pitchFamily="18" charset="0"/>
              </a:rPr>
              <a:t> </a:t>
            </a:r>
          </a:p>
          <a:p>
            <a:pPr marL="514350" indent="-514350">
              <a:buFont typeface="+mj-lt"/>
              <a:buAutoNum type="arabicPeriod" startAt="15"/>
            </a:pPr>
            <a:r>
              <a:rPr lang="en-US" sz="1800" dirty="0" smtClean="0">
                <a:latin typeface="Palatino Linotype" pitchFamily="18" charset="0"/>
              </a:rPr>
              <a:t>JIPUMEG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Magetan</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15"/>
            </a:pPr>
            <a:r>
              <a:rPr lang="en-US" sz="1800" dirty="0" err="1" smtClean="0">
                <a:latin typeface="Palatino Linotype" pitchFamily="18" charset="0"/>
              </a:rPr>
              <a:t>JIPUMOJkot</a:t>
            </a:r>
            <a:r>
              <a:rPr lang="en-US" sz="1800" dirty="0" smtClean="0">
                <a:latin typeface="Palatino Linotype" pitchFamily="18" charset="0"/>
              </a:rPr>
              <a:t>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Kota </a:t>
            </a:r>
            <a:r>
              <a:rPr lang="en-US" sz="1800" dirty="0" err="1">
                <a:latin typeface="Palatino Linotype" pitchFamily="18" charset="0"/>
              </a:rPr>
              <a:t>Mojokerto</a:t>
            </a:r>
            <a:r>
              <a:rPr lang="en-US" sz="1800" dirty="0">
                <a:latin typeface="Palatino Linotype" pitchFamily="18" charset="0"/>
              </a:rPr>
              <a:t> </a:t>
            </a:r>
            <a:r>
              <a:rPr lang="en-US" sz="1800" dirty="0" smtClean="0">
                <a:latin typeface="Palatino Linotype" pitchFamily="18" charset="0"/>
              </a:rPr>
              <a:t> </a:t>
            </a:r>
          </a:p>
          <a:p>
            <a:pPr marL="514350" indent="-514350">
              <a:buFont typeface="+mj-lt"/>
              <a:buAutoNum type="arabicPeriod" startAt="15"/>
            </a:pPr>
            <a:r>
              <a:rPr lang="en-US" sz="1800" dirty="0" smtClean="0">
                <a:latin typeface="Palatino Linotype" pitchFamily="18" charset="0"/>
              </a:rPr>
              <a:t>JIPUMOJ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a:t>
            </a:r>
            <a:r>
              <a:rPr lang="en-US" sz="1800" dirty="0">
                <a:latin typeface="Palatino Linotype" pitchFamily="18" charset="0"/>
              </a:rPr>
              <a:t>. </a:t>
            </a:r>
            <a:r>
              <a:rPr lang="en-US" sz="1800" dirty="0" err="1">
                <a:latin typeface="Palatino Linotype" pitchFamily="18" charset="0"/>
              </a:rPr>
              <a:t>Mojokerto</a:t>
            </a:r>
            <a:r>
              <a:rPr lang="en-US" sz="1800" dirty="0">
                <a:latin typeface="Palatino Linotype" pitchFamily="18" charset="0"/>
              </a:rPr>
              <a:t> </a:t>
            </a:r>
            <a:r>
              <a:rPr lang="en-US" sz="1800" dirty="0" smtClean="0">
                <a:latin typeface="Palatino Linotype" pitchFamily="18" charset="0"/>
              </a:rPr>
              <a:t> </a:t>
            </a:r>
          </a:p>
          <a:p>
            <a:pPr marL="514350" indent="-514350">
              <a:buFont typeface="+mj-lt"/>
              <a:buAutoNum type="arabicPeriod" startAt="15"/>
            </a:pPr>
            <a:r>
              <a:rPr lang="en-US" sz="1800" dirty="0" smtClean="0">
                <a:latin typeface="Palatino Linotype" pitchFamily="18" charset="0"/>
              </a:rPr>
              <a:t>JIPUNGA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Nganjuk</a:t>
            </a:r>
            <a:r>
              <a:rPr lang="en-US" sz="1800" dirty="0">
                <a:latin typeface="Palatino Linotype" pitchFamily="18" charset="0"/>
              </a:rPr>
              <a:t> </a:t>
            </a:r>
            <a:r>
              <a:rPr lang="en-US" sz="1800" dirty="0" smtClean="0">
                <a:latin typeface="Palatino Linotype" pitchFamily="18" charset="0"/>
              </a:rPr>
              <a:t> </a:t>
            </a:r>
          </a:p>
          <a:p>
            <a:pPr marL="514350" indent="-514350">
              <a:buFont typeface="+mj-lt"/>
              <a:buAutoNum type="arabicPeriod" startAt="15"/>
            </a:pPr>
            <a:r>
              <a:rPr lang="en-US" sz="1800" dirty="0" smtClean="0">
                <a:latin typeface="Palatino Linotype" pitchFamily="18" charset="0"/>
              </a:rPr>
              <a:t>JIPUNGW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Ngawi</a:t>
            </a:r>
            <a:r>
              <a:rPr lang="en-US" sz="1800" dirty="0">
                <a:latin typeface="Palatino Linotype" pitchFamily="18" charset="0"/>
              </a:rPr>
              <a:t> </a:t>
            </a:r>
            <a:r>
              <a:rPr lang="en-US" sz="1800" dirty="0" smtClean="0">
                <a:latin typeface="Palatino Linotype" pitchFamily="18" charset="0"/>
              </a:rPr>
              <a:t> </a:t>
            </a:r>
            <a:endParaRPr lang="en-US" sz="1800" dirty="0">
              <a:latin typeface="Palatino Linotype" pitchFamily="18" charset="0"/>
            </a:endParaRPr>
          </a:p>
          <a:p>
            <a:pPr marL="514350" indent="-514350">
              <a:buFont typeface="+mj-lt"/>
              <a:buAutoNum type="arabicPeriod" startAt="15"/>
            </a:pPr>
            <a:endParaRPr lang="en-US" sz="1800" dirty="0">
              <a:latin typeface="Palatino Linotype" pitchFamily="18" charset="0"/>
            </a:endParaRPr>
          </a:p>
          <a:p>
            <a:pPr marL="514350" indent="-514350">
              <a:buFont typeface="+mj-lt"/>
              <a:buAutoNum type="arabicPeriod" startAt="15"/>
            </a:pPr>
            <a:endParaRPr lang="en-US" sz="1800" dirty="0">
              <a:latin typeface="Palatino Linotyp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962400" y="0"/>
            <a:ext cx="5181600" cy="6888480"/>
          </a:xfrm>
          <a:prstGeom prst="rect">
            <a:avLst/>
          </a:prstGeom>
          <a:noFill/>
        </p:spPr>
      </p:pic>
      <p:sp>
        <p:nvSpPr>
          <p:cNvPr id="2" name="Title 1"/>
          <p:cNvSpPr>
            <a:spLocks noGrp="1"/>
          </p:cNvSpPr>
          <p:nvPr>
            <p:ph type="title"/>
          </p:nvPr>
        </p:nvSpPr>
        <p:spPr>
          <a:xfrm>
            <a:off x="457200" y="274638"/>
            <a:ext cx="8229600" cy="868362"/>
          </a:xfrm>
        </p:spPr>
        <p:txBody>
          <a:bodyPr>
            <a:normAutofit fontScale="90000"/>
          </a:bodyPr>
          <a:lstStyle/>
          <a:p>
            <a:r>
              <a:rPr lang="en-US" dirty="0" err="1"/>
              <a:t>Daftar</a:t>
            </a:r>
            <a:r>
              <a:rPr lang="en-US" dirty="0"/>
              <a:t> </a:t>
            </a:r>
            <a:r>
              <a:rPr lang="en-US" dirty="0" err="1" smtClean="0"/>
              <a:t>Kode</a:t>
            </a:r>
            <a:r>
              <a:rPr lang="en-US" dirty="0" smtClean="0"/>
              <a:t> </a:t>
            </a:r>
            <a:r>
              <a:rPr lang="en-US" dirty="0"/>
              <a:t>INDOMARC </a:t>
            </a:r>
            <a:r>
              <a:rPr lang="en-US" dirty="0" err="1"/>
              <a:t>untuk</a:t>
            </a:r>
            <a:r>
              <a:rPr lang="en-US" dirty="0"/>
              <a:t> </a:t>
            </a:r>
            <a:r>
              <a:rPr lang="en-US" dirty="0" err="1"/>
              <a:t>Perpustakaan</a:t>
            </a:r>
            <a:r>
              <a:rPr lang="en-US" dirty="0"/>
              <a:t> </a:t>
            </a:r>
            <a:r>
              <a:rPr lang="en-US" dirty="0" err="1"/>
              <a:t>Umum</a:t>
            </a:r>
            <a:r>
              <a:rPr lang="en-US" dirty="0"/>
              <a:t> </a:t>
            </a:r>
            <a:r>
              <a:rPr lang="en-US" dirty="0" err="1"/>
              <a:t>Kabupaten</a:t>
            </a:r>
            <a:r>
              <a:rPr lang="en-US" dirty="0"/>
              <a:t>/Kota</a:t>
            </a:r>
          </a:p>
        </p:txBody>
      </p:sp>
      <p:sp>
        <p:nvSpPr>
          <p:cNvPr id="3" name="Content Placeholder 2"/>
          <p:cNvSpPr>
            <a:spLocks noGrp="1"/>
          </p:cNvSpPr>
          <p:nvPr>
            <p:ph idx="1"/>
          </p:nvPr>
        </p:nvSpPr>
        <p:spPr>
          <a:xfrm>
            <a:off x="457200" y="1295400"/>
            <a:ext cx="8534400" cy="4525963"/>
          </a:xfrm>
        </p:spPr>
        <p:txBody>
          <a:bodyPr>
            <a:noAutofit/>
          </a:bodyPr>
          <a:lstStyle/>
          <a:p>
            <a:pPr marL="514350" indent="-514350">
              <a:buFont typeface="+mj-lt"/>
              <a:buAutoNum type="arabicPeriod" startAt="26"/>
            </a:pPr>
            <a:r>
              <a:rPr lang="en-US" sz="1800" dirty="0" smtClean="0">
                <a:latin typeface="Palatino Linotype" pitchFamily="18" charset="0"/>
              </a:rPr>
              <a:t>JIPUPAC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Pacitan</a:t>
            </a:r>
            <a:r>
              <a:rPr lang="en-US" sz="1800" dirty="0">
                <a:latin typeface="Palatino Linotype" pitchFamily="18" charset="0"/>
              </a:rPr>
              <a:t> </a:t>
            </a:r>
            <a:r>
              <a:rPr lang="en-US" sz="1800" dirty="0" smtClean="0">
                <a:latin typeface="Palatino Linotype" pitchFamily="18" charset="0"/>
              </a:rPr>
              <a:t> </a:t>
            </a:r>
          </a:p>
          <a:p>
            <a:pPr marL="514350" indent="-514350">
              <a:buFont typeface="+mj-lt"/>
              <a:buAutoNum type="arabicPeriod" startAt="26"/>
            </a:pPr>
            <a:r>
              <a:rPr lang="en-US" sz="1800" dirty="0" smtClean="0">
                <a:latin typeface="Palatino Linotype" pitchFamily="18" charset="0"/>
              </a:rPr>
              <a:t>JIPUPAM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Pamekasan</a:t>
            </a:r>
            <a:r>
              <a:rPr lang="en-US" sz="1800" dirty="0">
                <a:latin typeface="Palatino Linotype" pitchFamily="18" charset="0"/>
              </a:rPr>
              <a:t> </a:t>
            </a:r>
            <a:r>
              <a:rPr lang="en-US" sz="1800" dirty="0" smtClean="0">
                <a:latin typeface="Palatino Linotype" pitchFamily="18" charset="0"/>
              </a:rPr>
              <a:t> </a:t>
            </a:r>
          </a:p>
          <a:p>
            <a:pPr marL="514350" indent="-514350">
              <a:buFont typeface="+mj-lt"/>
              <a:buAutoNum type="arabicPeriod" startAt="26"/>
            </a:pPr>
            <a:r>
              <a:rPr lang="en-US" sz="1800" dirty="0" smtClean="0">
                <a:latin typeface="Palatino Linotype" pitchFamily="18" charset="0"/>
              </a:rPr>
              <a:t>JIPUPAS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Pasuruan</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err="1" smtClean="0">
                <a:latin typeface="Palatino Linotype" pitchFamily="18" charset="0"/>
              </a:rPr>
              <a:t>JIPUPASkot</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Kota </a:t>
            </a:r>
            <a:r>
              <a:rPr lang="en-US" sz="1800" dirty="0" err="1">
                <a:latin typeface="Palatino Linotype" pitchFamily="18" charset="0"/>
              </a:rPr>
              <a:t>Pasuruan</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JIPUPON = Kantor </a:t>
            </a:r>
            <a:r>
              <a:rPr lang="en-US" sz="1800" dirty="0" err="1">
                <a:latin typeface="Palatino Linotype" pitchFamily="18" charset="0"/>
              </a:rPr>
              <a:t>Perpustakaan</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Ponorogo</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 </a:t>
            </a:r>
            <a:r>
              <a:rPr lang="en-US" sz="1800" dirty="0" err="1" smtClean="0">
                <a:latin typeface="Palatino Linotype" pitchFamily="18" charset="0"/>
              </a:rPr>
              <a:t>PROkot</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Kota </a:t>
            </a:r>
            <a:r>
              <a:rPr lang="en-US" sz="1800" dirty="0" err="1">
                <a:latin typeface="Palatino Linotype" pitchFamily="18" charset="0"/>
              </a:rPr>
              <a:t>Probolinggo</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 </a:t>
            </a:r>
            <a:r>
              <a:rPr lang="en-US" sz="1800" dirty="0">
                <a:latin typeface="Palatino Linotype" pitchFamily="18" charset="0"/>
              </a:rPr>
              <a:t>PRO </a:t>
            </a:r>
            <a:r>
              <a:rPr lang="en-US" sz="1800" dirty="0" smtClean="0">
                <a:latin typeface="Palatino Linotype" pitchFamily="18" charset="0"/>
              </a:rPr>
              <a:t>=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Probolinggo</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JIPUSAM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a:t>
            </a:r>
            <a:r>
              <a:rPr lang="en-US" sz="1800" dirty="0">
                <a:latin typeface="Palatino Linotype" pitchFamily="18" charset="0"/>
              </a:rPr>
              <a:t>. </a:t>
            </a:r>
            <a:r>
              <a:rPr lang="en-US" sz="1800" dirty="0" err="1">
                <a:latin typeface="Palatino Linotype" pitchFamily="18" charset="0"/>
              </a:rPr>
              <a:t>Sampang</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JIPUSID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Sidoarjo</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JIPUSIT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Umum</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a:t>
            </a:r>
            <a:r>
              <a:rPr lang="en-US" sz="1800" dirty="0">
                <a:latin typeface="Palatino Linotype" pitchFamily="18" charset="0"/>
              </a:rPr>
              <a:t>. </a:t>
            </a:r>
            <a:r>
              <a:rPr lang="en-US" sz="1800" dirty="0" err="1">
                <a:latin typeface="Palatino Linotype" pitchFamily="18" charset="0"/>
              </a:rPr>
              <a:t>Situbondo</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JIPUSUM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a:t>
            </a:r>
            <a:r>
              <a:rPr lang="en-US" sz="1800" dirty="0">
                <a:latin typeface="Palatino Linotype" pitchFamily="18" charset="0"/>
              </a:rPr>
              <a:t>. </a:t>
            </a:r>
            <a:r>
              <a:rPr lang="en-US" sz="1800" dirty="0" err="1">
                <a:latin typeface="Palatino Linotype" pitchFamily="18" charset="0"/>
              </a:rPr>
              <a:t>Sumenep</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JIPUSUR = </a:t>
            </a:r>
            <a:r>
              <a:rPr lang="en-US" sz="1800" dirty="0" err="1" smtClean="0">
                <a:latin typeface="Palatino Linotype" pitchFamily="18" charset="0"/>
              </a:rPr>
              <a:t>Badan</a:t>
            </a:r>
            <a:r>
              <a:rPr lang="en-US" sz="1800" dirty="0" smtClean="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Perpustakaan</a:t>
            </a:r>
            <a:r>
              <a:rPr lang="en-US" sz="1800" dirty="0">
                <a:latin typeface="Palatino Linotype" pitchFamily="18" charset="0"/>
              </a:rPr>
              <a:t> Kota Surabaya </a:t>
            </a:r>
            <a:endParaRPr lang="en-US" sz="1800" dirty="0" smtClean="0">
              <a:latin typeface="Palatino Linotype" pitchFamily="18" charset="0"/>
            </a:endParaRPr>
          </a:p>
          <a:p>
            <a:pPr marL="514350" indent="-514350">
              <a:buFont typeface="+mj-lt"/>
              <a:buAutoNum type="arabicPeriod" startAt="26"/>
            </a:pPr>
            <a:r>
              <a:rPr lang="en-US" sz="1800" dirty="0" smtClean="0">
                <a:latin typeface="Palatino Linotype" pitchFamily="18" charset="0"/>
              </a:rPr>
              <a:t>JIPUTRE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Daerah </a:t>
            </a:r>
            <a:r>
              <a:rPr lang="en-US" sz="1800" dirty="0" err="1">
                <a:latin typeface="Palatino Linotype" pitchFamily="18" charset="0"/>
              </a:rPr>
              <a:t>Kabupaten</a:t>
            </a:r>
            <a:r>
              <a:rPr lang="en-US" sz="1800" dirty="0">
                <a:latin typeface="Palatino Linotype" pitchFamily="18" charset="0"/>
              </a:rPr>
              <a:t> </a:t>
            </a:r>
            <a:r>
              <a:rPr lang="en-US" sz="1800" dirty="0" err="1">
                <a:latin typeface="Palatino Linotype" pitchFamily="18" charset="0"/>
              </a:rPr>
              <a:t>Trenggalek</a:t>
            </a:r>
            <a:r>
              <a:rPr lang="en-US" sz="1800" dirty="0">
                <a:latin typeface="Palatino Linotype" pitchFamily="18" charset="0"/>
              </a:rPr>
              <a:t> </a:t>
            </a:r>
            <a:endParaRPr lang="en-US" sz="1800" dirty="0" smtClean="0">
              <a:latin typeface="Palatino Linotype" pitchFamily="18" charset="0"/>
            </a:endParaRPr>
          </a:p>
          <a:p>
            <a:pPr marL="514350" indent="-514350">
              <a:buFont typeface="+mj-lt"/>
              <a:buAutoNum type="arabicPeriod" startAt="26"/>
            </a:pPr>
            <a:r>
              <a:rPr lang="en-US" sz="1800" dirty="0" err="1" smtClean="0">
                <a:latin typeface="Palatino Linotype" pitchFamily="18" charset="0"/>
              </a:rPr>
              <a:t>JlPUTUB</a:t>
            </a:r>
            <a:r>
              <a:rPr lang="en-US" sz="1800" dirty="0" smtClean="0">
                <a:latin typeface="Palatino Linotype" pitchFamily="18" charset="0"/>
              </a:rPr>
              <a:t>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Kearsipan</a:t>
            </a:r>
            <a:r>
              <a:rPr lang="en-US" sz="1800" dirty="0">
                <a:latin typeface="Palatino Linotype" pitchFamily="18" charset="0"/>
              </a:rPr>
              <a:t> &amp;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a:t>
            </a:r>
            <a:r>
              <a:rPr lang="en-US" sz="1800" dirty="0">
                <a:latin typeface="Palatino Linotype" pitchFamily="18" charset="0"/>
              </a:rPr>
              <a:t>. </a:t>
            </a:r>
            <a:r>
              <a:rPr lang="en-US" sz="1800" dirty="0" err="1" smtClean="0">
                <a:latin typeface="Palatino Linotype" pitchFamily="18" charset="0"/>
              </a:rPr>
              <a:t>Tuban</a:t>
            </a:r>
            <a:endParaRPr lang="en-US" sz="1800" dirty="0">
              <a:latin typeface="Palatino Linotype" pitchFamily="18" charset="0"/>
            </a:endParaRPr>
          </a:p>
          <a:p>
            <a:pPr marL="514350" indent="-514350">
              <a:buFont typeface="+mj-lt"/>
              <a:buAutoNum type="arabicPeriod" startAt="26"/>
            </a:pPr>
            <a:r>
              <a:rPr lang="en-US" sz="1800" dirty="0" smtClean="0">
                <a:latin typeface="Palatino Linotype" pitchFamily="18" charset="0"/>
              </a:rPr>
              <a:t>JIPUTUL = Kantor </a:t>
            </a:r>
            <a:r>
              <a:rPr lang="en-US" sz="1800" dirty="0" err="1">
                <a:latin typeface="Palatino Linotype" pitchFamily="18" charset="0"/>
              </a:rPr>
              <a:t>Perpustakaan</a:t>
            </a:r>
            <a:r>
              <a:rPr lang="en-US" sz="1800" dirty="0">
                <a:latin typeface="Palatino Linotype" pitchFamily="18" charset="0"/>
              </a:rPr>
              <a:t>, </a:t>
            </a:r>
            <a:r>
              <a:rPr lang="en-US" sz="1800" dirty="0" err="1">
                <a:latin typeface="Palatino Linotype" pitchFamily="18" charset="0"/>
              </a:rPr>
              <a:t>Arsip</a:t>
            </a:r>
            <a:r>
              <a:rPr lang="en-US" sz="1800" dirty="0">
                <a:latin typeface="Palatino Linotype" pitchFamily="18" charset="0"/>
              </a:rPr>
              <a:t> </a:t>
            </a:r>
            <a:r>
              <a:rPr lang="en-US" sz="1800" dirty="0" err="1">
                <a:latin typeface="Palatino Linotype" pitchFamily="18" charset="0"/>
              </a:rPr>
              <a:t>dan</a:t>
            </a:r>
            <a:r>
              <a:rPr lang="en-US" sz="1800" dirty="0">
                <a:latin typeface="Palatino Linotype" pitchFamily="18" charset="0"/>
              </a:rPr>
              <a:t> </a:t>
            </a:r>
            <a:r>
              <a:rPr lang="en-US" sz="1800" dirty="0" err="1">
                <a:latin typeface="Palatino Linotype" pitchFamily="18" charset="0"/>
              </a:rPr>
              <a:t>Dokumentasi</a:t>
            </a:r>
            <a:r>
              <a:rPr lang="en-US" sz="1800" dirty="0">
                <a:latin typeface="Palatino Linotype" pitchFamily="18" charset="0"/>
              </a:rPr>
              <a:t> </a:t>
            </a:r>
            <a:r>
              <a:rPr lang="en-US" sz="1800" dirty="0" err="1">
                <a:latin typeface="Palatino Linotype" pitchFamily="18" charset="0"/>
              </a:rPr>
              <a:t>Kab</a:t>
            </a:r>
            <a:r>
              <a:rPr lang="en-US" sz="1800" dirty="0">
                <a:latin typeface="Palatino Linotype" pitchFamily="18" charset="0"/>
              </a:rPr>
              <a:t>. </a:t>
            </a:r>
            <a:r>
              <a:rPr lang="en-US" sz="1800" dirty="0" err="1">
                <a:latin typeface="Palatino Linotype" pitchFamily="18" charset="0"/>
              </a:rPr>
              <a:t>Tulungagung</a:t>
            </a:r>
            <a:r>
              <a:rPr lang="en-US" sz="1800" dirty="0">
                <a:latin typeface="Palatino Linotype" pitchFamily="18" charset="0"/>
              </a:rPr>
              <a:t> </a:t>
            </a:r>
          </a:p>
          <a:p>
            <a:pPr marL="514350" indent="-514350">
              <a:buFont typeface="+mj-lt"/>
              <a:buAutoNum type="arabicPeriod" startAt="15"/>
            </a:pPr>
            <a:endParaRPr lang="en-US" sz="1800" dirty="0">
              <a:latin typeface="Palatino Linotype" pitchFamily="18" charset="0"/>
            </a:endParaRPr>
          </a:p>
          <a:p>
            <a:pPr marL="514350" indent="-514350">
              <a:buFont typeface="+mj-lt"/>
              <a:buAutoNum type="arabicPeriod" startAt="15"/>
            </a:pPr>
            <a:endParaRPr lang="en-US" sz="1800" dirty="0">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normAutofit/>
          </a:bodyPr>
          <a:lstStyle/>
          <a:p>
            <a:r>
              <a:rPr lang="id-ID" dirty="0" smtClean="0"/>
              <a:t>Pe</a:t>
            </a:r>
            <a:r>
              <a:rPr lang="en-US" dirty="0" err="1" smtClean="0"/>
              <a:t>serta</a:t>
            </a:r>
            <a:r>
              <a:rPr lang="en-US" dirty="0" smtClean="0"/>
              <a:t> </a:t>
            </a:r>
            <a:r>
              <a:rPr lang="en-US" dirty="0" err="1" smtClean="0"/>
              <a:t>dan</a:t>
            </a:r>
            <a:r>
              <a:rPr lang="en-US" dirty="0" smtClean="0"/>
              <a:t> Data KID </a:t>
            </a:r>
            <a:r>
              <a:rPr lang="en-US" dirty="0" err="1" smtClean="0"/>
              <a:t>dan</a:t>
            </a:r>
            <a:r>
              <a:rPr lang="en-US" dirty="0" smtClean="0"/>
              <a:t> BD</a:t>
            </a:r>
            <a:r>
              <a:rPr lang="id-ID" b="1" dirty="0" smtClean="0"/>
              <a:t> </a:t>
            </a:r>
            <a:endParaRPr lang="en-US" dirty="0"/>
          </a:p>
        </p:txBody>
      </p:sp>
      <p:sp>
        <p:nvSpPr>
          <p:cNvPr id="3" name="Content Placeholder 2"/>
          <p:cNvSpPr>
            <a:spLocks noGrp="1"/>
          </p:cNvSpPr>
          <p:nvPr>
            <p:ph idx="1"/>
          </p:nvPr>
        </p:nvSpPr>
        <p:spPr/>
        <p:txBody>
          <a:bodyPr>
            <a:normAutofit/>
          </a:bodyPr>
          <a:lstStyle/>
          <a:p>
            <a:r>
              <a:rPr lang="en-US" sz="4000" dirty="0" err="1" smtClean="0"/>
              <a:t>Peserta</a:t>
            </a:r>
            <a:r>
              <a:rPr lang="en-US" sz="4000" dirty="0" smtClean="0"/>
              <a:t> d</a:t>
            </a:r>
            <a:r>
              <a:rPr lang="id-ID" sz="4000" dirty="0" smtClean="0"/>
              <a:t>alam </a:t>
            </a:r>
            <a:r>
              <a:rPr lang="en-US" sz="4000" dirty="0" err="1" smtClean="0"/>
              <a:t>jaringan</a:t>
            </a:r>
            <a:r>
              <a:rPr lang="en-US" sz="4000" dirty="0" smtClean="0"/>
              <a:t> </a:t>
            </a:r>
            <a:r>
              <a:rPr lang="en-US" sz="4000" dirty="0" err="1" smtClean="0"/>
              <a:t>kerjasama</a:t>
            </a:r>
            <a:r>
              <a:rPr lang="en-US" sz="4000" dirty="0" smtClean="0"/>
              <a:t> KID </a:t>
            </a:r>
            <a:r>
              <a:rPr lang="en-US" sz="4000" dirty="0" err="1" smtClean="0"/>
              <a:t>dan</a:t>
            </a:r>
            <a:r>
              <a:rPr lang="en-US" sz="4000" dirty="0" smtClean="0"/>
              <a:t> BD </a:t>
            </a:r>
            <a:r>
              <a:rPr lang="en-US" sz="4000" dirty="0" err="1" smtClean="0"/>
              <a:t>terdiri</a:t>
            </a:r>
            <a:r>
              <a:rPr lang="en-US" sz="4000" dirty="0" smtClean="0"/>
              <a:t> </a:t>
            </a:r>
            <a:r>
              <a:rPr lang="en-US" sz="4000" dirty="0" err="1" smtClean="0"/>
              <a:t>dari</a:t>
            </a:r>
            <a:r>
              <a:rPr lang="en-US" sz="4000" dirty="0" smtClean="0"/>
              <a:t> :</a:t>
            </a:r>
            <a:endParaRPr lang="id-ID" sz="4000" dirty="0" smtClean="0"/>
          </a:p>
          <a:p>
            <a:r>
              <a:rPr lang="en-US" sz="3600" dirty="0" err="1" smtClean="0">
                <a:solidFill>
                  <a:srgbClr val="FFFF00"/>
                </a:solidFill>
              </a:rPr>
              <a:t>Perpustakaan</a:t>
            </a:r>
            <a:r>
              <a:rPr lang="en-US" sz="3600" dirty="0" smtClean="0">
                <a:solidFill>
                  <a:srgbClr val="FFFF00"/>
                </a:solidFill>
              </a:rPr>
              <a:t> </a:t>
            </a:r>
            <a:r>
              <a:rPr lang="en-US" sz="3600" dirty="0" err="1" smtClean="0">
                <a:solidFill>
                  <a:srgbClr val="FFFF00"/>
                </a:solidFill>
              </a:rPr>
              <a:t>provinsi</a:t>
            </a:r>
            <a:r>
              <a:rPr lang="en-US" sz="3600" dirty="0" smtClean="0"/>
              <a:t>, </a:t>
            </a:r>
            <a:endParaRPr lang="id-ID" sz="3600" dirty="0" smtClean="0"/>
          </a:p>
          <a:p>
            <a:r>
              <a:rPr lang="en-US" sz="3600" dirty="0" err="1" smtClean="0">
                <a:solidFill>
                  <a:srgbClr val="FFFF00"/>
                </a:solidFill>
              </a:rPr>
              <a:t>perpustakaan</a:t>
            </a:r>
            <a:r>
              <a:rPr lang="en-US" sz="3600" dirty="0" smtClean="0">
                <a:solidFill>
                  <a:srgbClr val="FFFF00"/>
                </a:solidFill>
              </a:rPr>
              <a:t> </a:t>
            </a:r>
            <a:r>
              <a:rPr lang="en-US" sz="3600" dirty="0" err="1" smtClean="0">
                <a:solidFill>
                  <a:srgbClr val="FFFF00"/>
                </a:solidFill>
              </a:rPr>
              <a:t>umum</a:t>
            </a:r>
            <a:r>
              <a:rPr lang="en-US" sz="3600" dirty="0" smtClean="0">
                <a:solidFill>
                  <a:srgbClr val="FFFF00"/>
                </a:solidFill>
              </a:rPr>
              <a:t> </a:t>
            </a:r>
            <a:r>
              <a:rPr lang="en-US" sz="3600" dirty="0" err="1" smtClean="0">
                <a:solidFill>
                  <a:srgbClr val="FFFF00"/>
                </a:solidFill>
              </a:rPr>
              <a:t>kabupaten</a:t>
            </a:r>
            <a:r>
              <a:rPr lang="en-US" sz="3600" dirty="0" smtClean="0">
                <a:solidFill>
                  <a:srgbClr val="FFFF00"/>
                </a:solidFill>
              </a:rPr>
              <a:t>/</a:t>
            </a:r>
            <a:r>
              <a:rPr lang="en-US" sz="3600" dirty="0" err="1" smtClean="0">
                <a:solidFill>
                  <a:srgbClr val="FFFF00"/>
                </a:solidFill>
              </a:rPr>
              <a:t>kota</a:t>
            </a:r>
            <a:r>
              <a:rPr lang="en-US" sz="3600" dirty="0" smtClean="0">
                <a:solidFill>
                  <a:srgbClr val="FFFF00"/>
                </a:solidFill>
              </a:rPr>
              <a:t> </a:t>
            </a:r>
            <a:endParaRPr lang="id-ID" sz="3600" dirty="0" smtClean="0">
              <a:solidFill>
                <a:srgbClr val="FFFF00"/>
              </a:solidFill>
            </a:endParaRPr>
          </a:p>
          <a:p>
            <a:r>
              <a:rPr lang="en-US" sz="3600" dirty="0" err="1" smtClean="0">
                <a:solidFill>
                  <a:srgbClr val="FFFF00"/>
                </a:solidFill>
              </a:rPr>
              <a:t>perpustakaan</a:t>
            </a:r>
            <a:r>
              <a:rPr lang="en-US" sz="3600" dirty="0" smtClean="0">
                <a:solidFill>
                  <a:srgbClr val="FFFF00"/>
                </a:solidFill>
              </a:rPr>
              <a:t> </a:t>
            </a:r>
            <a:r>
              <a:rPr lang="en-US" sz="3600" dirty="0" err="1" smtClean="0">
                <a:solidFill>
                  <a:srgbClr val="FFFF00"/>
                </a:solidFill>
              </a:rPr>
              <a:t>perguruan</a:t>
            </a:r>
            <a:r>
              <a:rPr lang="en-US" sz="3600" dirty="0" smtClean="0">
                <a:solidFill>
                  <a:srgbClr val="FFFF00"/>
                </a:solidFill>
              </a:rPr>
              <a:t> </a:t>
            </a:r>
            <a:r>
              <a:rPr lang="en-US" sz="3600" dirty="0" err="1" smtClean="0">
                <a:solidFill>
                  <a:srgbClr val="FFFF00"/>
                </a:solidFill>
              </a:rPr>
              <a:t>tinggi</a:t>
            </a:r>
            <a:r>
              <a:rPr lang="en-US" sz="3600" dirty="0" smtClean="0">
                <a:solidFill>
                  <a:srgbClr val="FFFF00"/>
                </a:solidFill>
              </a:rPr>
              <a:t> </a:t>
            </a:r>
            <a:r>
              <a:rPr lang="en-US" sz="3600" dirty="0" err="1" smtClean="0">
                <a:solidFill>
                  <a:srgbClr val="FFFF00"/>
                </a:solidFill>
              </a:rPr>
              <a:t>di</a:t>
            </a:r>
            <a:r>
              <a:rPr lang="en-US" sz="3600" dirty="0" smtClean="0">
                <a:solidFill>
                  <a:srgbClr val="FFFF00"/>
                </a:solidFill>
              </a:rPr>
              <a:t> </a:t>
            </a:r>
            <a:r>
              <a:rPr lang="en-US" sz="3600" dirty="0" err="1" smtClean="0">
                <a:solidFill>
                  <a:srgbClr val="FFFF00"/>
                </a:solidFill>
              </a:rPr>
              <a:t>Jawa</a:t>
            </a:r>
            <a:r>
              <a:rPr lang="en-US" sz="3600" dirty="0" smtClean="0">
                <a:solidFill>
                  <a:srgbClr val="FFFF00"/>
                </a:solidFill>
              </a:rPr>
              <a:t> </a:t>
            </a:r>
            <a:r>
              <a:rPr lang="en-US" sz="3600" dirty="0" err="1" smtClean="0">
                <a:solidFill>
                  <a:srgbClr val="FFFF00"/>
                </a:solidFill>
              </a:rPr>
              <a:t>Timur</a:t>
            </a:r>
            <a:r>
              <a:rPr lang="en-US" sz="3600" dirty="0" smtClean="0">
                <a:solidFill>
                  <a:srgbClr val="FFFF00"/>
                </a:solidFill>
              </a:rPr>
              <a:t>. </a:t>
            </a:r>
          </a:p>
          <a:p>
            <a:r>
              <a:rPr lang="en-US" sz="3600" dirty="0" err="1" smtClean="0">
                <a:solidFill>
                  <a:srgbClr val="FFFF00"/>
                </a:solidFill>
              </a:rPr>
              <a:t>Perpustakaan</a:t>
            </a:r>
            <a:r>
              <a:rPr lang="en-US" sz="3600" dirty="0" smtClean="0">
                <a:solidFill>
                  <a:srgbClr val="FFFF00"/>
                </a:solidFill>
              </a:rPr>
              <a:t> </a:t>
            </a:r>
            <a:r>
              <a:rPr lang="en-US" sz="3600" dirty="0" err="1" smtClean="0">
                <a:solidFill>
                  <a:srgbClr val="FFFF00"/>
                </a:solidFill>
              </a:rPr>
              <a:t>Khusus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858000" cy="6888480"/>
          </a:xfrm>
          <a:prstGeom prst="rect">
            <a:avLst/>
          </a:prstGeom>
          <a:noFill/>
        </p:spPr>
      </p:pic>
      <p:sp>
        <p:nvSpPr>
          <p:cNvPr id="5" name="Title 1"/>
          <p:cNvSpPr>
            <a:spLocks noGrp="1"/>
          </p:cNvSpPr>
          <p:nvPr>
            <p:ph type="title"/>
          </p:nvPr>
        </p:nvSpPr>
        <p:spPr/>
        <p:txBody>
          <a:bodyPr/>
          <a:lstStyle/>
          <a:p>
            <a:r>
              <a:rPr lang="en-US" dirty="0" err="1" smtClean="0"/>
              <a:t>Contoh</a:t>
            </a:r>
            <a:r>
              <a:rPr lang="en-US" dirty="0" smtClean="0"/>
              <a:t> </a:t>
            </a:r>
            <a:r>
              <a:rPr lang="en-US" dirty="0" err="1" smtClean="0"/>
              <a:t>Bagian</a:t>
            </a:r>
            <a:r>
              <a:rPr lang="en-US" dirty="0" smtClean="0"/>
              <a:t> </a:t>
            </a:r>
            <a:r>
              <a:rPr lang="en-US" dirty="0" err="1" smtClean="0"/>
              <a:t>Klasifikasi</a:t>
            </a:r>
            <a:endParaRPr lang="en-US" dirty="0"/>
          </a:p>
        </p:txBody>
      </p:sp>
      <p:pic>
        <p:nvPicPr>
          <p:cNvPr id="4" name="Content Placeholder 3"/>
          <p:cNvPicPr>
            <a:picLocks noGrp="1"/>
          </p:cNvPicPr>
          <p:nvPr>
            <p:ph idx="1"/>
          </p:nvPr>
        </p:nvPicPr>
        <p:blipFill>
          <a:blip r:embed="rId3" cstate="print"/>
          <a:srcRect l="12136" t="22044" r="12352" b="11556"/>
          <a:stretch>
            <a:fillRect/>
          </a:stretch>
        </p:blipFill>
        <p:spPr bwMode="auto">
          <a:xfrm>
            <a:off x="228600" y="1601762"/>
            <a:ext cx="8610600" cy="48752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858000" cy="6888480"/>
          </a:xfrm>
          <a:prstGeom prst="rect">
            <a:avLst/>
          </a:prstGeom>
          <a:noFill/>
        </p:spPr>
      </p:pic>
      <p:sp>
        <p:nvSpPr>
          <p:cNvPr id="5" name="Title 1"/>
          <p:cNvSpPr>
            <a:spLocks noGrp="1"/>
          </p:cNvSpPr>
          <p:nvPr>
            <p:ph type="title"/>
          </p:nvPr>
        </p:nvSpPr>
        <p:spPr>
          <a:xfrm>
            <a:off x="457200" y="274638"/>
            <a:ext cx="8229600" cy="715962"/>
          </a:xfrm>
        </p:spPr>
        <p:txBody>
          <a:bodyPr/>
          <a:lstStyle/>
          <a:p>
            <a:r>
              <a:rPr lang="en-US" dirty="0" err="1" smtClean="0"/>
              <a:t>Contoh</a:t>
            </a:r>
            <a:r>
              <a:rPr lang="en-US" dirty="0" smtClean="0"/>
              <a:t> </a:t>
            </a:r>
            <a:r>
              <a:rPr lang="en-US" dirty="0" err="1" smtClean="0"/>
              <a:t>Bagian</a:t>
            </a:r>
            <a:r>
              <a:rPr lang="en-US" dirty="0" smtClean="0"/>
              <a:t> </a:t>
            </a:r>
            <a:r>
              <a:rPr lang="en-US" dirty="0" err="1" smtClean="0"/>
              <a:t>Klasifikasi</a:t>
            </a:r>
            <a:endParaRPr lang="en-US" dirty="0"/>
          </a:p>
        </p:txBody>
      </p:sp>
      <p:sp>
        <p:nvSpPr>
          <p:cNvPr id="9" name="TextBox 8"/>
          <p:cNvSpPr txBox="1"/>
          <p:nvPr/>
        </p:nvSpPr>
        <p:spPr>
          <a:xfrm>
            <a:off x="457200" y="1066800"/>
            <a:ext cx="8382000" cy="5493812"/>
          </a:xfrm>
          <a:prstGeom prst="rect">
            <a:avLst/>
          </a:prstGeom>
          <a:solidFill>
            <a:schemeClr val="tx1"/>
          </a:solidFill>
        </p:spPr>
        <p:txBody>
          <a:bodyPr wrap="square" rtlCol="0">
            <a:spAutoFit/>
          </a:bodyPr>
          <a:lstStyle/>
          <a:p>
            <a:r>
              <a:rPr lang="en-US" sz="2400" b="1" dirty="0" smtClean="0">
                <a:solidFill>
                  <a:schemeClr val="bg1"/>
                </a:solidFill>
              </a:rPr>
              <a:t>000 – </a:t>
            </a:r>
            <a:r>
              <a:rPr lang="en-US" sz="2400" b="1" dirty="0" err="1" smtClean="0">
                <a:solidFill>
                  <a:schemeClr val="bg1"/>
                </a:solidFill>
              </a:rPr>
              <a:t>Ilmu</a:t>
            </a:r>
            <a:r>
              <a:rPr lang="en-US" sz="2400" b="1" dirty="0" smtClean="0">
                <a:solidFill>
                  <a:schemeClr val="bg1"/>
                </a:solidFill>
              </a:rPr>
              <a:t> </a:t>
            </a:r>
            <a:r>
              <a:rPr lang="en-US" sz="2400" b="1" dirty="0" err="1" smtClean="0">
                <a:solidFill>
                  <a:schemeClr val="bg1"/>
                </a:solidFill>
              </a:rPr>
              <a:t>Komputer</a:t>
            </a:r>
            <a:r>
              <a:rPr lang="en-US" sz="2400" b="1" dirty="0" smtClean="0">
                <a:solidFill>
                  <a:schemeClr val="bg1"/>
                </a:solidFill>
              </a:rPr>
              <a:t>, </a:t>
            </a:r>
            <a:r>
              <a:rPr lang="en-US" sz="2400" b="1" dirty="0" err="1" smtClean="0">
                <a:solidFill>
                  <a:schemeClr val="bg1"/>
                </a:solidFill>
              </a:rPr>
              <a:t>Informasi</a:t>
            </a:r>
            <a:r>
              <a:rPr lang="en-US" sz="2400" b="1" dirty="0" smtClean="0">
                <a:solidFill>
                  <a:schemeClr val="bg1"/>
                </a:solidFill>
              </a:rPr>
              <a:t> </a:t>
            </a:r>
            <a:r>
              <a:rPr lang="en-US" sz="2400" b="1" dirty="0" err="1" smtClean="0">
                <a:solidFill>
                  <a:schemeClr val="bg1"/>
                </a:solidFill>
              </a:rPr>
              <a:t>dan</a:t>
            </a:r>
            <a:r>
              <a:rPr lang="en-US" sz="2400" b="1" dirty="0" smtClean="0">
                <a:solidFill>
                  <a:schemeClr val="bg1"/>
                </a:solidFill>
              </a:rPr>
              <a:t> </a:t>
            </a:r>
            <a:r>
              <a:rPr lang="en-US" sz="2400" b="1" dirty="0" err="1" smtClean="0">
                <a:solidFill>
                  <a:schemeClr val="bg1"/>
                </a:solidFill>
              </a:rPr>
              <a:t>Karya</a:t>
            </a:r>
            <a:r>
              <a:rPr lang="en-US" sz="2400" b="1" dirty="0" smtClean="0">
                <a:solidFill>
                  <a:schemeClr val="bg1"/>
                </a:solidFill>
              </a:rPr>
              <a:t> </a:t>
            </a:r>
            <a:r>
              <a:rPr lang="en-US" sz="2400" b="1" dirty="0" err="1" smtClean="0">
                <a:solidFill>
                  <a:schemeClr val="bg1"/>
                </a:solidFill>
              </a:rPr>
              <a:t>Umum</a:t>
            </a:r>
            <a:endParaRPr lang="en-US" sz="2400" dirty="0" smtClean="0">
              <a:solidFill>
                <a:schemeClr val="bg1"/>
              </a:solidFill>
            </a:endParaRPr>
          </a:p>
          <a:p>
            <a:r>
              <a:rPr lang="en-US" sz="900" b="1" dirty="0" smtClean="0">
                <a:solidFill>
                  <a:schemeClr val="bg1"/>
                </a:solidFill>
              </a:rPr>
              <a:t> </a:t>
            </a:r>
            <a:endParaRPr lang="en-US" sz="900" dirty="0" smtClean="0">
              <a:solidFill>
                <a:schemeClr val="bg1"/>
              </a:solidFill>
            </a:endParaRPr>
          </a:p>
          <a:p>
            <a:r>
              <a:rPr lang="en-US" sz="2800" b="1" dirty="0" smtClean="0">
                <a:solidFill>
                  <a:schemeClr val="bg1"/>
                </a:solidFill>
              </a:rPr>
              <a:t>001.42</a:t>
            </a:r>
            <a:endParaRPr lang="en-US" sz="2800" dirty="0" smtClean="0">
              <a:solidFill>
                <a:schemeClr val="bg1"/>
              </a:solidFill>
            </a:endParaRPr>
          </a:p>
          <a:p>
            <a:r>
              <a:rPr lang="en-US" sz="2800" b="1" dirty="0" smtClean="0">
                <a:solidFill>
                  <a:schemeClr val="bg1"/>
                </a:solidFill>
              </a:rPr>
              <a:t>     Yogi </a:t>
            </a:r>
            <a:r>
              <a:rPr lang="en-US" sz="2800" b="1" dirty="0" err="1" smtClean="0">
                <a:solidFill>
                  <a:schemeClr val="bg1"/>
                </a:solidFill>
              </a:rPr>
              <a:t>Sugito</a:t>
            </a:r>
            <a:r>
              <a:rPr lang="en-US" sz="2800" b="1" dirty="0" smtClean="0">
                <a:solidFill>
                  <a:schemeClr val="bg1"/>
                </a:solidFill>
              </a:rPr>
              <a:t>, 1951-</a:t>
            </a:r>
            <a:endParaRPr lang="en-US" sz="2800" dirty="0" smtClean="0">
              <a:solidFill>
                <a:schemeClr val="bg1"/>
              </a:solidFill>
            </a:endParaRPr>
          </a:p>
          <a:p>
            <a:pPr marL="688975"/>
            <a:r>
              <a:rPr lang="en-US" sz="2800" dirty="0" err="1" smtClean="0">
                <a:solidFill>
                  <a:schemeClr val="bg1"/>
                </a:solidFill>
              </a:rPr>
              <a:t>Metodologi</a:t>
            </a:r>
            <a:r>
              <a:rPr lang="en-US" sz="2800" dirty="0" smtClean="0">
                <a:solidFill>
                  <a:schemeClr val="bg1"/>
                </a:solidFill>
              </a:rPr>
              <a:t> </a:t>
            </a:r>
            <a:r>
              <a:rPr lang="en-US" sz="2800" dirty="0" err="1" smtClean="0">
                <a:solidFill>
                  <a:schemeClr val="bg1"/>
                </a:solidFill>
              </a:rPr>
              <a:t>penelitian</a:t>
            </a:r>
            <a:r>
              <a:rPr lang="en-US" sz="2800" dirty="0" smtClean="0">
                <a:solidFill>
                  <a:schemeClr val="bg1"/>
                </a:solidFill>
              </a:rPr>
              <a:t>: </a:t>
            </a:r>
            <a:r>
              <a:rPr lang="en-US" sz="2800" dirty="0" err="1" smtClean="0">
                <a:solidFill>
                  <a:schemeClr val="bg1"/>
                </a:solidFill>
              </a:rPr>
              <a:t>Metodologi</a:t>
            </a:r>
            <a:r>
              <a:rPr lang="en-US" sz="2800" dirty="0" smtClean="0">
                <a:solidFill>
                  <a:schemeClr val="bg1"/>
                </a:solidFill>
              </a:rPr>
              <a:t> </a:t>
            </a:r>
            <a:r>
              <a:rPr lang="en-US" sz="2800" dirty="0" err="1" smtClean="0">
                <a:solidFill>
                  <a:schemeClr val="bg1"/>
                </a:solidFill>
              </a:rPr>
              <a:t>percobaan</a:t>
            </a:r>
            <a:r>
              <a:rPr lang="en-US" sz="2800" dirty="0" smtClean="0">
                <a:solidFill>
                  <a:schemeClr val="bg1"/>
                </a:solidFill>
              </a:rPr>
              <a:t> </a:t>
            </a:r>
            <a:r>
              <a:rPr lang="en-US" sz="2800" dirty="0" err="1" smtClean="0">
                <a:solidFill>
                  <a:schemeClr val="bg1"/>
                </a:solidFill>
              </a:rPr>
              <a:t>dan</a:t>
            </a:r>
            <a:r>
              <a:rPr lang="en-US" sz="2800" dirty="0" smtClean="0">
                <a:solidFill>
                  <a:schemeClr val="bg1"/>
                </a:solidFill>
              </a:rPr>
              <a:t> </a:t>
            </a:r>
            <a:r>
              <a:rPr lang="en-US" sz="2800" dirty="0" err="1" smtClean="0">
                <a:solidFill>
                  <a:schemeClr val="bg1"/>
                </a:solidFill>
              </a:rPr>
              <a:t>penulisan</a:t>
            </a:r>
            <a:r>
              <a:rPr lang="en-US" sz="2800" dirty="0" smtClean="0">
                <a:solidFill>
                  <a:schemeClr val="bg1"/>
                </a:solidFill>
              </a:rPr>
              <a:t> </a:t>
            </a:r>
            <a:r>
              <a:rPr lang="en-US" sz="2800" dirty="0" err="1" smtClean="0">
                <a:solidFill>
                  <a:schemeClr val="bg1"/>
                </a:solidFill>
              </a:rPr>
              <a:t>karya</a:t>
            </a:r>
            <a:r>
              <a:rPr lang="en-US" sz="2800" dirty="0" smtClean="0">
                <a:solidFill>
                  <a:schemeClr val="bg1"/>
                </a:solidFill>
              </a:rPr>
              <a:t> </a:t>
            </a:r>
            <a:r>
              <a:rPr lang="en-US" sz="2800" dirty="0" err="1" smtClean="0">
                <a:solidFill>
                  <a:schemeClr val="bg1"/>
                </a:solidFill>
              </a:rPr>
              <a:t>ilmiah</a:t>
            </a:r>
            <a:r>
              <a:rPr lang="en-US" sz="2800" dirty="0" smtClean="0">
                <a:solidFill>
                  <a:schemeClr val="bg1"/>
                </a:solidFill>
              </a:rPr>
              <a:t> </a:t>
            </a:r>
            <a:r>
              <a:rPr lang="id-ID" sz="2800" dirty="0" smtClean="0">
                <a:solidFill>
                  <a:schemeClr val="bg1"/>
                </a:solidFill>
              </a:rPr>
              <a:t>/ </a:t>
            </a:r>
            <a:r>
              <a:rPr lang="en-US" sz="2800" dirty="0" smtClean="0">
                <a:solidFill>
                  <a:schemeClr val="bg1"/>
                </a:solidFill>
              </a:rPr>
              <a:t>Yogi </a:t>
            </a:r>
            <a:r>
              <a:rPr lang="en-US" sz="2800" dirty="0" err="1" smtClean="0">
                <a:solidFill>
                  <a:schemeClr val="bg1"/>
                </a:solidFill>
              </a:rPr>
              <a:t>Sugito</a:t>
            </a:r>
            <a:r>
              <a:rPr lang="en-US" sz="2800" dirty="0" smtClean="0">
                <a:solidFill>
                  <a:schemeClr val="bg1"/>
                </a:solidFill>
              </a:rPr>
              <a:t>. -- Malang: </a:t>
            </a:r>
            <a:r>
              <a:rPr lang="en-US" sz="2800" dirty="0" err="1" smtClean="0">
                <a:solidFill>
                  <a:schemeClr val="bg1"/>
                </a:solidFill>
              </a:rPr>
              <a:t>Universitas</a:t>
            </a:r>
            <a:r>
              <a:rPr lang="en-US" sz="2800" dirty="0" smtClean="0">
                <a:solidFill>
                  <a:schemeClr val="bg1"/>
                </a:solidFill>
              </a:rPr>
              <a:t> </a:t>
            </a:r>
            <a:r>
              <a:rPr lang="en-US" sz="2800" dirty="0" err="1" smtClean="0">
                <a:solidFill>
                  <a:schemeClr val="bg1"/>
                </a:solidFill>
              </a:rPr>
              <a:t>Brawijaya</a:t>
            </a:r>
            <a:r>
              <a:rPr lang="en-US" sz="2800" dirty="0" smtClean="0">
                <a:solidFill>
                  <a:schemeClr val="bg1"/>
                </a:solidFill>
              </a:rPr>
              <a:t> Press (UB Press), 2013.</a:t>
            </a:r>
          </a:p>
          <a:p>
            <a:pPr marL="746125"/>
            <a:r>
              <a:rPr lang="en-US" sz="2800" dirty="0" smtClean="0">
                <a:solidFill>
                  <a:schemeClr val="bg1"/>
                </a:solidFill>
              </a:rPr>
              <a:t>viii, 153 </a:t>
            </a:r>
            <a:r>
              <a:rPr lang="en-US" sz="2800" dirty="0" err="1" smtClean="0">
                <a:solidFill>
                  <a:schemeClr val="bg1"/>
                </a:solidFill>
              </a:rPr>
              <a:t>hlm</a:t>
            </a:r>
            <a:r>
              <a:rPr lang="en-US" sz="2800" dirty="0" smtClean="0">
                <a:solidFill>
                  <a:schemeClr val="bg1"/>
                </a:solidFill>
              </a:rPr>
              <a:t>.: </a:t>
            </a:r>
            <a:r>
              <a:rPr lang="en-US" sz="2800" dirty="0" err="1" smtClean="0">
                <a:solidFill>
                  <a:schemeClr val="bg1"/>
                </a:solidFill>
              </a:rPr>
              <a:t>ilus</a:t>
            </a:r>
            <a:r>
              <a:rPr lang="en-US" sz="2800" dirty="0" smtClean="0">
                <a:solidFill>
                  <a:schemeClr val="bg1"/>
                </a:solidFill>
              </a:rPr>
              <a:t>. ; 23 cm</a:t>
            </a:r>
          </a:p>
          <a:p>
            <a:pPr marL="746125"/>
            <a:endParaRPr lang="en-US" sz="1000" dirty="0" smtClean="0">
              <a:solidFill>
                <a:schemeClr val="bg1"/>
              </a:solidFill>
            </a:endParaRPr>
          </a:p>
          <a:p>
            <a:pPr marL="746125"/>
            <a:r>
              <a:rPr lang="en-US" sz="2800" dirty="0" err="1" smtClean="0">
                <a:solidFill>
                  <a:schemeClr val="bg1"/>
                </a:solidFill>
              </a:rPr>
              <a:t>Bibliografi</a:t>
            </a:r>
            <a:r>
              <a:rPr lang="en-US" sz="2800" dirty="0" smtClean="0">
                <a:solidFill>
                  <a:schemeClr val="bg1"/>
                </a:solidFill>
              </a:rPr>
              <a:t>: </a:t>
            </a:r>
            <a:r>
              <a:rPr lang="en-US" sz="2800" dirty="0" err="1" smtClean="0">
                <a:solidFill>
                  <a:schemeClr val="bg1"/>
                </a:solidFill>
              </a:rPr>
              <a:t>hlm</a:t>
            </a:r>
            <a:r>
              <a:rPr lang="en-US" sz="2800" dirty="0" smtClean="0">
                <a:solidFill>
                  <a:schemeClr val="bg1"/>
                </a:solidFill>
              </a:rPr>
              <a:t> 59-60</a:t>
            </a:r>
          </a:p>
          <a:p>
            <a:pPr marL="746125"/>
            <a:r>
              <a:rPr lang="en-US" sz="2800" dirty="0" smtClean="0">
                <a:solidFill>
                  <a:schemeClr val="bg1"/>
                </a:solidFill>
              </a:rPr>
              <a:t>ISBN 978-602-8967-57-0</a:t>
            </a:r>
          </a:p>
          <a:p>
            <a:pPr marL="746125"/>
            <a:endParaRPr lang="en-US" sz="1000" dirty="0" smtClean="0">
              <a:solidFill>
                <a:schemeClr val="bg1"/>
              </a:solidFill>
            </a:endParaRPr>
          </a:p>
          <a:p>
            <a:pPr marL="746125"/>
            <a:r>
              <a:rPr lang="en-US" sz="2800" dirty="0" smtClean="0">
                <a:solidFill>
                  <a:schemeClr val="bg1"/>
                </a:solidFill>
              </a:rPr>
              <a:t>1. </a:t>
            </a:r>
            <a:r>
              <a:rPr lang="en-US" sz="2800" dirty="0" err="1" smtClean="0">
                <a:solidFill>
                  <a:schemeClr val="bg1"/>
                </a:solidFill>
              </a:rPr>
              <a:t>Metodologi</a:t>
            </a:r>
            <a:r>
              <a:rPr lang="en-US" sz="2800" dirty="0" smtClean="0">
                <a:solidFill>
                  <a:schemeClr val="bg1"/>
                </a:solidFill>
              </a:rPr>
              <a:t> </a:t>
            </a:r>
            <a:r>
              <a:rPr lang="en-US" sz="2800" dirty="0" err="1" smtClean="0">
                <a:solidFill>
                  <a:schemeClr val="bg1"/>
                </a:solidFill>
              </a:rPr>
              <a:t>Penelitian</a:t>
            </a:r>
            <a:r>
              <a:rPr lang="en-US" sz="2800" dirty="0" smtClean="0">
                <a:solidFill>
                  <a:schemeClr val="bg1"/>
                </a:solidFill>
              </a:rPr>
              <a:t>   I. </a:t>
            </a:r>
            <a:r>
              <a:rPr lang="en-US" sz="2800" dirty="0" err="1" smtClean="0">
                <a:solidFill>
                  <a:schemeClr val="bg1"/>
                </a:solidFill>
              </a:rPr>
              <a:t>Judul</a:t>
            </a:r>
            <a:r>
              <a:rPr lang="en-US" sz="2800" dirty="0" smtClean="0">
                <a:solidFill>
                  <a:schemeClr val="bg1"/>
                </a:solidFill>
              </a:rPr>
              <a:t>   </a:t>
            </a:r>
          </a:p>
          <a:p>
            <a:pPr marL="746125" algn="r"/>
            <a:r>
              <a:rPr lang="en-US" sz="2800" dirty="0" smtClean="0">
                <a:solidFill>
                  <a:schemeClr val="bg1"/>
                </a:solidFill>
              </a:rPr>
              <a:t>JIPDSUR; JIPUMAL; </a:t>
            </a:r>
            <a:r>
              <a:rPr lang="en-US" sz="2800" dirty="0" err="1" smtClean="0">
                <a:solidFill>
                  <a:schemeClr val="bg1"/>
                </a:solidFill>
              </a:rPr>
              <a:t>JIPUMALkot</a:t>
            </a:r>
            <a:endParaRPr lang="en-US" sz="2400" dirty="0" smtClean="0">
              <a:solidFill>
                <a:schemeClr val="bg1"/>
              </a:solidFill>
            </a:endParaRPr>
          </a:p>
          <a:p>
            <a:endParaRPr lang="en-US" dirty="0">
              <a:solidFill>
                <a:schemeClr val="bg1"/>
              </a:solidFill>
            </a:endParaRPr>
          </a:p>
        </p:txBody>
      </p:sp>
      <p:sp>
        <p:nvSpPr>
          <p:cNvPr id="11" name="Oval 10"/>
          <p:cNvSpPr/>
          <p:nvPr/>
        </p:nvSpPr>
        <p:spPr>
          <a:xfrm>
            <a:off x="3810000" y="5257800"/>
            <a:ext cx="53340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5" name="Title 1"/>
          <p:cNvSpPr>
            <a:spLocks noGrp="1"/>
          </p:cNvSpPr>
          <p:nvPr>
            <p:ph type="title"/>
          </p:nvPr>
        </p:nvSpPr>
        <p:spPr/>
        <p:txBody>
          <a:bodyPr>
            <a:normAutofit/>
          </a:bodyPr>
          <a:lstStyle/>
          <a:p>
            <a:r>
              <a:rPr lang="en-US" dirty="0" err="1" smtClean="0"/>
              <a:t>Contoh</a:t>
            </a:r>
            <a:r>
              <a:rPr lang="en-US" dirty="0" smtClean="0"/>
              <a:t> </a:t>
            </a:r>
            <a:r>
              <a:rPr lang="en-US" dirty="0" err="1" smtClean="0"/>
              <a:t>Indeks</a:t>
            </a:r>
            <a:r>
              <a:rPr lang="en-US" dirty="0" smtClean="0"/>
              <a:t> </a:t>
            </a:r>
            <a:r>
              <a:rPr lang="en-US" dirty="0" err="1"/>
              <a:t>pengarang</a:t>
            </a:r>
            <a:r>
              <a:rPr lang="en-US" dirty="0"/>
              <a:t> </a:t>
            </a:r>
            <a:r>
              <a:rPr lang="en-US" dirty="0" err="1"/>
              <a:t>dan</a:t>
            </a:r>
            <a:r>
              <a:rPr lang="en-US" dirty="0"/>
              <a:t> </a:t>
            </a:r>
            <a:r>
              <a:rPr lang="en-US" dirty="0" err="1"/>
              <a:t>judul</a:t>
            </a:r>
            <a:endParaRPr lang="en-US" dirty="0"/>
          </a:p>
        </p:txBody>
      </p:sp>
      <p:pic>
        <p:nvPicPr>
          <p:cNvPr id="7" name="Content Placeholder 6"/>
          <p:cNvPicPr>
            <a:picLocks noGrp="1"/>
          </p:cNvPicPr>
          <p:nvPr>
            <p:ph idx="1"/>
          </p:nvPr>
        </p:nvPicPr>
        <p:blipFill>
          <a:blip r:embed="rId3" cstate="print"/>
          <a:srcRect l="12119" t="23571" r="11066" b="4034"/>
          <a:stretch>
            <a:fillRect/>
          </a:stretch>
        </p:blipFill>
        <p:spPr bwMode="auto">
          <a:xfrm>
            <a:off x="533400" y="1295400"/>
            <a:ext cx="8001000" cy="541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5" name="Title 1"/>
          <p:cNvSpPr>
            <a:spLocks noGrp="1"/>
          </p:cNvSpPr>
          <p:nvPr>
            <p:ph type="title"/>
          </p:nvPr>
        </p:nvSpPr>
        <p:spPr/>
        <p:txBody>
          <a:bodyPr>
            <a:normAutofit/>
          </a:bodyPr>
          <a:lstStyle/>
          <a:p>
            <a:r>
              <a:rPr lang="en-US" dirty="0" err="1" smtClean="0"/>
              <a:t>Contoh</a:t>
            </a:r>
            <a:r>
              <a:rPr lang="en-US" dirty="0" smtClean="0"/>
              <a:t> </a:t>
            </a:r>
            <a:r>
              <a:rPr lang="en-US" dirty="0" err="1" smtClean="0"/>
              <a:t>Indeks</a:t>
            </a:r>
            <a:r>
              <a:rPr lang="en-US" dirty="0" smtClean="0"/>
              <a:t> </a:t>
            </a:r>
            <a:r>
              <a:rPr lang="en-US" dirty="0" err="1"/>
              <a:t>pengarang</a:t>
            </a:r>
            <a:r>
              <a:rPr lang="en-US" dirty="0"/>
              <a:t> </a:t>
            </a:r>
            <a:r>
              <a:rPr lang="en-US" dirty="0" err="1"/>
              <a:t>dan</a:t>
            </a:r>
            <a:r>
              <a:rPr lang="en-US" dirty="0"/>
              <a:t> </a:t>
            </a:r>
            <a:r>
              <a:rPr lang="en-US" dirty="0" err="1"/>
              <a:t>judul</a:t>
            </a:r>
            <a:endParaRPr lang="en-US" dirty="0"/>
          </a:p>
        </p:txBody>
      </p:sp>
      <p:pic>
        <p:nvPicPr>
          <p:cNvPr id="7" name="Content Placeholder 6"/>
          <p:cNvPicPr>
            <a:picLocks noGrp="1"/>
          </p:cNvPicPr>
          <p:nvPr>
            <p:ph idx="1"/>
          </p:nvPr>
        </p:nvPicPr>
        <p:blipFill>
          <a:blip r:embed="rId3" cstate="print"/>
          <a:srcRect l="12119" t="23571" r="49108" b="25447"/>
          <a:stretch>
            <a:fillRect/>
          </a:stretch>
        </p:blipFill>
        <p:spPr bwMode="auto">
          <a:xfrm>
            <a:off x="533400" y="1295400"/>
            <a:ext cx="7848600" cy="533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781800" cy="6888480"/>
          </a:xfrm>
          <a:prstGeom prst="rect">
            <a:avLst/>
          </a:prstGeom>
          <a:noFill/>
        </p:spPr>
      </p:pic>
      <p:sp>
        <p:nvSpPr>
          <p:cNvPr id="5" name="Title 1"/>
          <p:cNvSpPr>
            <a:spLocks noGrp="1"/>
          </p:cNvSpPr>
          <p:nvPr>
            <p:ph type="title"/>
          </p:nvPr>
        </p:nvSpPr>
        <p:spPr/>
        <p:txBody>
          <a:bodyPr/>
          <a:lstStyle/>
          <a:p>
            <a:r>
              <a:rPr lang="en-US" dirty="0" err="1" smtClean="0"/>
              <a:t>Contoh</a:t>
            </a:r>
            <a:r>
              <a:rPr lang="en-US" dirty="0" smtClean="0"/>
              <a:t> </a:t>
            </a:r>
            <a:r>
              <a:rPr lang="en-US" dirty="0" err="1"/>
              <a:t>Indeks</a:t>
            </a:r>
            <a:r>
              <a:rPr lang="en-US" dirty="0"/>
              <a:t> </a:t>
            </a:r>
            <a:r>
              <a:rPr lang="en-US" dirty="0" err="1"/>
              <a:t>subyek</a:t>
            </a:r>
            <a:endParaRPr lang="en-US" dirty="0"/>
          </a:p>
        </p:txBody>
      </p:sp>
      <p:pic>
        <p:nvPicPr>
          <p:cNvPr id="6" name="Content Placeholder 5"/>
          <p:cNvPicPr>
            <a:picLocks noGrp="1"/>
          </p:cNvPicPr>
          <p:nvPr>
            <p:ph idx="1"/>
          </p:nvPr>
        </p:nvPicPr>
        <p:blipFill>
          <a:blip r:embed="rId3" cstate="print"/>
          <a:srcRect l="12119" t="21887" r="11066" b="12452"/>
          <a:stretch>
            <a:fillRect/>
          </a:stretch>
        </p:blipFill>
        <p:spPr bwMode="auto">
          <a:xfrm>
            <a:off x="609600" y="1219200"/>
            <a:ext cx="8077200" cy="541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781800" cy="6888480"/>
          </a:xfrm>
          <a:prstGeom prst="rect">
            <a:avLst/>
          </a:prstGeom>
          <a:noFill/>
        </p:spPr>
      </p:pic>
      <p:sp>
        <p:nvSpPr>
          <p:cNvPr id="5" name="Title 1"/>
          <p:cNvSpPr>
            <a:spLocks noGrp="1"/>
          </p:cNvSpPr>
          <p:nvPr>
            <p:ph type="title"/>
          </p:nvPr>
        </p:nvSpPr>
        <p:spPr/>
        <p:txBody>
          <a:bodyPr/>
          <a:lstStyle/>
          <a:p>
            <a:r>
              <a:rPr lang="en-US" dirty="0" err="1" smtClean="0"/>
              <a:t>Contoh</a:t>
            </a:r>
            <a:r>
              <a:rPr lang="en-US" dirty="0" smtClean="0"/>
              <a:t> </a:t>
            </a:r>
            <a:r>
              <a:rPr lang="en-US" dirty="0" err="1"/>
              <a:t>Indeks</a:t>
            </a:r>
            <a:r>
              <a:rPr lang="en-US" dirty="0"/>
              <a:t> </a:t>
            </a:r>
            <a:r>
              <a:rPr lang="en-US" dirty="0" err="1"/>
              <a:t>subyek</a:t>
            </a:r>
            <a:endParaRPr lang="en-US" dirty="0"/>
          </a:p>
        </p:txBody>
      </p:sp>
      <p:pic>
        <p:nvPicPr>
          <p:cNvPr id="6" name="Content Placeholder 5"/>
          <p:cNvPicPr>
            <a:picLocks noGrp="1"/>
          </p:cNvPicPr>
          <p:nvPr>
            <p:ph idx="1"/>
          </p:nvPr>
        </p:nvPicPr>
        <p:blipFill>
          <a:blip r:embed="rId3" cstate="print"/>
          <a:srcRect l="12119" t="21887" r="50198" b="31873"/>
          <a:stretch>
            <a:fillRect/>
          </a:stretch>
        </p:blipFill>
        <p:spPr bwMode="auto">
          <a:xfrm>
            <a:off x="609600" y="1219200"/>
            <a:ext cx="74676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a:xfrm>
            <a:off x="457200" y="152400"/>
            <a:ext cx="8229600" cy="1143000"/>
          </a:xfrm>
        </p:spPr>
        <p:txBody>
          <a:bodyPr>
            <a:normAutofit fontScale="90000"/>
          </a:bodyPr>
          <a:lstStyle/>
          <a:p>
            <a:r>
              <a:rPr lang="en-US" dirty="0" err="1"/>
              <a:t>Daftar</a:t>
            </a:r>
            <a:r>
              <a:rPr lang="en-US" dirty="0"/>
              <a:t> </a:t>
            </a:r>
            <a:r>
              <a:rPr lang="en-US" dirty="0" err="1"/>
              <a:t>Buku</a:t>
            </a:r>
            <a:r>
              <a:rPr lang="en-US" dirty="0"/>
              <a:t> </a:t>
            </a:r>
            <a:r>
              <a:rPr lang="en-US" dirty="0" smtClean="0"/>
              <a:t/>
            </a:r>
            <a:br>
              <a:rPr lang="en-US" dirty="0" smtClean="0"/>
            </a:br>
            <a:r>
              <a:rPr lang="en-US" sz="3600" dirty="0" err="1" smtClean="0"/>
              <a:t>Menurut</a:t>
            </a:r>
            <a:r>
              <a:rPr lang="en-US" sz="3600" dirty="0" smtClean="0"/>
              <a:t> </a:t>
            </a:r>
            <a:r>
              <a:rPr lang="en-US" sz="3600" dirty="0" err="1"/>
              <a:t>Abjad</a:t>
            </a:r>
            <a:r>
              <a:rPr lang="en-US" sz="3600" dirty="0"/>
              <a:t> </a:t>
            </a:r>
            <a:r>
              <a:rPr lang="en-US" sz="3600" dirty="0" err="1"/>
              <a:t>Pengarang</a:t>
            </a:r>
            <a:r>
              <a:rPr lang="en-US" sz="3600" dirty="0"/>
              <a:t> </a:t>
            </a:r>
            <a:r>
              <a:rPr lang="en-US" sz="3600" dirty="0" err="1"/>
              <a:t>atau</a:t>
            </a:r>
            <a:r>
              <a:rPr lang="en-US" sz="3600" dirty="0"/>
              <a:t> </a:t>
            </a:r>
            <a:r>
              <a:rPr lang="en-US" sz="3600" dirty="0" err="1"/>
              <a:t>Judul</a:t>
            </a:r>
            <a:endParaRPr lang="en-US" dirty="0"/>
          </a:p>
        </p:txBody>
      </p:sp>
      <p:pic>
        <p:nvPicPr>
          <p:cNvPr id="4" name="Content Placeholder 3"/>
          <p:cNvPicPr>
            <a:picLocks noGrp="1"/>
          </p:cNvPicPr>
          <p:nvPr>
            <p:ph idx="1"/>
          </p:nvPr>
        </p:nvPicPr>
        <p:blipFill>
          <a:blip r:embed="rId3" cstate="print"/>
          <a:srcRect l="11575" t="20203" r="9505" b="5717"/>
          <a:stretch>
            <a:fillRect/>
          </a:stretch>
        </p:blipFill>
        <p:spPr bwMode="auto">
          <a:xfrm>
            <a:off x="762000" y="1295400"/>
            <a:ext cx="7696200"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pic>
        <p:nvPicPr>
          <p:cNvPr id="8" name="Content Placeholder 3"/>
          <p:cNvPicPr>
            <a:picLocks noGrp="1"/>
          </p:cNvPicPr>
          <p:nvPr>
            <p:ph idx="1"/>
          </p:nvPr>
        </p:nvPicPr>
        <p:blipFill>
          <a:blip r:embed="rId3" cstate="print"/>
          <a:srcRect l="52988" t="20203" r="12631" b="36221"/>
          <a:stretch>
            <a:fillRect/>
          </a:stretch>
        </p:blipFill>
        <p:spPr bwMode="auto">
          <a:xfrm>
            <a:off x="838200" y="990600"/>
            <a:ext cx="7543800" cy="5410200"/>
          </a:xfrm>
          <a:prstGeom prst="rect">
            <a:avLst/>
          </a:prstGeom>
          <a:noFill/>
          <a:ln w="9525">
            <a:noFill/>
            <a:miter lim="800000"/>
            <a:headEnd/>
            <a:tailEnd/>
          </a:ln>
          <a:effectLst>
            <a:softEdge rad="112500"/>
          </a:effectLst>
        </p:spPr>
      </p:pic>
      <p:sp>
        <p:nvSpPr>
          <p:cNvPr id="10" name="Title 1"/>
          <p:cNvSpPr>
            <a:spLocks noGrp="1"/>
          </p:cNvSpPr>
          <p:nvPr>
            <p:ph type="title"/>
          </p:nvPr>
        </p:nvSpPr>
        <p:spPr>
          <a:xfrm>
            <a:off x="457200" y="274638"/>
            <a:ext cx="8229600" cy="868362"/>
          </a:xfrm>
        </p:spPr>
        <p:txBody>
          <a:bodyPr/>
          <a:lstStyle/>
          <a:p>
            <a:r>
              <a:rPr lang="en-US" dirty="0" err="1" smtClean="0"/>
              <a:t>Cantuman</a:t>
            </a:r>
            <a:r>
              <a:rPr lang="en-US" dirty="0" smtClean="0"/>
              <a:t> </a:t>
            </a:r>
            <a:r>
              <a:rPr lang="en-US" dirty="0" err="1" smtClean="0"/>
              <a:t>Katalog</a:t>
            </a:r>
            <a:r>
              <a:rPr lang="en-US" dirty="0" smtClean="0"/>
              <a:t> </a:t>
            </a:r>
            <a:r>
              <a:rPr lang="en-US" dirty="0" err="1" smtClean="0"/>
              <a:t>Induk</a:t>
            </a:r>
            <a:r>
              <a:rPr lang="en-US" dirty="0" smtClean="0"/>
              <a:t> Daerah</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en-US" dirty="0" err="1"/>
              <a:t>Indeks</a:t>
            </a:r>
            <a:r>
              <a:rPr lang="en-US" dirty="0"/>
              <a:t> </a:t>
            </a:r>
            <a:r>
              <a:rPr lang="en-US" dirty="0" err="1"/>
              <a:t>Judul</a:t>
            </a:r>
            <a:endParaRPr lang="en-US" dirty="0"/>
          </a:p>
        </p:txBody>
      </p:sp>
      <p:pic>
        <p:nvPicPr>
          <p:cNvPr id="4" name="Content Placeholder 3"/>
          <p:cNvPicPr>
            <a:picLocks noGrp="1"/>
          </p:cNvPicPr>
          <p:nvPr>
            <p:ph idx="1"/>
          </p:nvPr>
        </p:nvPicPr>
        <p:blipFill>
          <a:blip r:embed="rId3" cstate="print"/>
          <a:srcRect l="10014" t="23836" r="11066" b="4034"/>
          <a:stretch>
            <a:fillRect/>
          </a:stretch>
        </p:blipFill>
        <p:spPr bwMode="auto">
          <a:xfrm>
            <a:off x="838200" y="1219200"/>
            <a:ext cx="7620000" cy="563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en-US" dirty="0" err="1"/>
              <a:t>Indeks</a:t>
            </a:r>
            <a:r>
              <a:rPr lang="en-US" dirty="0"/>
              <a:t> </a:t>
            </a:r>
            <a:r>
              <a:rPr lang="en-US" dirty="0" err="1"/>
              <a:t>Judul</a:t>
            </a:r>
            <a:endParaRPr lang="en-US" dirty="0"/>
          </a:p>
        </p:txBody>
      </p:sp>
      <p:pic>
        <p:nvPicPr>
          <p:cNvPr id="4" name="Content Placeholder 3"/>
          <p:cNvPicPr>
            <a:picLocks noGrp="1"/>
          </p:cNvPicPr>
          <p:nvPr>
            <p:ph idx="1"/>
          </p:nvPr>
        </p:nvPicPr>
        <p:blipFill>
          <a:blip r:embed="rId3" cstate="print"/>
          <a:srcRect l="13470" t="23836" r="48948" b="26453"/>
          <a:stretch>
            <a:fillRect/>
          </a:stretch>
        </p:blipFill>
        <p:spPr bwMode="auto">
          <a:xfrm>
            <a:off x="914400" y="1219200"/>
            <a:ext cx="7620000" cy="541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3568" y="304800"/>
          <a:ext cx="7772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Kolom</a:t>
            </a:r>
            <a:r>
              <a:rPr lang="en-US" dirty="0" smtClean="0"/>
              <a:t> yang </a:t>
            </a:r>
            <a:r>
              <a:rPr lang="en-US" dirty="0" err="1" smtClean="0"/>
              <a:t>dibutuhkan</a:t>
            </a:r>
            <a:r>
              <a:rPr lang="en-US" dirty="0" smtClean="0"/>
              <a:t> </a:t>
            </a:r>
            <a:endParaRPr lang="en-US" dirty="0"/>
          </a:p>
        </p:txBody>
      </p:sp>
      <p:graphicFrame>
        <p:nvGraphicFramePr>
          <p:cNvPr id="4" name="Content Placeholder 3"/>
          <p:cNvGraphicFramePr>
            <a:graphicFrameLocks noGrp="1"/>
          </p:cNvGraphicFramePr>
          <p:nvPr>
            <p:ph idx="1"/>
          </p:nvPr>
        </p:nvGraphicFramePr>
        <p:xfrm>
          <a:off x="304800" y="1066800"/>
          <a:ext cx="4419600" cy="5023485"/>
        </p:xfrm>
        <a:graphic>
          <a:graphicData uri="http://schemas.openxmlformats.org/drawingml/2006/table">
            <a:tbl>
              <a:tblPr/>
              <a:tblGrid>
                <a:gridCol w="4419600"/>
              </a:tblGrid>
              <a:tr h="275227">
                <a:tc>
                  <a:txBody>
                    <a:bodyPr/>
                    <a:lstStyle/>
                    <a:p>
                      <a:pPr algn="ctr" fontAlgn="t"/>
                      <a:endParaRPr lang="en-US" sz="3600" b="1" i="0" u="none" strike="noStrike" dirty="0">
                        <a:solidFill>
                          <a:srgbClr val="000000"/>
                        </a:solidFill>
                        <a:latin typeface="Calibri"/>
                      </a:endParaRPr>
                    </a:p>
                  </a:txBody>
                  <a:tcPr marL="9525" marR="9525" marT="9525" marB="0">
                    <a:lnL>
                      <a:noFill/>
                    </a:lnL>
                    <a:lnR>
                      <a:noFill/>
                    </a:lnR>
                    <a:lnT>
                      <a:noFill/>
                    </a:lnT>
                    <a:lnB>
                      <a:noFill/>
                    </a:lnB>
                  </a:tcPr>
                </a:tc>
              </a:tr>
              <a:tr h="432435">
                <a:tc>
                  <a:txBody>
                    <a:bodyPr/>
                    <a:lstStyle/>
                    <a:p>
                      <a:pPr algn="ctr" fontAlgn="t"/>
                      <a:r>
                        <a:rPr lang="en-US" sz="3600" b="1" i="0" u="none" strike="noStrike" dirty="0" err="1">
                          <a:solidFill>
                            <a:srgbClr val="FFFF00"/>
                          </a:solidFill>
                          <a:latin typeface="Calibri"/>
                        </a:rPr>
                        <a:t>CallNumber</a:t>
                      </a:r>
                      <a:endParaRPr lang="en-US" sz="3600" b="1" i="0" u="none" strike="noStrike" dirty="0">
                        <a:solidFill>
                          <a:srgbClr val="FFFF00"/>
                        </a:solidFill>
                        <a:latin typeface="Calibri"/>
                      </a:endParaRP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DDC</a:t>
                      </a:r>
                    </a:p>
                  </a:txBody>
                  <a:tcPr marL="9525" marR="9525" marT="9525" marB="0">
                    <a:lnL>
                      <a:noFill/>
                    </a:lnL>
                    <a:lnR>
                      <a:noFill/>
                    </a:lnR>
                    <a:lnT>
                      <a:noFill/>
                    </a:lnT>
                    <a:lnB>
                      <a:noFill/>
                    </a:lnB>
                  </a:tcPr>
                </a:tc>
              </a:tr>
              <a:tr h="275227">
                <a:tc>
                  <a:txBody>
                    <a:bodyPr/>
                    <a:lstStyle/>
                    <a:p>
                      <a:pPr algn="ctr" fontAlgn="t"/>
                      <a:r>
                        <a:rPr lang="en-US" sz="3600" b="1" i="0" u="none" strike="noStrike" dirty="0" smtClean="0">
                          <a:solidFill>
                            <a:srgbClr val="FFFF00"/>
                          </a:solidFill>
                          <a:latin typeface="Calibri"/>
                        </a:rPr>
                        <a:t>JUDUL</a:t>
                      </a:r>
                      <a:endParaRPr lang="en-US" sz="3600" b="1" i="0" u="none" strike="noStrike" dirty="0">
                        <a:solidFill>
                          <a:srgbClr val="FFFF00"/>
                        </a:solidFill>
                        <a:latin typeface="Calibri"/>
                      </a:endParaRPr>
                    </a:p>
                  </a:txBody>
                  <a:tcPr marL="9525" marR="9525" marT="9525" marB="0">
                    <a:lnL>
                      <a:noFill/>
                    </a:lnL>
                    <a:lnR>
                      <a:noFill/>
                    </a:lnR>
                    <a:lnT>
                      <a:noFill/>
                    </a:lnT>
                    <a:lnB>
                      <a:noFill/>
                    </a:lnB>
                  </a:tcPr>
                </a:tc>
              </a:tr>
              <a:tr h="266706">
                <a:tc>
                  <a:txBody>
                    <a:bodyPr/>
                    <a:lstStyle/>
                    <a:p>
                      <a:pPr algn="ctr" fontAlgn="t"/>
                      <a:r>
                        <a:rPr lang="en-US" sz="3600" b="1" i="0" u="none" strike="noStrike" dirty="0">
                          <a:solidFill>
                            <a:srgbClr val="FFFF00"/>
                          </a:solidFill>
                          <a:latin typeface="Calibri"/>
                        </a:rPr>
                        <a:t>PENGARANG 1</a:t>
                      </a:r>
                    </a:p>
                  </a:txBody>
                  <a:tcPr marL="9525" marR="9525" marT="9525" marB="0">
                    <a:lnL>
                      <a:noFill/>
                    </a:lnL>
                    <a:lnR>
                      <a:noFill/>
                    </a:lnR>
                    <a:lnT>
                      <a:noFill/>
                    </a:lnT>
                    <a:lnB>
                      <a:noFill/>
                    </a:lnB>
                  </a:tcPr>
                </a:tc>
              </a:tr>
              <a:tr h="257181">
                <a:tc>
                  <a:txBody>
                    <a:bodyPr/>
                    <a:lstStyle/>
                    <a:p>
                      <a:pPr algn="ctr" fontAlgn="t"/>
                      <a:r>
                        <a:rPr lang="en-US" sz="3600" b="1" i="0" u="none" strike="noStrike" dirty="0">
                          <a:solidFill>
                            <a:srgbClr val="FFFF00"/>
                          </a:solidFill>
                          <a:latin typeface="Calibri"/>
                        </a:rPr>
                        <a:t>PENGARAN 2</a:t>
                      </a: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PENERBIT</a:t>
                      </a: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KOTA</a:t>
                      </a: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TAHUN</a:t>
                      </a:r>
                    </a:p>
                  </a:txBody>
                  <a:tcPr marL="9525" marR="9525" marT="9525" marB="0">
                    <a:lnL>
                      <a:noFill/>
                    </a:lnL>
                    <a:lnR>
                      <a:noFill/>
                    </a:lnR>
                    <a:lnT>
                      <a:noFill/>
                    </a:lnT>
                    <a:lnB>
                      <a:noFill/>
                    </a:lnB>
                  </a:tcPr>
                </a:tc>
              </a:tr>
            </a:tbl>
          </a:graphicData>
        </a:graphic>
      </p:graphicFrame>
      <p:graphicFrame>
        <p:nvGraphicFramePr>
          <p:cNvPr id="5" name="Content Placeholder 3"/>
          <p:cNvGraphicFramePr>
            <a:graphicFrameLocks/>
          </p:cNvGraphicFramePr>
          <p:nvPr/>
        </p:nvGraphicFramePr>
        <p:xfrm>
          <a:off x="4343400" y="1676400"/>
          <a:ext cx="4419600" cy="4465320"/>
        </p:xfrm>
        <a:graphic>
          <a:graphicData uri="http://schemas.openxmlformats.org/drawingml/2006/table">
            <a:tbl>
              <a:tblPr/>
              <a:tblGrid>
                <a:gridCol w="4419600"/>
              </a:tblGrid>
              <a:tr h="275227">
                <a:tc>
                  <a:txBody>
                    <a:bodyPr/>
                    <a:lstStyle/>
                    <a:p>
                      <a:pPr algn="ctr" fontAlgn="t"/>
                      <a:r>
                        <a:rPr lang="en-US" sz="3600" b="1" i="0" u="none" strike="noStrike" dirty="0">
                          <a:solidFill>
                            <a:srgbClr val="FFFF00"/>
                          </a:solidFill>
                          <a:latin typeface="Calibri"/>
                        </a:rPr>
                        <a:t>EDISI</a:t>
                      </a: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ISBN</a:t>
                      </a:r>
                    </a:p>
                  </a:txBody>
                  <a:tcPr marL="9525" marR="9525" marT="9525" marB="0">
                    <a:lnL>
                      <a:noFill/>
                    </a:lnL>
                    <a:lnR>
                      <a:noFill/>
                    </a:lnR>
                    <a:lnT>
                      <a:noFill/>
                    </a:lnT>
                    <a:lnB>
                      <a:noFill/>
                    </a:lnB>
                  </a:tcPr>
                </a:tc>
              </a:tr>
              <a:tr h="275227">
                <a:tc>
                  <a:txBody>
                    <a:bodyPr/>
                    <a:lstStyle/>
                    <a:p>
                      <a:pPr algn="ctr" fontAlgn="t"/>
                      <a:r>
                        <a:rPr lang="en-US" sz="3600" b="1" i="0" u="none" strike="noStrike">
                          <a:solidFill>
                            <a:srgbClr val="FFFF00"/>
                          </a:solidFill>
                          <a:latin typeface="Calibri"/>
                        </a:rPr>
                        <a:t>KOLASI</a:t>
                      </a:r>
                    </a:p>
                  </a:txBody>
                  <a:tcPr marL="9525" marR="9525" marT="9525" marB="0">
                    <a:lnL>
                      <a:noFill/>
                    </a:lnL>
                    <a:lnR>
                      <a:noFill/>
                    </a:lnR>
                    <a:lnT>
                      <a:noFill/>
                    </a:lnT>
                    <a:lnB>
                      <a:noFill/>
                    </a:lnB>
                  </a:tcPr>
                </a:tc>
              </a:tr>
              <a:tr h="284028">
                <a:tc>
                  <a:txBody>
                    <a:bodyPr/>
                    <a:lstStyle/>
                    <a:p>
                      <a:pPr algn="ctr" fontAlgn="t"/>
                      <a:r>
                        <a:rPr lang="en-US" sz="3600" b="1" i="0" u="none" strike="noStrike" dirty="0">
                          <a:solidFill>
                            <a:srgbClr val="FFFF00"/>
                          </a:solidFill>
                          <a:latin typeface="Calibri"/>
                        </a:rPr>
                        <a:t>BIBLIOGRAFI</a:t>
                      </a:r>
                    </a:p>
                  </a:txBody>
                  <a:tcPr marL="9525" marR="9525" marT="9525" marB="0">
                    <a:lnL>
                      <a:noFill/>
                    </a:lnL>
                    <a:lnR>
                      <a:noFill/>
                    </a:lnR>
                    <a:lnT>
                      <a:noFill/>
                    </a:lnT>
                    <a:lnB>
                      <a:noFill/>
                    </a:lnB>
                  </a:tcPr>
                </a:tc>
              </a:tr>
              <a:tr h="275227">
                <a:tc>
                  <a:txBody>
                    <a:bodyPr/>
                    <a:lstStyle/>
                    <a:p>
                      <a:pPr algn="ctr" fontAlgn="t"/>
                      <a:r>
                        <a:rPr lang="en-US" sz="3600" b="1" i="0" u="none" strike="noStrike">
                          <a:solidFill>
                            <a:srgbClr val="FFFF00"/>
                          </a:solidFill>
                          <a:latin typeface="Calibri"/>
                        </a:rPr>
                        <a:t>SUBYEK1</a:t>
                      </a:r>
                    </a:p>
                  </a:txBody>
                  <a:tcPr marL="9525" marR="9525" marT="9525" marB="0">
                    <a:lnL>
                      <a:noFill/>
                    </a:lnL>
                    <a:lnR>
                      <a:noFill/>
                    </a:lnR>
                    <a:lnT>
                      <a:noFill/>
                    </a:lnT>
                    <a:lnB>
                      <a:noFill/>
                    </a:lnB>
                  </a:tcPr>
                </a:tc>
              </a:tr>
              <a:tr h="275227">
                <a:tc>
                  <a:txBody>
                    <a:bodyPr/>
                    <a:lstStyle/>
                    <a:p>
                      <a:pPr algn="ctr" fontAlgn="t"/>
                      <a:r>
                        <a:rPr lang="en-US" sz="3600" b="1" i="0" u="none" strike="noStrike">
                          <a:solidFill>
                            <a:srgbClr val="FFFF00"/>
                          </a:solidFill>
                          <a:latin typeface="Calibri"/>
                        </a:rPr>
                        <a:t>SUBYEK2</a:t>
                      </a: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no </a:t>
                      </a:r>
                      <a:r>
                        <a:rPr lang="en-US" sz="3600" b="1" i="0" u="none" strike="noStrike" dirty="0" err="1">
                          <a:solidFill>
                            <a:srgbClr val="FFFF00"/>
                          </a:solidFill>
                          <a:latin typeface="Calibri"/>
                        </a:rPr>
                        <a:t>induk</a:t>
                      </a:r>
                      <a:endParaRPr lang="en-US" sz="3600" b="1" i="0" u="none" strike="noStrike" dirty="0">
                        <a:solidFill>
                          <a:srgbClr val="FFFF00"/>
                        </a:solidFill>
                        <a:latin typeface="Calibri"/>
                      </a:endParaRPr>
                    </a:p>
                  </a:txBody>
                  <a:tcPr marL="9525" marR="9525" marT="9525" marB="0">
                    <a:lnL>
                      <a:noFill/>
                    </a:lnL>
                    <a:lnR>
                      <a:noFill/>
                    </a:lnR>
                    <a:lnT>
                      <a:noFill/>
                    </a:lnT>
                    <a:lnB>
                      <a:noFill/>
                    </a:lnB>
                  </a:tcPr>
                </a:tc>
              </a:tr>
              <a:tr h="275227">
                <a:tc>
                  <a:txBody>
                    <a:bodyPr/>
                    <a:lstStyle/>
                    <a:p>
                      <a:pPr algn="ctr" fontAlgn="t"/>
                      <a:r>
                        <a:rPr lang="en-US" sz="3600" b="1" i="0" u="none" strike="noStrike" dirty="0">
                          <a:solidFill>
                            <a:srgbClr val="FFFF00"/>
                          </a:solidFill>
                          <a:latin typeface="Calibri"/>
                        </a:rPr>
                        <a:t>no deposit</a:t>
                      </a:r>
                    </a:p>
                  </a:txBody>
                  <a:tcPr marL="9525" marR="9525" marT="9525" marB="0">
                    <a:lnL>
                      <a:noFill/>
                    </a:lnL>
                    <a:lnR>
                      <a:noFill/>
                    </a:lnR>
                    <a:lnT>
                      <a:noFill/>
                    </a:lnT>
                    <a:lnB>
                      <a:noFill/>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pic>
        <p:nvPicPr>
          <p:cNvPr id="5" name="Picture 2" descr="D:\zzzsiwho\themes powerPoint\Picture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id-ID" dirty="0" smtClean="0"/>
              <a:t>. </a:t>
            </a:r>
            <a:endParaRPr lang="en-US" dirty="0"/>
          </a:p>
          <a:p>
            <a:endParaRPr lang="en-US" dirty="0"/>
          </a:p>
        </p:txBody>
      </p:sp>
      <p:graphicFrame>
        <p:nvGraphicFramePr>
          <p:cNvPr id="6" name="Table 5"/>
          <p:cNvGraphicFramePr>
            <a:graphicFrameLocks noGrp="1"/>
          </p:cNvGraphicFramePr>
          <p:nvPr/>
        </p:nvGraphicFramePr>
        <p:xfrm>
          <a:off x="0" y="228603"/>
          <a:ext cx="9144001" cy="6174674"/>
        </p:xfrm>
        <a:graphic>
          <a:graphicData uri="http://schemas.openxmlformats.org/drawingml/2006/table">
            <a:tbl>
              <a:tblPr/>
              <a:tblGrid>
                <a:gridCol w="590269"/>
                <a:gridCol w="1617047"/>
                <a:gridCol w="6936685"/>
              </a:tblGrid>
              <a:tr h="301802">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000" dirty="0">
                        <a:solidFill>
                          <a:srgbClr val="FFFF00"/>
                        </a:solidFill>
                        <a:latin typeface="Times New Roman"/>
                        <a:ea typeface="Times New Roman"/>
                        <a:cs typeface="Times New Roman"/>
                      </a:endParaRPr>
                    </a:p>
                  </a:txBody>
                  <a:tcPr marL="67483" marR="67483"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301802">
                <a:tc gridSpan="3">
                  <a:txBody>
                    <a:bodyPr/>
                    <a:lstStyle/>
                    <a:p>
                      <a:pPr algn="ctr">
                        <a:spcAft>
                          <a:spcPts val="0"/>
                        </a:spcAft>
                      </a:pPr>
                      <a:r>
                        <a:rPr lang="en-US" sz="2000" b="1" dirty="0" err="1">
                          <a:solidFill>
                            <a:srgbClr val="FFFF00"/>
                          </a:solidFill>
                          <a:latin typeface="Palatino Linotype"/>
                          <a:ea typeface="Times New Roman"/>
                          <a:cs typeface="Arial"/>
                        </a:rPr>
                        <a:t>Nomor</a:t>
                      </a:r>
                      <a:r>
                        <a:rPr lang="en-US" sz="2000" b="1" dirty="0">
                          <a:solidFill>
                            <a:srgbClr val="FFFF00"/>
                          </a:solidFill>
                          <a:latin typeface="Palatino Linotype"/>
                          <a:ea typeface="Times New Roman"/>
                          <a:cs typeface="Arial"/>
                        </a:rPr>
                        <a:t> 37 - </a:t>
                      </a:r>
                      <a:r>
                        <a:rPr lang="en-US" sz="2000" b="1" dirty="0">
                          <a:solidFill>
                            <a:srgbClr val="FFFF00"/>
                          </a:solidFill>
                          <a:latin typeface="Palatino Linotype"/>
                          <a:ea typeface="Times New Roman"/>
                          <a:cs typeface="Calibri"/>
                        </a:rPr>
                        <a:t>TAHUN 2012</a:t>
                      </a:r>
                      <a:endParaRPr lang="id-ID" sz="2000" dirty="0">
                        <a:solidFill>
                          <a:srgbClr val="FFFF00"/>
                        </a:solidFill>
                        <a:latin typeface="Times New Roman"/>
                        <a:ea typeface="Times New Roman"/>
                        <a:cs typeface="Times New Roman"/>
                      </a:endParaRPr>
                    </a:p>
                  </a:txBody>
                  <a:tcPr marL="67483" marR="67483"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519040">
                <a:tc>
                  <a:txBody>
                    <a:bodyPr/>
                    <a:lstStyle/>
                    <a:p>
                      <a:pPr algn="ctr">
                        <a:spcAft>
                          <a:spcPts val="0"/>
                        </a:spcAft>
                      </a:pPr>
                      <a:r>
                        <a:rPr lang="en-US" sz="1800" dirty="0">
                          <a:solidFill>
                            <a:srgbClr val="000000"/>
                          </a:solidFill>
                          <a:latin typeface="Palatino Linotype"/>
                          <a:ea typeface="Times New Roman"/>
                          <a:cs typeface="Calibri"/>
                        </a:rPr>
                        <a:t>NO</a:t>
                      </a:r>
                      <a:endParaRPr lang="id-ID" sz="2000" dirty="0">
                        <a:latin typeface="Times New Roman"/>
                        <a:ea typeface="Times New Roman"/>
                        <a:cs typeface="Times New Roman"/>
                      </a:endParaRPr>
                    </a:p>
                  </a:txBody>
                  <a:tcPr marL="67483" marR="67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1800">
                          <a:solidFill>
                            <a:srgbClr val="000000"/>
                          </a:solidFill>
                          <a:latin typeface="Palatino Linotype"/>
                          <a:ea typeface="Times New Roman"/>
                          <a:cs typeface="Calibri"/>
                        </a:rPr>
                        <a:t>KODE LOKASI</a:t>
                      </a:r>
                      <a:endParaRPr lang="id-ID" sz="2000">
                        <a:latin typeface="Times New Roman"/>
                        <a:ea typeface="Times New Roman"/>
                        <a:cs typeface="Times New Roman"/>
                      </a:endParaRPr>
                    </a:p>
                  </a:txBody>
                  <a:tcPr marL="67483" marR="67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1800" dirty="0">
                          <a:solidFill>
                            <a:srgbClr val="000000"/>
                          </a:solidFill>
                          <a:latin typeface="Palatino Linotype"/>
                          <a:ea typeface="Times New Roman"/>
                          <a:cs typeface="Calibri"/>
                        </a:rPr>
                        <a:t>NAMA INSTANSI</a:t>
                      </a:r>
                      <a:endParaRPr lang="id-ID" sz="2000" dirty="0">
                        <a:latin typeface="Times New Roman"/>
                        <a:ea typeface="Times New Roman"/>
                        <a:cs typeface="Times New Roman"/>
                      </a:endParaRPr>
                    </a:p>
                  </a:txBody>
                  <a:tcPr marL="67483" marR="67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JIPTUDRs</a:t>
                      </a:r>
                      <a:endParaRPr lang="id-ID" sz="2000" dirty="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Universitas DR Sutomo Surabaya (UNITOMO)</a:t>
                      </a:r>
                      <a:endParaRPr lang="id-ID" sz="200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2</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JIPUPON</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Daerah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Ponorogo</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195581">
                <a:tc>
                  <a:txBody>
                    <a:bodyPr/>
                    <a:lstStyle/>
                    <a:p>
                      <a:pPr algn="ctr">
                        <a:spcAft>
                          <a:spcPts val="0"/>
                        </a:spcAft>
                      </a:pPr>
                      <a:r>
                        <a:rPr lang="en-US" sz="1800">
                          <a:solidFill>
                            <a:srgbClr val="000000"/>
                          </a:solidFill>
                          <a:latin typeface="Palatino Linotype"/>
                          <a:ea typeface="Times New Roman"/>
                          <a:cs typeface="Calibri"/>
                        </a:rPr>
                        <a:t>3</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smtClean="0">
                          <a:solidFill>
                            <a:srgbClr val="000000"/>
                          </a:solidFill>
                          <a:latin typeface="Palatino Linotype"/>
                          <a:ea typeface="Times New Roman"/>
                          <a:cs typeface="Calibri"/>
                        </a:rPr>
                        <a:t>JIPDSUR</a:t>
                      </a:r>
                      <a:endParaRPr lang="id-ID" sz="2000" dirty="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err="1">
                          <a:solidFill>
                            <a:srgbClr val="000000"/>
                          </a:solidFill>
                          <a:latin typeface="Palatino Linotype"/>
                          <a:ea typeface="Times New Roman"/>
                          <a:cs typeface="Calibri"/>
                        </a:rPr>
                        <a:t>Badan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Kearsipan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Provinsi</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Jawa</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timur</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01802">
                <a:tc>
                  <a:txBody>
                    <a:bodyPr/>
                    <a:lstStyle/>
                    <a:p>
                      <a:pPr algn="ctr">
                        <a:spcAft>
                          <a:spcPts val="0"/>
                        </a:spcAft>
                      </a:pPr>
                      <a:r>
                        <a:rPr lang="en-US" sz="1800">
                          <a:solidFill>
                            <a:srgbClr val="000000"/>
                          </a:solidFill>
                          <a:latin typeface="Palatino Linotype"/>
                          <a:ea typeface="Times New Roman"/>
                          <a:cs typeface="Calibri"/>
                        </a:rPr>
                        <a:t>4</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JIPTMDS</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err="1">
                          <a:solidFill>
                            <a:schemeClr val="bg1"/>
                          </a:solidFill>
                          <a:latin typeface="Palatino Linotype"/>
                          <a:ea typeface="Times New Roman"/>
                          <a:cs typeface="Calibri"/>
                        </a:rPr>
                        <a:t>Universitas</a:t>
                      </a:r>
                      <a:r>
                        <a:rPr lang="en-US" sz="1800" dirty="0">
                          <a:solidFill>
                            <a:schemeClr val="bg1"/>
                          </a:solidFill>
                          <a:latin typeface="Palatino Linotype"/>
                          <a:ea typeface="Times New Roman"/>
                          <a:cs typeface="Calibri"/>
                        </a:rPr>
                        <a:t> </a:t>
                      </a:r>
                      <a:r>
                        <a:rPr lang="en-US" sz="1800" dirty="0" err="1">
                          <a:solidFill>
                            <a:schemeClr val="bg1"/>
                          </a:solidFill>
                          <a:latin typeface="Palatino Linotype"/>
                          <a:ea typeface="Times New Roman"/>
                          <a:cs typeface="Calibri"/>
                        </a:rPr>
                        <a:t>Muhamadiyah</a:t>
                      </a:r>
                      <a:r>
                        <a:rPr lang="en-US" sz="1800" dirty="0">
                          <a:solidFill>
                            <a:schemeClr val="bg1"/>
                          </a:solidFill>
                          <a:latin typeface="Palatino Linotype"/>
                          <a:ea typeface="Times New Roman"/>
                          <a:cs typeface="Calibri"/>
                        </a:rPr>
                        <a:t> </a:t>
                      </a:r>
                      <a:r>
                        <a:rPr lang="en-US" sz="1800" dirty="0" err="1">
                          <a:solidFill>
                            <a:schemeClr val="bg1"/>
                          </a:solidFill>
                          <a:latin typeface="Palatino Linotype"/>
                          <a:ea typeface="Times New Roman"/>
                          <a:cs typeface="Calibri"/>
                        </a:rPr>
                        <a:t>Kabupaten</a:t>
                      </a:r>
                      <a:r>
                        <a:rPr lang="en-US" sz="1800" dirty="0">
                          <a:solidFill>
                            <a:schemeClr val="bg1"/>
                          </a:solidFill>
                          <a:latin typeface="Palatino Linotype"/>
                          <a:ea typeface="Times New Roman"/>
                          <a:cs typeface="Calibri"/>
                        </a:rPr>
                        <a:t> </a:t>
                      </a:r>
                      <a:r>
                        <a:rPr lang="en-US" sz="1800" dirty="0" err="1">
                          <a:solidFill>
                            <a:schemeClr val="bg1"/>
                          </a:solidFill>
                          <a:latin typeface="Palatino Linotype"/>
                          <a:ea typeface="Times New Roman"/>
                          <a:cs typeface="Calibri"/>
                        </a:rPr>
                        <a:t>Sidoarjo</a:t>
                      </a:r>
                      <a:endParaRPr lang="id-ID" sz="2000" dirty="0">
                        <a:solidFill>
                          <a:schemeClr val="bg1"/>
                        </a:solidFill>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5</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JIPTBKL</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err="1">
                          <a:solidFill>
                            <a:schemeClr val="bg1"/>
                          </a:solidFill>
                          <a:latin typeface="Palatino Linotype"/>
                          <a:ea typeface="Times New Roman"/>
                          <a:cs typeface="Arial"/>
                        </a:rPr>
                        <a:t>Universitas</a:t>
                      </a:r>
                      <a:r>
                        <a:rPr lang="en-US" sz="1800" dirty="0">
                          <a:solidFill>
                            <a:schemeClr val="bg1"/>
                          </a:solidFill>
                          <a:latin typeface="Palatino Linotype"/>
                          <a:ea typeface="Times New Roman"/>
                          <a:cs typeface="Arial"/>
                        </a:rPr>
                        <a:t> </a:t>
                      </a:r>
                      <a:r>
                        <a:rPr lang="en-US" sz="1800" dirty="0" err="1">
                          <a:solidFill>
                            <a:schemeClr val="bg1"/>
                          </a:solidFill>
                          <a:latin typeface="Palatino Linotype"/>
                          <a:ea typeface="Times New Roman"/>
                          <a:cs typeface="Arial"/>
                        </a:rPr>
                        <a:t>Trunijoyo</a:t>
                      </a:r>
                      <a:r>
                        <a:rPr lang="en-US" sz="1800" dirty="0">
                          <a:solidFill>
                            <a:schemeClr val="bg1"/>
                          </a:solidFill>
                          <a:latin typeface="Palatino Linotype"/>
                          <a:ea typeface="Times New Roman"/>
                          <a:cs typeface="Arial"/>
                        </a:rPr>
                        <a:t> </a:t>
                      </a:r>
                      <a:r>
                        <a:rPr lang="en-US" sz="1800" dirty="0" err="1">
                          <a:solidFill>
                            <a:schemeClr val="bg1"/>
                          </a:solidFill>
                          <a:latin typeface="Palatino Linotype"/>
                          <a:ea typeface="Times New Roman"/>
                          <a:cs typeface="Arial"/>
                        </a:rPr>
                        <a:t>Bangkalan</a:t>
                      </a:r>
                      <a:endParaRPr lang="id-ID" sz="2000" dirty="0">
                        <a:solidFill>
                          <a:schemeClr val="bg1"/>
                        </a:solidFill>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6</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JIPTVET</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err="1">
                          <a:solidFill>
                            <a:srgbClr val="000000"/>
                          </a:solidFill>
                          <a:latin typeface="Palatino Linotype"/>
                          <a:ea typeface="Times New Roman"/>
                          <a:cs typeface="Calibri"/>
                        </a:rPr>
                        <a:t>Universitas</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Pembagunan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Nasional</a:t>
                      </a:r>
                      <a:r>
                        <a:rPr lang="en-US" sz="1800" dirty="0">
                          <a:solidFill>
                            <a:srgbClr val="000000"/>
                          </a:solidFill>
                          <a:latin typeface="Palatino Linotype"/>
                          <a:ea typeface="Times New Roman"/>
                          <a:cs typeface="Calibri"/>
                        </a:rPr>
                        <a:t> Veteran </a:t>
                      </a:r>
                      <a:r>
                        <a:rPr lang="en-US" sz="1800" dirty="0" err="1">
                          <a:solidFill>
                            <a:srgbClr val="000000"/>
                          </a:solidFill>
                          <a:latin typeface="Palatino Linotype"/>
                          <a:ea typeface="Times New Roman"/>
                          <a:cs typeface="Calibri"/>
                        </a:rPr>
                        <a:t>Jawa</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Timur</a:t>
                      </a:r>
                      <a:r>
                        <a:rPr lang="en-US" sz="1800" dirty="0">
                          <a:solidFill>
                            <a:srgbClr val="000000"/>
                          </a:solidFill>
                          <a:latin typeface="Palatino Linotype"/>
                          <a:ea typeface="Times New Roman"/>
                          <a:cs typeface="Calibri"/>
                        </a:rPr>
                        <a:t> Surabaya</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519040">
                <a:tc>
                  <a:txBody>
                    <a:bodyPr/>
                    <a:lstStyle/>
                    <a:p>
                      <a:pPr algn="ctr">
                        <a:spcAft>
                          <a:spcPts val="0"/>
                        </a:spcAft>
                      </a:pPr>
                      <a:r>
                        <a:rPr lang="en-US" sz="1800">
                          <a:solidFill>
                            <a:srgbClr val="000000"/>
                          </a:solidFill>
                          <a:latin typeface="Palatino Linotype"/>
                          <a:ea typeface="Times New Roman"/>
                          <a:cs typeface="Calibri"/>
                        </a:rPr>
                        <a:t>7</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JIPUBAN</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Dokumentasi</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Bangkalan</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8</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JIPUMOJ</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Kota </a:t>
                      </a:r>
                      <a:r>
                        <a:rPr lang="en-US" sz="1800" dirty="0" err="1">
                          <a:solidFill>
                            <a:srgbClr val="000000"/>
                          </a:solidFill>
                          <a:latin typeface="Palatino Linotype"/>
                          <a:ea typeface="Times New Roman"/>
                          <a:cs typeface="Calibri"/>
                        </a:rPr>
                        <a:t>Mojokerto</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9</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JIPUPAM</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Umum</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Pamekasan</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10</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JIPUPAS</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Pasuruan</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11</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JIPUPRO</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Kota </a:t>
                      </a:r>
                      <a:r>
                        <a:rPr lang="en-US" sz="1800" dirty="0" err="1">
                          <a:solidFill>
                            <a:srgbClr val="000000"/>
                          </a:solidFill>
                          <a:latin typeface="Palatino Linotype"/>
                          <a:ea typeface="Times New Roman"/>
                          <a:cs typeface="Calibri"/>
                        </a:rPr>
                        <a:t>Probolinggo</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12</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JIPUTRE</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Daerah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Trenggalek</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13</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JIPUNGA</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Nganjuk</a:t>
                      </a:r>
                      <a:r>
                        <a:rPr lang="en-US" sz="1800" dirty="0">
                          <a:solidFill>
                            <a:srgbClr val="000000"/>
                          </a:solidFill>
                          <a:latin typeface="Palatino Linotype"/>
                          <a:ea typeface="Times New Roman"/>
                          <a:cs typeface="Calibri"/>
                        </a:rPr>
                        <a:t> </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14</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JIPUPASkot</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Dokumentasi</a:t>
                      </a:r>
                      <a:r>
                        <a:rPr lang="en-US" sz="1800" dirty="0">
                          <a:solidFill>
                            <a:srgbClr val="000000"/>
                          </a:solidFill>
                          <a:latin typeface="Palatino Linotype"/>
                          <a:ea typeface="Times New Roman"/>
                          <a:cs typeface="Calibri"/>
                        </a:rPr>
                        <a:t> Kota </a:t>
                      </a:r>
                      <a:r>
                        <a:rPr lang="en-US" sz="1800" dirty="0" err="1">
                          <a:solidFill>
                            <a:srgbClr val="000000"/>
                          </a:solidFill>
                          <a:latin typeface="Palatino Linotype"/>
                          <a:ea typeface="Times New Roman"/>
                          <a:cs typeface="Calibri"/>
                        </a:rPr>
                        <a:t>Pasuruan</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278586">
                <a:tc>
                  <a:txBody>
                    <a:bodyPr/>
                    <a:lstStyle/>
                    <a:p>
                      <a:pPr algn="ctr">
                        <a:spcAft>
                          <a:spcPts val="0"/>
                        </a:spcAft>
                      </a:pPr>
                      <a:r>
                        <a:rPr lang="en-US" sz="1800">
                          <a:solidFill>
                            <a:srgbClr val="000000"/>
                          </a:solidFill>
                          <a:latin typeface="Palatino Linotype"/>
                          <a:ea typeface="Times New Roman"/>
                          <a:cs typeface="Calibri"/>
                        </a:rPr>
                        <a:t>15</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JIPUJOM</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PDE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Jombang</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519040">
                <a:tc>
                  <a:txBody>
                    <a:bodyPr/>
                    <a:lstStyle/>
                    <a:p>
                      <a:pPr algn="ctr">
                        <a:spcAft>
                          <a:spcPts val="0"/>
                        </a:spcAft>
                      </a:pPr>
                      <a:r>
                        <a:rPr lang="en-US" sz="1800">
                          <a:solidFill>
                            <a:srgbClr val="000000"/>
                          </a:solidFill>
                          <a:latin typeface="Palatino Linotype"/>
                          <a:ea typeface="Times New Roman"/>
                          <a:cs typeface="Calibri"/>
                        </a:rPr>
                        <a:t>16</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JIPUTUL</a:t>
                      </a:r>
                      <a:endParaRPr lang="id-ID" sz="2000">
                        <a:latin typeface="Times New Roman"/>
                        <a:ea typeface="Times New Roman"/>
                        <a:cs typeface="Times New Roman"/>
                      </a:endParaRPr>
                    </a:p>
                  </a:txBody>
                  <a:tcPr marL="67483" marR="67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Dokumentasi</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Tulungagung</a:t>
                      </a:r>
                      <a:endParaRPr lang="id-ID" sz="2000" dirty="0">
                        <a:latin typeface="Times New Roman"/>
                        <a:ea typeface="Times New Roman"/>
                        <a:cs typeface="Times New Roman"/>
                      </a:endParaRPr>
                    </a:p>
                  </a:txBody>
                  <a:tcPr marL="67483" marR="6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graphicFrame>
        <p:nvGraphicFramePr>
          <p:cNvPr id="8" name="Content Placeholder 3"/>
          <p:cNvGraphicFramePr>
            <a:graphicFrameLocks noGrp="1"/>
          </p:cNvGraphicFramePr>
          <p:nvPr>
            <p:ph idx="1"/>
          </p:nvPr>
        </p:nvGraphicFramePr>
        <p:xfrm>
          <a:off x="304799" y="457198"/>
          <a:ext cx="8610602" cy="5318826"/>
        </p:xfrm>
        <a:graphic>
          <a:graphicData uri="http://schemas.openxmlformats.org/drawingml/2006/table">
            <a:tbl>
              <a:tblPr/>
              <a:tblGrid>
                <a:gridCol w="564372"/>
                <a:gridCol w="1685219"/>
                <a:gridCol w="6361011"/>
              </a:tblGrid>
              <a:tr h="396310">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396310">
                <a:tc gridSpan="3">
                  <a:txBody>
                    <a:bodyPr/>
                    <a:lstStyle/>
                    <a:p>
                      <a:pPr algn="ctr">
                        <a:spcAft>
                          <a:spcPts val="0"/>
                        </a:spcAft>
                      </a:pPr>
                      <a:r>
                        <a:rPr lang="en-US" sz="2400" b="1" dirty="0" err="1">
                          <a:solidFill>
                            <a:srgbClr val="FFFF00"/>
                          </a:solidFill>
                          <a:latin typeface="Palatino Linotype"/>
                          <a:ea typeface="Times New Roman"/>
                          <a:cs typeface="Arial"/>
                        </a:rPr>
                        <a:t>Nomor</a:t>
                      </a:r>
                      <a:r>
                        <a:rPr lang="en-US" sz="2400" b="1" dirty="0">
                          <a:solidFill>
                            <a:srgbClr val="FFFF00"/>
                          </a:solidFill>
                          <a:latin typeface="Palatino Linotype"/>
                          <a:ea typeface="Times New Roman"/>
                          <a:cs typeface="Arial"/>
                        </a:rPr>
                        <a:t> 38 - </a:t>
                      </a:r>
                      <a:r>
                        <a:rPr lang="en-US" sz="2000" b="1" dirty="0">
                          <a:solidFill>
                            <a:srgbClr val="FFFF00"/>
                          </a:solidFill>
                          <a:latin typeface="Palatino Linotype"/>
                          <a:ea typeface="Times New Roman"/>
                          <a:cs typeface="Calibri"/>
                        </a:rPr>
                        <a:t>TAHUN 2013</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791349">
                <a:tc>
                  <a:txBody>
                    <a:bodyPr/>
                    <a:lstStyle/>
                    <a:p>
                      <a:pPr algn="ctr">
                        <a:spcAft>
                          <a:spcPts val="0"/>
                        </a:spcAft>
                      </a:pPr>
                      <a:r>
                        <a:rPr lang="en-US" sz="2000" dirty="0">
                          <a:solidFill>
                            <a:srgbClr val="000000"/>
                          </a:solidFill>
                          <a:latin typeface="Palatino Linotype"/>
                          <a:ea typeface="Times New Roman"/>
                          <a:cs typeface="Calibri"/>
                        </a:rPr>
                        <a:t>NO</a:t>
                      </a:r>
                      <a:endParaRPr lang="id-ID"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KODE LOKASI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1</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Arial"/>
                        </a:rPr>
                        <a:t>JIPUPRO</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Arial"/>
                        </a:rPr>
                        <a:t>Kantor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Umum</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Kabupaten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Probolinggo</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2</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Calibri"/>
                        </a:rPr>
                        <a:t>JIPDSUR</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Calibri"/>
                        </a:rPr>
                        <a:t>Badan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Kearsipan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Provinsi</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Jawa</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timur</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96310">
                <a:tc>
                  <a:txBody>
                    <a:bodyPr/>
                    <a:lstStyle/>
                    <a:p>
                      <a:pPr algn="ctr">
                        <a:spcAft>
                          <a:spcPts val="0"/>
                        </a:spcAft>
                      </a:pPr>
                      <a:r>
                        <a:rPr lang="en-US" sz="2000">
                          <a:solidFill>
                            <a:srgbClr val="000000"/>
                          </a:solidFill>
                          <a:latin typeface="Palatino Linotype"/>
                          <a:ea typeface="Times New Roman"/>
                          <a:cs typeface="Calibri"/>
                        </a:rPr>
                        <a:t>3</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Arial"/>
                        </a:rPr>
                        <a:t>JIPUBLI</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Arial"/>
                        </a:rPr>
                        <a:t>Kantor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Dokumentasi</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Kabupaten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Blitar</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4</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Times New Roman"/>
                        </a:rPr>
                        <a:t>JIPTIES</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Times New Roman"/>
                        </a:rPr>
                        <a:t>Sekolah</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Tinggi</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Ilmu</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Ekonomi</a:t>
                      </a:r>
                      <a:r>
                        <a:rPr lang="en-US" sz="2000" dirty="0">
                          <a:solidFill>
                            <a:schemeClr val="bg1"/>
                          </a:solidFill>
                          <a:latin typeface="Palatino Linotype"/>
                          <a:ea typeface="Times New Roman"/>
                          <a:cs typeface="Times New Roman"/>
                        </a:rPr>
                        <a:t> </a:t>
                      </a:r>
                      <a:r>
                        <a:rPr lang="en-US" sz="2400" dirty="0">
                          <a:solidFill>
                            <a:schemeClr val="bg1"/>
                          </a:solidFill>
                          <a:latin typeface="Times New Roman"/>
                          <a:ea typeface="Times New Roman"/>
                          <a:cs typeface="Times New Roman"/>
                        </a:rPr>
                        <a:t>Indonesia </a:t>
                      </a:r>
                      <a:r>
                        <a:rPr lang="en-US" sz="2000" dirty="0">
                          <a:solidFill>
                            <a:schemeClr val="bg1"/>
                          </a:solidFill>
                          <a:latin typeface="Palatino Linotype"/>
                          <a:ea typeface="Times New Roman"/>
                          <a:cs typeface="Times New Roman"/>
                        </a:rPr>
                        <a:t>Surabaya</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5</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Times New Roman"/>
                        </a:rPr>
                        <a:t>JIPTDUJ</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Times New Roman"/>
                        </a:rPr>
                        <a:t>Universitas</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Darul</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Ulum</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Jombang</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42761">
                <a:tc>
                  <a:txBody>
                    <a:bodyPr/>
                    <a:lstStyle/>
                    <a:p>
                      <a:pPr algn="ctr">
                        <a:spcAft>
                          <a:spcPts val="0"/>
                        </a:spcAft>
                      </a:pPr>
                      <a:r>
                        <a:rPr lang="en-US" sz="2000">
                          <a:solidFill>
                            <a:srgbClr val="000000"/>
                          </a:solidFill>
                          <a:latin typeface="Palatino Linotype"/>
                          <a:ea typeface="Times New Roman"/>
                          <a:cs typeface="Calibri"/>
                        </a:rPr>
                        <a:t>6</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Times New Roman"/>
                        </a:rPr>
                        <a:t>JIPTBKS</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Times New Roman"/>
                        </a:rPr>
                        <a:t>Universitas</a:t>
                      </a:r>
                      <a:r>
                        <a:rPr lang="en-US" sz="2000" dirty="0">
                          <a:solidFill>
                            <a:schemeClr val="bg1"/>
                          </a:solidFill>
                          <a:latin typeface="Palatino Linotype"/>
                          <a:ea typeface="Times New Roman"/>
                          <a:cs typeface="Times New Roman"/>
                        </a:rPr>
                        <a:t> </a:t>
                      </a:r>
                      <a:r>
                        <a:rPr lang="en-US" sz="2000" dirty="0" err="1">
                          <a:solidFill>
                            <a:schemeClr val="bg1"/>
                          </a:solidFill>
                          <a:latin typeface="Palatino Linotype"/>
                          <a:ea typeface="Times New Roman"/>
                          <a:cs typeface="Times New Roman"/>
                        </a:rPr>
                        <a:t>Bhayangkara</a:t>
                      </a:r>
                      <a:r>
                        <a:rPr lang="en-US" sz="2000" dirty="0">
                          <a:solidFill>
                            <a:schemeClr val="bg1"/>
                          </a:solidFill>
                          <a:latin typeface="Palatino Linotype"/>
                          <a:ea typeface="Times New Roman"/>
                          <a:cs typeface="Times New Roman"/>
                        </a:rPr>
                        <a:t> Surabay</a:t>
                      </a:r>
                      <a:r>
                        <a:rPr lang="en-US" sz="2000" b="1" dirty="0">
                          <a:solidFill>
                            <a:schemeClr val="bg1"/>
                          </a:solidFill>
                          <a:latin typeface="Palatino Linotype"/>
                          <a:ea typeface="Times New Roman"/>
                          <a:cs typeface="Times New Roman"/>
                        </a:rPr>
                        <a:t>a</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7</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Times New Roman"/>
                          <a:ea typeface="Times New Roman"/>
                          <a:cs typeface="Times New Roman"/>
                        </a:rPr>
                        <a:t>JIPTNSU</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400" dirty="0" err="1">
                          <a:solidFill>
                            <a:schemeClr val="bg1"/>
                          </a:solidFill>
                          <a:latin typeface="Times New Roman"/>
                          <a:ea typeface="Times New Roman"/>
                          <a:cs typeface="Times New Roman"/>
                        </a:rPr>
                        <a:t>Universitas</a:t>
                      </a:r>
                      <a:r>
                        <a:rPr lang="en-US" sz="2400" dirty="0">
                          <a:solidFill>
                            <a:schemeClr val="bg1"/>
                          </a:solidFill>
                          <a:latin typeface="Times New Roman"/>
                          <a:ea typeface="Times New Roman"/>
                          <a:cs typeface="Times New Roman"/>
                        </a:rPr>
                        <a:t> </a:t>
                      </a:r>
                      <a:r>
                        <a:rPr lang="en-US" sz="2400" dirty="0" err="1">
                          <a:solidFill>
                            <a:schemeClr val="bg1"/>
                          </a:solidFill>
                          <a:latin typeface="Times New Roman"/>
                          <a:ea typeface="Times New Roman"/>
                          <a:cs typeface="Times New Roman"/>
                        </a:rPr>
                        <a:t>Negeri</a:t>
                      </a:r>
                      <a:r>
                        <a:rPr lang="en-US" sz="2400" dirty="0">
                          <a:solidFill>
                            <a:schemeClr val="bg1"/>
                          </a:solidFill>
                          <a:latin typeface="Times New Roman"/>
                          <a:ea typeface="Times New Roman"/>
                          <a:cs typeface="Times New Roman"/>
                        </a:rPr>
                        <a:t> Surabay</a:t>
                      </a:r>
                      <a:r>
                        <a:rPr lang="en-US" sz="2000" b="1" dirty="0">
                          <a:solidFill>
                            <a:schemeClr val="bg1"/>
                          </a:solidFill>
                          <a:latin typeface="Palatino Linotype"/>
                          <a:ea typeface="Times New Roman"/>
                          <a:cs typeface="Times New Roman"/>
                        </a:rPr>
                        <a:t>a</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65824">
                <a:tc>
                  <a:txBody>
                    <a:bodyPr/>
                    <a:lstStyle/>
                    <a:p>
                      <a:pPr algn="ctr">
                        <a:spcAft>
                          <a:spcPts val="0"/>
                        </a:spcAft>
                      </a:pPr>
                      <a:r>
                        <a:rPr lang="en-US" sz="2000">
                          <a:solidFill>
                            <a:srgbClr val="000000"/>
                          </a:solidFill>
                          <a:latin typeface="Palatino Linotype"/>
                          <a:ea typeface="Times New Roman"/>
                          <a:cs typeface="Calibri"/>
                        </a:rPr>
                        <a:t>8</a:t>
                      </a:r>
                      <a:endParaRPr lang="id-ID"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Times New Roman"/>
                          <a:ea typeface="Times New Roman"/>
                          <a:cs typeface="Times New Roman"/>
                        </a:rPr>
                        <a:t>JIPUPAM</a:t>
                      </a:r>
                      <a:r>
                        <a:rPr lang="en-US" sz="2000" dirty="0">
                          <a:solidFill>
                            <a:schemeClr val="bg1"/>
                          </a:solidFill>
                          <a:latin typeface="Palatino Linotype"/>
                          <a:ea typeface="Times New Roman"/>
                          <a:cs typeface="Calibri"/>
                        </a:rPr>
                        <a:t> </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Calibri"/>
                        </a:rPr>
                        <a:t>Kantor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Umum</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Arsip</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Kabupaten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Pamekasan</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graphicFrame>
        <p:nvGraphicFramePr>
          <p:cNvPr id="7" name="Table 6"/>
          <p:cNvGraphicFramePr>
            <a:graphicFrameLocks noGrp="1"/>
          </p:cNvGraphicFramePr>
          <p:nvPr/>
        </p:nvGraphicFramePr>
        <p:xfrm>
          <a:off x="304800" y="533399"/>
          <a:ext cx="8610599" cy="5333999"/>
        </p:xfrm>
        <a:graphic>
          <a:graphicData uri="http://schemas.openxmlformats.org/drawingml/2006/table">
            <a:tbl>
              <a:tblPr/>
              <a:tblGrid>
                <a:gridCol w="564371"/>
                <a:gridCol w="1685219"/>
                <a:gridCol w="6361009"/>
              </a:tblGrid>
              <a:tr h="352047">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386766">
                <a:tc gridSpan="3">
                  <a:txBody>
                    <a:bodyPr/>
                    <a:lstStyle/>
                    <a:p>
                      <a:pPr algn="ctr">
                        <a:spcAft>
                          <a:spcPts val="0"/>
                        </a:spcAft>
                      </a:pPr>
                      <a:r>
                        <a:rPr lang="en-US" sz="2400" b="1" dirty="0" err="1">
                          <a:solidFill>
                            <a:srgbClr val="FFFF00"/>
                          </a:solidFill>
                          <a:latin typeface="Palatino Linotype"/>
                          <a:ea typeface="Times New Roman"/>
                          <a:cs typeface="Arial"/>
                        </a:rPr>
                        <a:t>Nomor</a:t>
                      </a:r>
                      <a:r>
                        <a:rPr lang="en-US" sz="2400" b="1" dirty="0">
                          <a:solidFill>
                            <a:srgbClr val="FFFF00"/>
                          </a:solidFill>
                          <a:latin typeface="Palatino Linotype"/>
                          <a:ea typeface="Times New Roman"/>
                          <a:cs typeface="Arial"/>
                        </a:rPr>
                        <a:t> 3</a:t>
                      </a:r>
                      <a:r>
                        <a:rPr lang="id-ID" sz="2400" b="1" dirty="0">
                          <a:solidFill>
                            <a:srgbClr val="FFFF00"/>
                          </a:solidFill>
                          <a:latin typeface="Palatino Linotype"/>
                          <a:ea typeface="Times New Roman"/>
                          <a:cs typeface="Arial"/>
                        </a:rPr>
                        <a:t>9</a:t>
                      </a:r>
                      <a:r>
                        <a:rPr lang="en-US" sz="2400" b="1" dirty="0">
                          <a:solidFill>
                            <a:srgbClr val="FFFF00"/>
                          </a:solidFill>
                          <a:latin typeface="Palatino Linotype"/>
                          <a:ea typeface="Times New Roman"/>
                          <a:cs typeface="Arial"/>
                        </a:rPr>
                        <a:t> - </a:t>
                      </a:r>
                      <a:r>
                        <a:rPr lang="en-US" sz="2400" b="1" dirty="0">
                          <a:solidFill>
                            <a:srgbClr val="FFFF00"/>
                          </a:solidFill>
                          <a:latin typeface="Palatino Linotype"/>
                          <a:ea typeface="Times New Roman"/>
                          <a:cs typeface="Calibri"/>
                        </a:rPr>
                        <a:t>TAHUN 2013</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702966">
                <a:tc>
                  <a:txBody>
                    <a:bodyPr/>
                    <a:lstStyle/>
                    <a:p>
                      <a:pPr algn="ctr">
                        <a:spcAft>
                          <a:spcPts val="0"/>
                        </a:spcAft>
                      </a:pPr>
                      <a:r>
                        <a:rPr lang="en-US" sz="2000" dirty="0">
                          <a:solidFill>
                            <a:srgbClr val="000000"/>
                          </a:solidFill>
                          <a:latin typeface="Palatino Linotype"/>
                          <a:ea typeface="Times New Roman"/>
                          <a:cs typeface="Calibri"/>
                        </a:rPr>
                        <a:t>NO</a:t>
                      </a:r>
                      <a:endParaRPr lang="id-ID"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0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NAMA INSTANSI</a:t>
                      </a:r>
                      <a:endParaRPr lang="id-ID" sz="20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53204">
                <a:tc>
                  <a:txBody>
                    <a:bodyPr/>
                    <a:lstStyle/>
                    <a:p>
                      <a:pPr algn="ctr">
                        <a:spcAft>
                          <a:spcPts val="0"/>
                        </a:spcAft>
                      </a:pPr>
                      <a:r>
                        <a:rPr lang="en-US" sz="2000" dirty="0">
                          <a:solidFill>
                            <a:srgbClr val="000000"/>
                          </a:solidFill>
                          <a:latin typeface="Palatino Linotype"/>
                          <a:ea typeface="Times New Roman"/>
                          <a:cs typeface="Calibri"/>
                        </a:rPr>
                        <a:t>1</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JIPDSUR</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Arial"/>
                        </a:rPr>
                        <a:t>Badan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Kearsipan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Provinsin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Jawa</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Timur</a:t>
                      </a:r>
                      <a:endParaRPr lang="id-ID"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en-US" sz="2000" dirty="0">
                          <a:solidFill>
                            <a:srgbClr val="000000"/>
                          </a:solidFill>
                          <a:latin typeface="Palatino Linotype"/>
                          <a:ea typeface="Times New Roman"/>
                          <a:cs typeface="Calibri"/>
                        </a:rPr>
                        <a:t>2</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Arial"/>
                        </a:rPr>
                        <a:t>JIPUPRO</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a:solidFill>
                            <a:schemeClr val="bg1"/>
                          </a:solidFill>
                          <a:latin typeface="Palatino Linotype"/>
                          <a:ea typeface="Times New Roman"/>
                          <a:cs typeface="Arial"/>
                        </a:rPr>
                        <a:t>Kantor Perpustakaan Umum Kabupaten Probolinggo</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644610">
                <a:tc>
                  <a:txBody>
                    <a:bodyPr/>
                    <a:lstStyle/>
                    <a:p>
                      <a:pPr algn="ctr">
                        <a:spcAft>
                          <a:spcPts val="0"/>
                        </a:spcAft>
                      </a:pPr>
                      <a:r>
                        <a:rPr lang="en-US" sz="2000" dirty="0">
                          <a:solidFill>
                            <a:srgbClr val="000000"/>
                          </a:solidFill>
                          <a:latin typeface="Palatino Linotype"/>
                          <a:ea typeface="Times New Roman"/>
                          <a:cs typeface="Calibri"/>
                        </a:rPr>
                        <a:t>3</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JIPUBLI</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Arial"/>
                        </a:rPr>
                        <a:t>Kantor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Dokumentasi</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Kabupaten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Blitar</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en-US" sz="2000" dirty="0">
                          <a:solidFill>
                            <a:srgbClr val="000000"/>
                          </a:solidFill>
                          <a:latin typeface="Palatino Linotype"/>
                          <a:ea typeface="Times New Roman"/>
                          <a:cs typeface="Calibri"/>
                        </a:rPr>
                        <a:t>4</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Times New Roman"/>
                        </a:rPr>
                        <a:t>JIPTIES</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a:solidFill>
                            <a:schemeClr val="bg1"/>
                          </a:solidFill>
                          <a:latin typeface="Palatino Linotype"/>
                          <a:ea typeface="Times New Roman"/>
                          <a:cs typeface="Times New Roman"/>
                        </a:rPr>
                        <a:t>Sekolah Tinggi Ilmu Ekonomi </a:t>
                      </a:r>
                      <a:r>
                        <a:rPr lang="en-US" sz="2000">
                          <a:solidFill>
                            <a:schemeClr val="bg1"/>
                          </a:solidFill>
                          <a:latin typeface="Times New Roman"/>
                          <a:ea typeface="Times New Roman"/>
                          <a:cs typeface="Times New Roman"/>
                        </a:rPr>
                        <a:t>Indonesia </a:t>
                      </a:r>
                      <a:r>
                        <a:rPr lang="en-US" sz="2000">
                          <a:solidFill>
                            <a:schemeClr val="bg1"/>
                          </a:solidFill>
                          <a:latin typeface="Palatino Linotype"/>
                          <a:ea typeface="Times New Roman"/>
                          <a:cs typeface="Times New Roman"/>
                        </a:rPr>
                        <a:t>Surabaya</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en-US" sz="2000" dirty="0">
                          <a:solidFill>
                            <a:srgbClr val="000000"/>
                          </a:solidFill>
                          <a:latin typeface="Palatino Linotype"/>
                          <a:ea typeface="Times New Roman"/>
                          <a:cs typeface="Calibri"/>
                        </a:rPr>
                        <a:t>5</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Times New Roman"/>
                        </a:rPr>
                        <a:t>JIPTDUJ</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a:solidFill>
                            <a:schemeClr val="bg1"/>
                          </a:solidFill>
                          <a:latin typeface="Palatino Linotype"/>
                          <a:ea typeface="Times New Roman"/>
                          <a:cs typeface="Times New Roman"/>
                        </a:rPr>
                        <a:t>Universitas Darul Ulum Jombang</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en-US" sz="2000" dirty="0">
                          <a:solidFill>
                            <a:srgbClr val="000000"/>
                          </a:solidFill>
                          <a:latin typeface="Palatino Linotype"/>
                          <a:ea typeface="Times New Roman"/>
                          <a:cs typeface="Calibri"/>
                        </a:rPr>
                        <a:t>6</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Times New Roman"/>
                        </a:rPr>
                        <a:t>JIPTBKS</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a:solidFill>
                            <a:schemeClr val="bg1"/>
                          </a:solidFill>
                          <a:latin typeface="Palatino Linotype"/>
                          <a:ea typeface="Times New Roman"/>
                          <a:cs typeface="Times New Roman"/>
                        </a:rPr>
                        <a:t>Universitas Bhayangkara Surabay</a:t>
                      </a:r>
                      <a:r>
                        <a:rPr lang="en-US" sz="2000" b="1">
                          <a:solidFill>
                            <a:schemeClr val="bg1"/>
                          </a:solidFill>
                          <a:latin typeface="Palatino Linotype"/>
                          <a:ea typeface="Times New Roman"/>
                          <a:cs typeface="Times New Roman"/>
                        </a:rPr>
                        <a:t>a</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en-US" sz="2000" dirty="0">
                          <a:solidFill>
                            <a:srgbClr val="000000"/>
                          </a:solidFill>
                          <a:latin typeface="Palatino Linotype"/>
                          <a:ea typeface="Times New Roman"/>
                          <a:cs typeface="Calibri"/>
                        </a:rPr>
                        <a:t>7</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Times New Roman"/>
                          <a:ea typeface="Times New Roman"/>
                          <a:cs typeface="Times New Roman"/>
                        </a:rPr>
                        <a:t>JIPTNSU</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a:solidFill>
                            <a:schemeClr val="bg1"/>
                          </a:solidFill>
                          <a:latin typeface="Times New Roman"/>
                          <a:ea typeface="Times New Roman"/>
                          <a:cs typeface="Times New Roman"/>
                        </a:rPr>
                        <a:t>Universitas Negeri Surabay</a:t>
                      </a:r>
                      <a:r>
                        <a:rPr lang="en-US" sz="2000" b="1">
                          <a:solidFill>
                            <a:schemeClr val="bg1"/>
                          </a:solidFill>
                          <a:latin typeface="Palatino Linotype"/>
                          <a:ea typeface="Times New Roman"/>
                          <a:cs typeface="Times New Roman"/>
                        </a:rPr>
                        <a:t>a</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644610">
                <a:tc>
                  <a:txBody>
                    <a:bodyPr/>
                    <a:lstStyle/>
                    <a:p>
                      <a:pPr algn="ctr">
                        <a:spcAft>
                          <a:spcPts val="0"/>
                        </a:spcAft>
                      </a:pPr>
                      <a:r>
                        <a:rPr lang="en-US" sz="2000" dirty="0">
                          <a:solidFill>
                            <a:srgbClr val="000000"/>
                          </a:solidFill>
                          <a:latin typeface="Palatino Linotype"/>
                          <a:ea typeface="Times New Roman"/>
                          <a:cs typeface="Calibri"/>
                        </a:rPr>
                        <a:t>8</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Times New Roman"/>
                          <a:ea typeface="Times New Roman"/>
                          <a:cs typeface="Times New Roman"/>
                        </a:rPr>
                        <a:t>JIPUPAM</a:t>
                      </a:r>
                      <a:r>
                        <a:rPr lang="en-US" sz="2000">
                          <a:solidFill>
                            <a:schemeClr val="bg1"/>
                          </a:solidFill>
                          <a:latin typeface="Palatino Linotype"/>
                          <a:ea typeface="Times New Roman"/>
                          <a:cs typeface="Calibri"/>
                        </a:rPr>
                        <a:t> </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Calibri"/>
                        </a:rPr>
                        <a:t>Kantor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Umum</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Arsip</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Kabupaten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Pamekasan</a:t>
                      </a:r>
                      <a:endParaRPr lang="id-ID"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324966">
                <a:tc>
                  <a:txBody>
                    <a:bodyPr/>
                    <a:lstStyle/>
                    <a:p>
                      <a:pPr algn="ctr">
                        <a:spcAft>
                          <a:spcPts val="0"/>
                        </a:spcAft>
                      </a:pPr>
                      <a:r>
                        <a:rPr lang="id-ID" sz="2000" dirty="0">
                          <a:solidFill>
                            <a:srgbClr val="000000"/>
                          </a:solidFill>
                          <a:latin typeface="Palatino Linotype"/>
                          <a:ea typeface="Times New Roman"/>
                          <a:cs typeface="Calibri"/>
                        </a:rPr>
                        <a:t>9.</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spc="30" dirty="0">
                          <a:solidFill>
                            <a:schemeClr val="bg1"/>
                          </a:solidFill>
                          <a:latin typeface="Palatino Linotype"/>
                          <a:ea typeface="Arial Unicode MS"/>
                          <a:cs typeface="Arial Unicode MS"/>
                        </a:rPr>
                        <a:t>JIPTBAN</a:t>
                      </a:r>
                      <a:r>
                        <a:rPr lang="en-US" sz="2000" b="1" dirty="0">
                          <a:solidFill>
                            <a:schemeClr val="bg1"/>
                          </a:solidFill>
                          <a:latin typeface="Palatino Linotype"/>
                          <a:ea typeface="Arial Unicode MS"/>
                          <a:cs typeface="Arial Unicode MS"/>
                        </a:rPr>
                        <a:t>G</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Arial Unicode MS"/>
                          <a:cs typeface="Arial Unicode MS"/>
                        </a:rPr>
                        <a:t>Universitas</a:t>
                      </a:r>
                      <a:r>
                        <a:rPr lang="en-US" sz="2000" dirty="0">
                          <a:solidFill>
                            <a:schemeClr val="bg1"/>
                          </a:solidFill>
                          <a:latin typeface="Palatino Linotype"/>
                          <a:ea typeface="Arial Unicode MS"/>
                          <a:cs typeface="Arial Unicode MS"/>
                        </a:rPr>
                        <a:t> </a:t>
                      </a:r>
                      <a:r>
                        <a:rPr lang="en-US" sz="2000" dirty="0" err="1">
                          <a:solidFill>
                            <a:schemeClr val="bg1"/>
                          </a:solidFill>
                          <a:latin typeface="Palatino Linotype"/>
                          <a:ea typeface="Arial Unicode MS"/>
                          <a:cs typeface="Arial Unicode MS"/>
                        </a:rPr>
                        <a:t>Trunojoyo</a:t>
                      </a:r>
                      <a:r>
                        <a:rPr lang="en-US" sz="2000" dirty="0">
                          <a:solidFill>
                            <a:schemeClr val="bg1"/>
                          </a:solidFill>
                          <a:latin typeface="Palatino Linotype"/>
                          <a:ea typeface="Arial Unicode MS"/>
                          <a:cs typeface="Arial Unicode MS"/>
                        </a:rPr>
                        <a:t> </a:t>
                      </a:r>
                      <a:r>
                        <a:rPr lang="en-US" sz="2000" dirty="0" err="1">
                          <a:solidFill>
                            <a:schemeClr val="bg1"/>
                          </a:solidFill>
                          <a:latin typeface="Palatino Linotype"/>
                          <a:ea typeface="Arial Unicode MS"/>
                          <a:cs typeface="Arial Unicode MS"/>
                        </a:rPr>
                        <a:t>Bangkalan</a:t>
                      </a:r>
                      <a:endParaRPr lang="id-ID"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3463158"/>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533400"/>
          <a:ext cx="8686799" cy="4084105"/>
        </p:xfrm>
        <a:graphic>
          <a:graphicData uri="http://schemas.openxmlformats.org/drawingml/2006/table">
            <a:tbl>
              <a:tblPr/>
              <a:tblGrid>
                <a:gridCol w="569366"/>
                <a:gridCol w="1700132"/>
                <a:gridCol w="6417301"/>
              </a:tblGrid>
              <a:tr h="451350">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451350">
                <a:tc gridSpan="3">
                  <a:txBody>
                    <a:bodyPr/>
                    <a:lstStyle/>
                    <a:p>
                      <a:pPr algn="ctr">
                        <a:spcAft>
                          <a:spcPts val="0"/>
                        </a:spcAft>
                      </a:pPr>
                      <a:r>
                        <a:rPr lang="en-US" sz="2400" b="1" dirty="0" err="1">
                          <a:solidFill>
                            <a:srgbClr val="FFFF00"/>
                          </a:solidFill>
                          <a:latin typeface="Palatino Linotype"/>
                          <a:ea typeface="Times New Roman"/>
                          <a:cs typeface="Arial"/>
                        </a:rPr>
                        <a:t>Nomor</a:t>
                      </a:r>
                      <a:r>
                        <a:rPr lang="en-US" sz="2400" b="1" dirty="0">
                          <a:solidFill>
                            <a:srgbClr val="FFFF00"/>
                          </a:solidFill>
                          <a:latin typeface="Palatino Linotype"/>
                          <a:ea typeface="Times New Roman"/>
                          <a:cs typeface="Arial"/>
                        </a:rPr>
                        <a:t> </a:t>
                      </a:r>
                      <a:r>
                        <a:rPr lang="id-ID" sz="2400" b="1" dirty="0">
                          <a:solidFill>
                            <a:srgbClr val="FFFF00"/>
                          </a:solidFill>
                          <a:latin typeface="Palatino Linotype"/>
                          <a:ea typeface="Times New Roman"/>
                          <a:cs typeface="Arial"/>
                        </a:rPr>
                        <a:t>40</a:t>
                      </a:r>
                      <a:r>
                        <a:rPr lang="en-US" sz="2400" b="1" dirty="0">
                          <a:solidFill>
                            <a:srgbClr val="FFFF00"/>
                          </a:solidFill>
                          <a:latin typeface="Palatino Linotype"/>
                          <a:ea typeface="Times New Roman"/>
                          <a:cs typeface="Arial"/>
                        </a:rPr>
                        <a:t> - </a:t>
                      </a:r>
                      <a:r>
                        <a:rPr lang="en-US" sz="2000" b="1" dirty="0">
                          <a:solidFill>
                            <a:srgbClr val="FFFF00"/>
                          </a:solidFill>
                          <a:latin typeface="Palatino Linotype"/>
                          <a:ea typeface="Times New Roman"/>
                          <a:cs typeface="Calibri"/>
                        </a:rPr>
                        <a:t>TAHUN 201</a:t>
                      </a:r>
                      <a:r>
                        <a:rPr lang="id-ID" sz="2000" b="1" dirty="0">
                          <a:solidFill>
                            <a:srgbClr val="FFFF00"/>
                          </a:solidFill>
                          <a:latin typeface="Palatino Linotype"/>
                          <a:ea typeface="Times New Roman"/>
                          <a:cs typeface="Calibri"/>
                        </a:rPr>
                        <a:t>5</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901255">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416631">
                <a:tc>
                  <a:txBody>
                    <a:bodyPr/>
                    <a:lstStyle/>
                    <a:p>
                      <a:pPr algn="ctr">
                        <a:spcAft>
                          <a:spcPts val="0"/>
                        </a:spcAft>
                      </a:pPr>
                      <a:r>
                        <a:rPr lang="en-US" sz="2000">
                          <a:solidFill>
                            <a:schemeClr val="bg1"/>
                          </a:solidFill>
                          <a:latin typeface="Palatino Linotype"/>
                          <a:ea typeface="Times New Roman"/>
                          <a:cs typeface="Calibri"/>
                        </a:rPr>
                        <a:t>1</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JIPDSUR</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Arial"/>
                        </a:rPr>
                        <a:t>Badan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Kearsipan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Provinsin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Jawa</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Timur</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r>
                        <a:rPr lang="en-US" sz="2000">
                          <a:solidFill>
                            <a:schemeClr val="bg1"/>
                          </a:solidFill>
                          <a:latin typeface="Palatino Linotype"/>
                          <a:ea typeface="Times New Roman"/>
                          <a:cs typeface="Calibri"/>
                        </a:rPr>
                        <a:t>2</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400" b="1">
                          <a:solidFill>
                            <a:schemeClr val="bg1"/>
                          </a:solidFill>
                          <a:latin typeface="Times New Roman"/>
                          <a:ea typeface="Times New Roman"/>
                          <a:cs typeface="Times New Roman"/>
                        </a:rPr>
                        <a:t>JIPUPAM</a:t>
                      </a:r>
                      <a:r>
                        <a:rPr lang="en-US" sz="2000">
                          <a:solidFill>
                            <a:schemeClr val="bg1"/>
                          </a:solidFill>
                          <a:latin typeface="Palatino Linotype"/>
                          <a:ea typeface="Times New Roman"/>
                          <a:cs typeface="Calibri"/>
                        </a:rPr>
                        <a:t> </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Calibri"/>
                        </a:rPr>
                        <a:t>Kantor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Umum</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Arsip</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Kabupaten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Pamekasan</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51350">
                <a:tc>
                  <a:txBody>
                    <a:bodyPr/>
                    <a:lstStyle/>
                    <a:p>
                      <a:pPr algn="ctr">
                        <a:spcAft>
                          <a:spcPts val="0"/>
                        </a:spcAft>
                      </a:pPr>
                      <a:r>
                        <a:rPr lang="en-US" sz="2000">
                          <a:solidFill>
                            <a:schemeClr val="bg1"/>
                          </a:solidFill>
                          <a:latin typeface="Palatino Linotype"/>
                          <a:ea typeface="Times New Roman"/>
                          <a:cs typeface="Calibri"/>
                        </a:rPr>
                        <a:t>3</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Calibri"/>
                        </a:rPr>
                        <a:t>JIPUNGW</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Calibri"/>
                        </a:rPr>
                        <a:t>Kantor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Arsip</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Kabupaten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Ngawi</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r>
                        <a:rPr lang="en-US" sz="2000">
                          <a:solidFill>
                            <a:schemeClr val="bg1"/>
                          </a:solidFill>
                          <a:latin typeface="Palatino Linotype"/>
                          <a:ea typeface="Times New Roman"/>
                          <a:cs typeface="Calibri"/>
                        </a:rPr>
                        <a:t>4</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Calibri"/>
                        </a:rPr>
                        <a:t>JIPUTRE</a:t>
                      </a:r>
                      <a:r>
                        <a:rPr lang="en-US" sz="2000">
                          <a:solidFill>
                            <a:schemeClr val="bg1"/>
                          </a:solidFill>
                          <a:latin typeface="Palatino Linotype"/>
                          <a:ea typeface="Times New Roman"/>
                          <a:cs typeface="Calibri"/>
                        </a:rPr>
                        <a:t> </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a:solidFill>
                            <a:schemeClr val="bg1"/>
                          </a:solidFill>
                          <a:latin typeface="Palatino Linotype"/>
                          <a:ea typeface="Times New Roman"/>
                          <a:cs typeface="Calibri"/>
                        </a:rPr>
                        <a:t>Kantor </a:t>
                      </a:r>
                      <a:r>
                        <a:rPr lang="en-US" sz="2000" dirty="0" err="1">
                          <a:solidFill>
                            <a:schemeClr val="bg1"/>
                          </a:solidFill>
                          <a:latin typeface="Palatino Linotype"/>
                          <a:ea typeface="Times New Roman"/>
                          <a:cs typeface="Calibri"/>
                        </a:rPr>
                        <a:t>Perpustakaan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dan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Arsip</a:t>
                      </a:r>
                      <a:r>
                        <a:rPr lang="en-US" sz="2000" dirty="0">
                          <a:solidFill>
                            <a:schemeClr val="bg1"/>
                          </a:solidFill>
                          <a:latin typeface="Palatino Linotype"/>
                          <a:ea typeface="Times New Roman"/>
                          <a:cs typeface="Calibri"/>
                        </a:rPr>
                        <a:t> Daerah </a:t>
                      </a:r>
                      <a:r>
                        <a:rPr lang="en-US" sz="2000" dirty="0" err="1">
                          <a:solidFill>
                            <a:schemeClr val="bg1"/>
                          </a:solidFill>
                          <a:latin typeface="Palatino Linotype"/>
                          <a:ea typeface="Times New Roman"/>
                          <a:cs typeface="Calibri"/>
                        </a:rPr>
                        <a:t>Kabupaten</a:t>
                      </a:r>
                      <a:r>
                        <a:rPr lang="en-US" sz="2000" dirty="0">
                          <a:solidFill>
                            <a:schemeClr val="bg1"/>
                          </a:solidFill>
                          <a:latin typeface="Palatino Linotype"/>
                          <a:ea typeface="Times New Roman"/>
                          <a:cs typeface="Calibri"/>
                        </a:rPr>
                        <a:t> </a:t>
                      </a:r>
                      <a:r>
                        <a:rPr lang="en-US" sz="2000" dirty="0" err="1">
                          <a:solidFill>
                            <a:schemeClr val="bg1"/>
                          </a:solidFill>
                          <a:latin typeface="Palatino Linotype"/>
                          <a:ea typeface="Times New Roman"/>
                          <a:cs typeface="Calibri"/>
                        </a:rPr>
                        <a:t>Trenggalek</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3463158"/>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533400"/>
          <a:ext cx="8686799" cy="3698167"/>
        </p:xfrm>
        <a:graphic>
          <a:graphicData uri="http://schemas.openxmlformats.org/drawingml/2006/table">
            <a:tbl>
              <a:tblPr/>
              <a:tblGrid>
                <a:gridCol w="569366"/>
                <a:gridCol w="1700132"/>
                <a:gridCol w="6417301"/>
              </a:tblGrid>
              <a:tr h="451350">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451350">
                <a:tc gridSpan="3">
                  <a:txBody>
                    <a:bodyPr/>
                    <a:lstStyle/>
                    <a:p>
                      <a:pPr algn="ctr">
                        <a:spcAft>
                          <a:spcPts val="0"/>
                        </a:spcAft>
                      </a:pPr>
                      <a:r>
                        <a:rPr lang="en-US" sz="2400" b="1" dirty="0" err="1">
                          <a:solidFill>
                            <a:srgbClr val="FFFF00"/>
                          </a:solidFill>
                          <a:latin typeface="Palatino Linotype"/>
                          <a:ea typeface="Times New Roman"/>
                          <a:cs typeface="Arial"/>
                        </a:rPr>
                        <a:t>Nomor</a:t>
                      </a:r>
                      <a:r>
                        <a:rPr lang="en-US" sz="2400" b="1" dirty="0">
                          <a:solidFill>
                            <a:srgbClr val="FFFF00"/>
                          </a:solidFill>
                          <a:latin typeface="Palatino Linotype"/>
                          <a:ea typeface="Times New Roman"/>
                          <a:cs typeface="Arial"/>
                        </a:rPr>
                        <a:t> </a:t>
                      </a:r>
                      <a:r>
                        <a:rPr lang="id-ID" sz="2400" b="1" dirty="0" smtClean="0">
                          <a:solidFill>
                            <a:srgbClr val="FFFF00"/>
                          </a:solidFill>
                          <a:latin typeface="Palatino Linotype"/>
                          <a:ea typeface="Times New Roman"/>
                          <a:cs typeface="Arial"/>
                        </a:rPr>
                        <a:t>4</a:t>
                      </a:r>
                      <a:r>
                        <a:rPr lang="en-US" sz="2400" b="1" dirty="0" smtClean="0">
                          <a:solidFill>
                            <a:srgbClr val="FFFF00"/>
                          </a:solidFill>
                          <a:latin typeface="Palatino Linotype"/>
                          <a:ea typeface="Times New Roman"/>
                          <a:cs typeface="Arial"/>
                        </a:rPr>
                        <a:t>1 </a:t>
                      </a:r>
                      <a:r>
                        <a:rPr lang="en-US" sz="2400" b="1" dirty="0">
                          <a:solidFill>
                            <a:srgbClr val="FFFF00"/>
                          </a:solidFill>
                          <a:latin typeface="Palatino Linotype"/>
                          <a:ea typeface="Times New Roman"/>
                          <a:cs typeface="Arial"/>
                        </a:rPr>
                        <a:t>- </a:t>
                      </a:r>
                      <a:r>
                        <a:rPr lang="en-US" sz="2000" b="1" dirty="0">
                          <a:solidFill>
                            <a:srgbClr val="FFFF00"/>
                          </a:solidFill>
                          <a:latin typeface="Palatino Linotype"/>
                          <a:ea typeface="Times New Roman"/>
                          <a:cs typeface="Calibri"/>
                        </a:rPr>
                        <a:t>TAHUN </a:t>
                      </a:r>
                      <a:r>
                        <a:rPr lang="en-US" sz="2000" b="1" dirty="0" smtClean="0">
                          <a:solidFill>
                            <a:srgbClr val="FFFF00"/>
                          </a:solidFill>
                          <a:latin typeface="Palatino Linotype"/>
                          <a:ea typeface="Times New Roman"/>
                          <a:cs typeface="Calibri"/>
                        </a:rPr>
                        <a:t>201</a:t>
                      </a:r>
                      <a:r>
                        <a:rPr lang="en-US" sz="2000" b="1" dirty="0">
                          <a:solidFill>
                            <a:srgbClr val="FFFF00"/>
                          </a:solidFill>
                          <a:latin typeface="Palatino Linotype"/>
                          <a:ea typeface="Times New Roman"/>
                          <a:cs typeface="Calibri"/>
                        </a:rPr>
                        <a:t>6</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901255">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416631">
                <a:tc>
                  <a:txBody>
                    <a:bodyPr/>
                    <a:lstStyle/>
                    <a:p>
                      <a:pPr algn="ctr">
                        <a:spcAft>
                          <a:spcPts val="0"/>
                        </a:spcAft>
                      </a:pPr>
                      <a:r>
                        <a:rPr lang="en-US" sz="2000">
                          <a:solidFill>
                            <a:schemeClr val="bg1"/>
                          </a:solidFill>
                          <a:latin typeface="Palatino Linotype"/>
                          <a:ea typeface="Times New Roman"/>
                          <a:cs typeface="Calibri"/>
                        </a:rPr>
                        <a:t>1</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JIPDSUR</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Arial"/>
                        </a:rPr>
                        <a:t>Badan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Kearsipan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Provinsin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Jawa</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Timur</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400" b="1" dirty="0" smtClean="0">
                          <a:solidFill>
                            <a:schemeClr val="bg1"/>
                          </a:solidFill>
                          <a:latin typeface="Times New Roman"/>
                          <a:ea typeface="Times New Roman"/>
                          <a:cs typeface="Times New Roman"/>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51350">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3463158"/>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533400"/>
          <a:ext cx="8686799" cy="3698167"/>
        </p:xfrm>
        <a:graphic>
          <a:graphicData uri="http://schemas.openxmlformats.org/drawingml/2006/table">
            <a:tbl>
              <a:tblPr/>
              <a:tblGrid>
                <a:gridCol w="569366"/>
                <a:gridCol w="1700132"/>
                <a:gridCol w="6417301"/>
              </a:tblGrid>
              <a:tr h="451350">
                <a:tc gridSpan="3">
                  <a:txBody>
                    <a:bodyPr/>
                    <a:lstStyle/>
                    <a:p>
                      <a:pPr algn="ctr">
                        <a:spcAft>
                          <a:spcPts val="0"/>
                        </a:spcAft>
                      </a:pPr>
                      <a:r>
                        <a:rPr lang="en-US" sz="2000" b="1" dirty="0">
                          <a:solidFill>
                            <a:srgbClr val="FFFF00"/>
                          </a:solidFill>
                          <a:latin typeface="Palatino Linotype"/>
                          <a:ea typeface="Times New Roman"/>
                          <a:cs typeface="Calibri"/>
                        </a:rPr>
                        <a:t>DAFTAR PESERTA BIBLIOGRAFI DAERAH</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a:noFill/>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451350">
                <a:tc gridSpan="3">
                  <a:txBody>
                    <a:bodyPr/>
                    <a:lstStyle/>
                    <a:p>
                      <a:pPr algn="ctr">
                        <a:spcAft>
                          <a:spcPts val="0"/>
                        </a:spcAft>
                      </a:pPr>
                      <a:r>
                        <a:rPr lang="en-US" sz="2400" b="1" dirty="0" err="1">
                          <a:solidFill>
                            <a:srgbClr val="FFFF00"/>
                          </a:solidFill>
                          <a:latin typeface="Palatino Linotype"/>
                          <a:ea typeface="Times New Roman"/>
                          <a:cs typeface="Arial"/>
                        </a:rPr>
                        <a:t>Nomor</a:t>
                      </a:r>
                      <a:r>
                        <a:rPr lang="en-US" sz="2400" b="1" dirty="0">
                          <a:solidFill>
                            <a:srgbClr val="FFFF00"/>
                          </a:solidFill>
                          <a:latin typeface="Palatino Linotype"/>
                          <a:ea typeface="Times New Roman"/>
                          <a:cs typeface="Arial"/>
                        </a:rPr>
                        <a:t> </a:t>
                      </a:r>
                      <a:r>
                        <a:rPr lang="id-ID" sz="2400" b="1" dirty="0" smtClean="0">
                          <a:solidFill>
                            <a:srgbClr val="FFFF00"/>
                          </a:solidFill>
                          <a:latin typeface="Palatino Linotype"/>
                          <a:ea typeface="Times New Roman"/>
                          <a:cs typeface="Arial"/>
                        </a:rPr>
                        <a:t>4</a:t>
                      </a:r>
                      <a:r>
                        <a:rPr lang="en-US" sz="2400" b="1" dirty="0" smtClean="0">
                          <a:solidFill>
                            <a:srgbClr val="FFFF00"/>
                          </a:solidFill>
                          <a:latin typeface="Palatino Linotype"/>
                          <a:ea typeface="Times New Roman"/>
                          <a:cs typeface="Arial"/>
                        </a:rPr>
                        <a:t>2 </a:t>
                      </a:r>
                      <a:r>
                        <a:rPr lang="en-US" sz="2400" b="1" dirty="0">
                          <a:solidFill>
                            <a:srgbClr val="FFFF00"/>
                          </a:solidFill>
                          <a:latin typeface="Palatino Linotype"/>
                          <a:ea typeface="Times New Roman"/>
                          <a:cs typeface="Arial"/>
                        </a:rPr>
                        <a:t>- </a:t>
                      </a:r>
                      <a:r>
                        <a:rPr lang="en-US" sz="2400" b="1" dirty="0" err="1" smtClean="0">
                          <a:solidFill>
                            <a:srgbClr val="FFFF00"/>
                          </a:solidFill>
                          <a:latin typeface="Palatino Linotype"/>
                          <a:ea typeface="Times New Roman"/>
                          <a:cs typeface="Calibri"/>
                        </a:rPr>
                        <a:t>Tahun</a:t>
                      </a:r>
                      <a:r>
                        <a:rPr lang="en-US" sz="2400" b="1" dirty="0" smtClean="0">
                          <a:solidFill>
                            <a:srgbClr val="FFFF00"/>
                          </a:solidFill>
                          <a:latin typeface="Palatino Linotype"/>
                          <a:ea typeface="Times New Roman"/>
                          <a:cs typeface="Calibri"/>
                        </a:rPr>
                        <a:t> 2017</a:t>
                      </a:r>
                      <a:endParaRPr lang="id-ID" sz="2400" dirty="0">
                        <a:solidFill>
                          <a:srgbClr val="FFFF00"/>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id-ID"/>
                    </a:p>
                  </a:txBody>
                  <a:tcPr/>
                </a:tc>
                <a:tc hMerge="1">
                  <a:txBody>
                    <a:bodyPr/>
                    <a:lstStyle/>
                    <a:p>
                      <a:endParaRPr lang="id-ID"/>
                    </a:p>
                  </a:txBody>
                  <a:tcPr/>
                </a:tc>
              </a:tr>
              <a:tr h="901255">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416631">
                <a:tc>
                  <a:txBody>
                    <a:bodyPr/>
                    <a:lstStyle/>
                    <a:p>
                      <a:pPr algn="ctr">
                        <a:spcAft>
                          <a:spcPts val="0"/>
                        </a:spcAft>
                      </a:pPr>
                      <a:r>
                        <a:rPr lang="en-US" sz="2000">
                          <a:solidFill>
                            <a:schemeClr val="bg1"/>
                          </a:solidFill>
                          <a:latin typeface="Palatino Linotype"/>
                          <a:ea typeface="Times New Roman"/>
                          <a:cs typeface="Calibri"/>
                        </a:rPr>
                        <a:t>1</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JIPDSUR</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Arial"/>
                        </a:rPr>
                        <a:t>Badan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Perpustakaan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dan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Kearsipan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Provinsin</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Jawa</a:t>
                      </a:r>
                      <a:r>
                        <a:rPr lang="en-US" sz="2000" dirty="0">
                          <a:solidFill>
                            <a:schemeClr val="bg1"/>
                          </a:solidFill>
                          <a:latin typeface="Palatino Linotype"/>
                          <a:ea typeface="Times New Roman"/>
                          <a:cs typeface="Arial"/>
                        </a:rPr>
                        <a:t> </a:t>
                      </a:r>
                      <a:r>
                        <a:rPr lang="en-US" sz="2000" dirty="0" err="1">
                          <a:solidFill>
                            <a:schemeClr val="bg1"/>
                          </a:solidFill>
                          <a:latin typeface="Palatino Linotype"/>
                          <a:ea typeface="Times New Roman"/>
                          <a:cs typeface="Arial"/>
                        </a:rPr>
                        <a:t>Timur</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400" b="1" dirty="0" smtClean="0">
                          <a:solidFill>
                            <a:schemeClr val="bg1"/>
                          </a:solidFill>
                          <a:latin typeface="Times New Roman"/>
                          <a:ea typeface="Times New Roman"/>
                          <a:cs typeface="Times New Roman"/>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51350">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r h="416631">
                <a:tc>
                  <a:txBody>
                    <a:bodyPr/>
                    <a:lstStyle/>
                    <a:p>
                      <a:pPr algn="ctr">
                        <a:spcAft>
                          <a:spcPts val="0"/>
                        </a:spcAft>
                      </a:pP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r>
                        <a:rPr lang="en-US" sz="2000" b="1" dirty="0" smtClean="0">
                          <a:solidFill>
                            <a:schemeClr val="bg1"/>
                          </a:solidFill>
                          <a:latin typeface="Palatino Linotype"/>
                          <a:ea typeface="Times New Roman"/>
                          <a:cs typeface="Calibri"/>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c>
                  <a:txBody>
                    <a:bodyPr/>
                    <a:lstStyle/>
                    <a:p>
                      <a:pPr>
                        <a:spcAft>
                          <a:spcPts val="0"/>
                        </a:spcAft>
                      </a:pPr>
                      <a:endParaRPr lang="id-ID" sz="24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graphicFrame>
        <p:nvGraphicFramePr>
          <p:cNvPr id="7" name="Table 6"/>
          <p:cNvGraphicFramePr>
            <a:graphicFrameLocks noGrp="1"/>
          </p:cNvGraphicFramePr>
          <p:nvPr/>
        </p:nvGraphicFramePr>
        <p:xfrm>
          <a:off x="152400" y="182026"/>
          <a:ext cx="8991600" cy="6447370"/>
        </p:xfrm>
        <a:graphic>
          <a:graphicData uri="http://schemas.openxmlformats.org/drawingml/2006/table">
            <a:tbl>
              <a:tblPr/>
              <a:tblGrid>
                <a:gridCol w="589343"/>
                <a:gridCol w="1759787"/>
                <a:gridCol w="6642470"/>
              </a:tblGrid>
              <a:tr h="382793">
                <a:tc gridSpan="3">
                  <a:txBody>
                    <a:bodyPr/>
                    <a:lstStyle/>
                    <a:p>
                      <a:pPr algn="ctr">
                        <a:spcAft>
                          <a:spcPts val="0"/>
                        </a:spcAft>
                      </a:pPr>
                      <a:r>
                        <a:rPr lang="id-ID" sz="1800" b="1" dirty="0">
                          <a:solidFill>
                            <a:schemeClr val="bg1"/>
                          </a:solidFill>
                          <a:latin typeface="Palatino Linotype"/>
                          <a:ea typeface="Times New Roman"/>
                          <a:cs typeface="Times New Roman"/>
                        </a:rPr>
                        <a:t> </a:t>
                      </a:r>
                      <a:r>
                        <a:rPr lang="en-US" sz="1800" b="1" dirty="0">
                          <a:solidFill>
                            <a:schemeClr val="bg1"/>
                          </a:solidFill>
                          <a:latin typeface="Palatino Linotype"/>
                          <a:ea typeface="Times New Roman"/>
                          <a:cs typeface="Calibri"/>
                        </a:rPr>
                        <a:t>DAFTAR PESERTA KATALOG INDUK  DAERAH</a:t>
                      </a:r>
                      <a:endParaRPr lang="id-ID" sz="20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382793">
                <a:tc gridSpan="3">
                  <a:txBody>
                    <a:bodyPr/>
                    <a:lstStyle/>
                    <a:p>
                      <a:pPr algn="ctr">
                        <a:spcAft>
                          <a:spcPts val="0"/>
                        </a:spcAft>
                      </a:pPr>
                      <a:r>
                        <a:rPr lang="en-US" sz="2000" b="1" dirty="0" err="1">
                          <a:solidFill>
                            <a:schemeClr val="bg1"/>
                          </a:solidFill>
                          <a:latin typeface="Palatino Linotype"/>
                          <a:ea typeface="Times New Roman"/>
                          <a:cs typeface="Arial"/>
                        </a:rPr>
                        <a:t>Nomor</a:t>
                      </a:r>
                      <a:r>
                        <a:rPr lang="en-US" sz="2000" b="1" dirty="0">
                          <a:solidFill>
                            <a:schemeClr val="bg1"/>
                          </a:solidFill>
                          <a:latin typeface="Palatino Linotype"/>
                          <a:ea typeface="Times New Roman"/>
                          <a:cs typeface="Arial"/>
                        </a:rPr>
                        <a:t> 21 -</a:t>
                      </a:r>
                      <a:r>
                        <a:rPr lang="en-US" sz="1800" b="1" dirty="0">
                          <a:solidFill>
                            <a:schemeClr val="bg1"/>
                          </a:solidFill>
                          <a:latin typeface="Palatino Linotype"/>
                          <a:ea typeface="Times New Roman"/>
                          <a:cs typeface="Calibri"/>
                        </a:rPr>
                        <a:t>TAHUN 2012</a:t>
                      </a:r>
                      <a:endParaRPr lang="id-ID" sz="20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764360">
                <a:tc>
                  <a:txBody>
                    <a:bodyPr/>
                    <a:lstStyle/>
                    <a:p>
                      <a:pPr algn="ctr">
                        <a:spcAft>
                          <a:spcPts val="0"/>
                        </a:spcAft>
                      </a:pPr>
                      <a:r>
                        <a:rPr lang="en-US" sz="1800">
                          <a:solidFill>
                            <a:srgbClr val="000000"/>
                          </a:solidFill>
                          <a:latin typeface="Palatino Linotype"/>
                          <a:ea typeface="Times New Roman"/>
                          <a:cs typeface="Calibri"/>
                        </a:rPr>
                        <a:t>NO</a:t>
                      </a:r>
                      <a:endParaRPr lang="id-ID"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800" dirty="0">
                          <a:solidFill>
                            <a:srgbClr val="000000"/>
                          </a:solidFill>
                          <a:latin typeface="Palatino Linotype"/>
                          <a:ea typeface="Times New Roman"/>
                          <a:cs typeface="Calibri"/>
                        </a:rPr>
                        <a:t>KODE LOKASI</a:t>
                      </a:r>
                      <a:endParaRPr lang="id-ID"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1800">
                          <a:solidFill>
                            <a:srgbClr val="000000"/>
                          </a:solidFill>
                          <a:latin typeface="Palatino Linotype"/>
                          <a:ea typeface="Times New Roman"/>
                          <a:cs typeface="Calibri"/>
                        </a:rPr>
                        <a:t>NAMA INSTANSI</a:t>
                      </a:r>
                      <a:endParaRPr lang="id-ID"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1</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JIPUPON</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Kantor Perpustakaan Daerah Kabupaten Ponorogo</a:t>
                      </a:r>
                      <a:endParaRPr lang="id-ID"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2</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JIPDSUR (D13)</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Badan Perpustakaan dan Kearsipan Provinsi Jawa timur</a:t>
                      </a:r>
                      <a:endParaRPr lang="id-ID"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82793">
                <a:tc>
                  <a:txBody>
                    <a:bodyPr/>
                    <a:lstStyle/>
                    <a:p>
                      <a:pPr algn="ctr">
                        <a:spcAft>
                          <a:spcPts val="0"/>
                        </a:spcAft>
                      </a:pPr>
                      <a:r>
                        <a:rPr lang="en-US" sz="1800">
                          <a:solidFill>
                            <a:srgbClr val="000000"/>
                          </a:solidFill>
                          <a:latin typeface="Palatino Linotype"/>
                          <a:ea typeface="Times New Roman"/>
                          <a:cs typeface="Calibri"/>
                        </a:rPr>
                        <a:t>3</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JIPTMDS </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Universitas Muhamadiyah Kabupaten Sidoarjo</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4</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JIPTBKL</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Arial"/>
                        </a:rPr>
                        <a:t>Universitas Trunojoyo Bangkalan</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647803">
                <a:tc>
                  <a:txBody>
                    <a:bodyPr/>
                    <a:lstStyle/>
                    <a:p>
                      <a:pPr algn="ctr">
                        <a:spcAft>
                          <a:spcPts val="0"/>
                        </a:spcAft>
                      </a:pPr>
                      <a:r>
                        <a:rPr lang="en-US" sz="1800">
                          <a:solidFill>
                            <a:srgbClr val="000000"/>
                          </a:solidFill>
                          <a:latin typeface="Palatino Linotype"/>
                          <a:ea typeface="Times New Roman"/>
                          <a:cs typeface="Calibri"/>
                        </a:rPr>
                        <a:t>5</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JIPTVET</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Universitas Pembagunan Nasional Veteran Jawa Timur Surabaya</a:t>
                      </a:r>
                      <a:endParaRPr lang="id-ID"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6</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JIPUMOJ</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Kantor Perpustakaan, dan Arsip Kota Mojokerto</a:t>
                      </a:r>
                      <a:endParaRPr lang="id-ID"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7</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JIPUPAM</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Kantor Perpustakaan, Umum dan Arsip Kabupaten Pamekasan</a:t>
                      </a:r>
                      <a:endParaRPr lang="id-ID"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8</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JIPUTRE </a:t>
                      </a:r>
                      <a:endParaRPr lang="id-ID"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Daerah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Trenggalek</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9</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JIPUSID</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Sidoarjo</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10</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JIPUPASkot</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Dokumentasi</a:t>
                      </a:r>
                      <a:r>
                        <a:rPr lang="en-US" sz="1800" dirty="0">
                          <a:solidFill>
                            <a:srgbClr val="000000"/>
                          </a:solidFill>
                          <a:latin typeface="Palatino Linotype"/>
                          <a:ea typeface="Times New Roman"/>
                          <a:cs typeface="Calibri"/>
                        </a:rPr>
                        <a:t> Kota </a:t>
                      </a:r>
                      <a:r>
                        <a:rPr lang="en-US" sz="1800" dirty="0" err="1">
                          <a:solidFill>
                            <a:srgbClr val="000000"/>
                          </a:solidFill>
                          <a:latin typeface="Palatino Linotype"/>
                          <a:ea typeface="Times New Roman"/>
                          <a:cs typeface="Calibri"/>
                        </a:rPr>
                        <a:t>Pasuruan</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11</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JIPUJOM</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PDE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Jombang</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12</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JIPUKEDkot</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Kota Kediri</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53348">
                <a:tc>
                  <a:txBody>
                    <a:bodyPr/>
                    <a:lstStyle/>
                    <a:p>
                      <a:pPr algn="ctr">
                        <a:spcAft>
                          <a:spcPts val="0"/>
                        </a:spcAft>
                      </a:pPr>
                      <a:r>
                        <a:rPr lang="en-US" sz="1800">
                          <a:solidFill>
                            <a:srgbClr val="000000"/>
                          </a:solidFill>
                          <a:latin typeface="Palatino Linotype"/>
                          <a:ea typeface="Times New Roman"/>
                          <a:cs typeface="Calibri"/>
                        </a:rPr>
                        <a:t>13</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en-US" sz="1800">
                          <a:solidFill>
                            <a:srgbClr val="000000"/>
                          </a:solidFill>
                          <a:latin typeface="Palatino Linotype"/>
                          <a:ea typeface="Times New Roman"/>
                          <a:cs typeface="Calibri"/>
                        </a:rPr>
                        <a:t>JIPUNGW</a:t>
                      </a:r>
                      <a:endParaRPr lang="id-ID"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en-US" sz="1800" dirty="0">
                          <a:solidFill>
                            <a:srgbClr val="000000"/>
                          </a:solidFill>
                          <a:latin typeface="Palatino Linotype"/>
                          <a:ea typeface="Times New Roman"/>
                          <a:cs typeface="Calibri"/>
                        </a:rPr>
                        <a:t>Kantor </a:t>
                      </a:r>
                      <a:r>
                        <a:rPr lang="en-US" sz="1800" dirty="0" err="1">
                          <a:solidFill>
                            <a:srgbClr val="000000"/>
                          </a:solidFill>
                          <a:latin typeface="Palatino Linotype"/>
                          <a:ea typeface="Times New Roman"/>
                          <a:cs typeface="Calibri"/>
                        </a:rPr>
                        <a:t>Perpustakaan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dan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Arsip</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Kabupaten</a:t>
                      </a:r>
                      <a:r>
                        <a:rPr lang="en-US" sz="1800" dirty="0">
                          <a:solidFill>
                            <a:srgbClr val="000000"/>
                          </a:solidFill>
                          <a:latin typeface="Palatino Linotype"/>
                          <a:ea typeface="Times New Roman"/>
                          <a:cs typeface="Calibri"/>
                        </a:rPr>
                        <a:t> </a:t>
                      </a:r>
                      <a:r>
                        <a:rPr lang="en-US" sz="1800" dirty="0" err="1">
                          <a:solidFill>
                            <a:srgbClr val="000000"/>
                          </a:solidFill>
                          <a:latin typeface="Palatino Linotype"/>
                          <a:ea typeface="Times New Roman"/>
                          <a:cs typeface="Calibri"/>
                        </a:rPr>
                        <a:t>Ngawi</a:t>
                      </a:r>
                      <a:endParaRPr lang="id-ID"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2971799"/>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228603"/>
          <a:ext cx="8686799" cy="6552954"/>
        </p:xfrm>
        <a:graphic>
          <a:graphicData uri="http://schemas.openxmlformats.org/drawingml/2006/table">
            <a:tbl>
              <a:tblPr/>
              <a:tblGrid>
                <a:gridCol w="560754"/>
                <a:gridCol w="1536194"/>
                <a:gridCol w="6589851"/>
              </a:tblGrid>
              <a:tr h="314287">
                <a:tc gridSpan="3">
                  <a:txBody>
                    <a:bodyPr/>
                    <a:lstStyle/>
                    <a:p>
                      <a:pPr algn="ctr">
                        <a:spcAft>
                          <a:spcPts val="0"/>
                        </a:spcAft>
                      </a:pPr>
                      <a:r>
                        <a:rPr lang="en-US" sz="2000" b="1" dirty="0">
                          <a:solidFill>
                            <a:schemeClr val="bg1"/>
                          </a:solidFill>
                          <a:latin typeface="Palatino Linotype"/>
                          <a:ea typeface="Times New Roman"/>
                          <a:cs typeface="Calibri"/>
                        </a:rPr>
                        <a:t>DAFTAR PESERTA  KATALOG INDUK  DAERAH</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314287">
                <a:tc gridSpan="3">
                  <a:txBody>
                    <a:bodyPr/>
                    <a:lstStyle/>
                    <a:p>
                      <a:pPr algn="ctr">
                        <a:spcAft>
                          <a:spcPts val="0"/>
                        </a:spcAft>
                      </a:pPr>
                      <a:r>
                        <a:rPr lang="en-US" sz="2400" b="1" dirty="0" err="1">
                          <a:solidFill>
                            <a:schemeClr val="bg1"/>
                          </a:solidFill>
                          <a:latin typeface="Palatino Linotype"/>
                          <a:ea typeface="Times New Roman"/>
                          <a:cs typeface="Arial"/>
                        </a:rPr>
                        <a:t>Nomor</a:t>
                      </a:r>
                      <a:r>
                        <a:rPr lang="en-US" sz="2400" b="1" dirty="0">
                          <a:solidFill>
                            <a:schemeClr val="bg1"/>
                          </a:solidFill>
                          <a:latin typeface="Palatino Linotype"/>
                          <a:ea typeface="Times New Roman"/>
                          <a:cs typeface="Arial"/>
                        </a:rPr>
                        <a:t> 22 -</a:t>
                      </a:r>
                      <a:r>
                        <a:rPr lang="en-US" sz="2000" b="1" dirty="0">
                          <a:solidFill>
                            <a:schemeClr val="bg1"/>
                          </a:solidFill>
                          <a:latin typeface="Palatino Linotype"/>
                          <a:ea typeface="Times New Roman"/>
                          <a:cs typeface="Calibri"/>
                        </a:rPr>
                        <a:t>TAHUN 2013</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531870">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dirty="0">
                          <a:solidFill>
                            <a:schemeClr val="bg1"/>
                          </a:solidFill>
                          <a:latin typeface="Palatino Linotype"/>
                          <a:ea typeface="Times New Roman"/>
                          <a:cs typeface="Calibri"/>
                        </a:rPr>
                        <a:t>1</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a:solidFill>
                            <a:schemeClr val="bg1"/>
                          </a:solidFill>
                          <a:latin typeface="Palatino Linotype"/>
                          <a:ea typeface="Times New Roman"/>
                          <a:cs typeface="Arial"/>
                        </a:rPr>
                        <a:t>JIPDSUR</a:t>
                      </a:r>
                      <a:r>
                        <a:rPr lang="en-US" sz="1900" dirty="0">
                          <a:solidFill>
                            <a:schemeClr val="bg1"/>
                          </a:solidFill>
                          <a:latin typeface="Palatino Linotype"/>
                          <a:ea typeface="Times New Roman"/>
                          <a:cs typeface="Arial"/>
                        </a:rPr>
                        <a:t>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Arial"/>
                        </a:rPr>
                        <a:t>Badan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Kearsipan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Provinsin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Jawa</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Timur</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2</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a:solidFill>
                            <a:schemeClr val="bg1"/>
                          </a:solidFill>
                          <a:latin typeface="Palatino Linotype"/>
                          <a:ea typeface="Times New Roman"/>
                          <a:cs typeface="Arial"/>
                        </a:rPr>
                        <a:t>JIPUSIT</a:t>
                      </a:r>
                      <a:r>
                        <a:rPr lang="en-US" sz="1900" dirty="0">
                          <a:solidFill>
                            <a:schemeClr val="bg1"/>
                          </a:solidFill>
                          <a:latin typeface="Palatino Linotype"/>
                          <a:ea typeface="Times New Roman"/>
                          <a:cs typeface="Arial"/>
                        </a:rPr>
                        <a:t>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Umum</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Arsip</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Situbondo</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0550">
                <a:tc>
                  <a:txBody>
                    <a:bodyPr/>
                    <a:lstStyle/>
                    <a:p>
                      <a:pPr algn="ctr">
                        <a:spcAft>
                          <a:spcPts val="0"/>
                        </a:spcAft>
                      </a:pPr>
                      <a:r>
                        <a:rPr lang="en-US" sz="1900">
                          <a:solidFill>
                            <a:schemeClr val="bg1"/>
                          </a:solidFill>
                          <a:latin typeface="Palatino Linotype"/>
                          <a:ea typeface="Times New Roman"/>
                          <a:cs typeface="Calibri"/>
                        </a:rPr>
                        <a:t>3</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a:solidFill>
                            <a:schemeClr val="bg1"/>
                          </a:solidFill>
                          <a:latin typeface="Palatino Linotype"/>
                          <a:ea typeface="Times New Roman"/>
                          <a:cs typeface="Arial"/>
                        </a:rPr>
                        <a:t>JIPUPRO</a:t>
                      </a:r>
                      <a:r>
                        <a:rPr lang="en-US" sz="1900" dirty="0">
                          <a:solidFill>
                            <a:schemeClr val="bg1"/>
                          </a:solidFill>
                          <a:latin typeface="Palatino Linotype"/>
                          <a:ea typeface="Times New Roman"/>
                          <a:cs typeface="Arial"/>
                        </a:rPr>
                        <a:t>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l">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Umum</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Probolingg</a:t>
                      </a:r>
                      <a:r>
                        <a:rPr lang="en-US" sz="1900" b="1" dirty="0" err="1">
                          <a:solidFill>
                            <a:schemeClr val="bg1"/>
                          </a:solidFill>
                          <a:latin typeface="Palatino Linotype"/>
                          <a:ea typeface="Times New Roman"/>
                          <a:cs typeface="Arial"/>
                        </a:rPr>
                        <a:t>o</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4287">
                <a:tc>
                  <a:txBody>
                    <a:bodyPr/>
                    <a:lstStyle/>
                    <a:p>
                      <a:pPr algn="ctr">
                        <a:spcAft>
                          <a:spcPts val="0"/>
                        </a:spcAft>
                      </a:pPr>
                      <a:r>
                        <a:rPr lang="en-US" sz="1900">
                          <a:solidFill>
                            <a:schemeClr val="bg1"/>
                          </a:solidFill>
                          <a:latin typeface="Palatino Linotype"/>
                          <a:ea typeface="Times New Roman"/>
                          <a:cs typeface="Calibri"/>
                        </a:rPr>
                        <a:t>4</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JIPUBLI</a:t>
                      </a:r>
                      <a:r>
                        <a:rPr lang="en-US" sz="1900">
                          <a:solidFill>
                            <a:schemeClr val="bg1"/>
                          </a:solidFill>
                          <a:latin typeface="Palatino Linotype"/>
                          <a:ea typeface="Times New Roman"/>
                          <a:cs typeface="Arial"/>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Dokumentasi</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Blitar</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5</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JIPULUM</a:t>
                      </a:r>
                      <a:r>
                        <a:rPr lang="en-US" sz="1900">
                          <a:solidFill>
                            <a:schemeClr val="bg1"/>
                          </a:solidFill>
                          <a:latin typeface="Palatino Linotype"/>
                          <a:ea typeface="Times New Roman"/>
                          <a:cs typeface="Arial"/>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Arsip</a:t>
                      </a:r>
                      <a:r>
                        <a:rPr lang="en-US" sz="1900" dirty="0">
                          <a:solidFill>
                            <a:schemeClr val="bg1"/>
                          </a:solidFill>
                          <a:latin typeface="Palatino Linotype"/>
                          <a:ea typeface="Times New Roman"/>
                          <a:cs typeface="Arial"/>
                        </a:rPr>
                        <a:t> Daerah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Lumajang</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6</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JIPUNGA</a:t>
                      </a:r>
                      <a:r>
                        <a:rPr lang="en-US" sz="1900">
                          <a:solidFill>
                            <a:schemeClr val="bg1"/>
                          </a:solidFill>
                          <a:latin typeface="Palatino Linotype"/>
                          <a:ea typeface="Times New Roman"/>
                          <a:cs typeface="Arial"/>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Arsip</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Nganjuk</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7</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JIPUMAD</a:t>
                      </a:r>
                      <a:r>
                        <a:rPr lang="en-US" sz="1900">
                          <a:solidFill>
                            <a:schemeClr val="bg1"/>
                          </a:solidFill>
                          <a:latin typeface="Palatino Linotype"/>
                          <a:ea typeface="Times New Roman"/>
                          <a:cs typeface="Arial"/>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a:solidFill>
                            <a:schemeClr val="bg1"/>
                          </a:solidFill>
                          <a:latin typeface="Palatino Linotype"/>
                          <a:ea typeface="Times New Roman"/>
                          <a:cs typeface="Arial"/>
                        </a:rPr>
                        <a:t>Kantor </a:t>
                      </a:r>
                      <a:r>
                        <a:rPr lang="en-US" sz="1900" dirty="0" err="1">
                          <a:solidFill>
                            <a:schemeClr val="bg1"/>
                          </a:solidFill>
                          <a:latin typeface="Palatino Linotype"/>
                          <a:ea typeface="Times New Roman"/>
                          <a:cs typeface="Arial"/>
                        </a:rPr>
                        <a:t>Perpustakaan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Kearsipan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Kabupaten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Madiun</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8</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JIPKBKD</a:t>
                      </a:r>
                      <a:r>
                        <a:rPr lang="en-US" sz="1900">
                          <a:solidFill>
                            <a:schemeClr val="bg1"/>
                          </a:solidFill>
                          <a:latin typeface="Palatino Linotype"/>
                          <a:ea typeface="Times New Roman"/>
                          <a:cs typeface="Arial"/>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Arial"/>
                        </a:rPr>
                        <a:t>Badan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Kepegawaian</a:t>
                      </a:r>
                      <a:r>
                        <a:rPr lang="en-US" sz="1900" dirty="0">
                          <a:solidFill>
                            <a:schemeClr val="bg1"/>
                          </a:solidFill>
                          <a:latin typeface="Palatino Linotype"/>
                          <a:ea typeface="Times New Roman"/>
                          <a:cs typeface="Arial"/>
                        </a:rPr>
                        <a:t> Daerah </a:t>
                      </a:r>
                      <a:r>
                        <a:rPr lang="en-US" sz="1900" dirty="0" err="1">
                          <a:solidFill>
                            <a:schemeClr val="bg1"/>
                          </a:solidFill>
                          <a:latin typeface="Palatino Linotype"/>
                          <a:ea typeface="Times New Roman"/>
                          <a:cs typeface="Arial"/>
                        </a:rPr>
                        <a:t>Provinsi</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Jawa</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Timu</a:t>
                      </a:r>
                      <a:r>
                        <a:rPr lang="en-US" sz="1900" b="1" dirty="0" err="1">
                          <a:solidFill>
                            <a:schemeClr val="bg1"/>
                          </a:solidFill>
                          <a:latin typeface="Palatino Linotype"/>
                          <a:ea typeface="Times New Roman"/>
                          <a:cs typeface="Arial"/>
                        </a:rPr>
                        <a:t>r</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531870">
                <a:tc>
                  <a:txBody>
                    <a:bodyPr/>
                    <a:lstStyle/>
                    <a:p>
                      <a:pPr algn="ctr">
                        <a:spcAft>
                          <a:spcPts val="0"/>
                        </a:spcAft>
                      </a:pPr>
                      <a:r>
                        <a:rPr lang="en-US" sz="1900">
                          <a:solidFill>
                            <a:schemeClr val="bg1"/>
                          </a:solidFill>
                          <a:latin typeface="Palatino Linotype"/>
                          <a:ea typeface="Times New Roman"/>
                          <a:cs typeface="Calibri"/>
                        </a:rPr>
                        <a:t>9</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Arial"/>
                        </a:rPr>
                        <a:t>JIPTKPPas</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Arial"/>
                        </a:rPr>
                        <a:t>Sekolah</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Tinggi</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Keguruan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Ilmu</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Pendidikan</a:t>
                      </a:r>
                      <a:r>
                        <a:rPr lang="en-US" sz="1900" dirty="0">
                          <a:solidFill>
                            <a:schemeClr val="bg1"/>
                          </a:solidFill>
                          <a:latin typeface="Palatino Linotype"/>
                          <a:ea typeface="Times New Roman"/>
                          <a:cs typeface="Arial"/>
                        </a:rPr>
                        <a:t>  (STIKIP PGRI) </a:t>
                      </a:r>
                      <a:r>
                        <a:rPr lang="en-US" sz="1900" dirty="0" err="1">
                          <a:solidFill>
                            <a:schemeClr val="bg1"/>
                          </a:solidFill>
                          <a:latin typeface="Palatino Linotype"/>
                          <a:ea typeface="Times New Roman"/>
                          <a:cs typeface="Arial"/>
                        </a:rPr>
                        <a:t>Pasuruan</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10</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JIPTKMoj</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Sekolah</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Tinggi</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Ilmu</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Keseshatan</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Kabupaten</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Mojokerto</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11</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JIPTTNJ</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Sekolah</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Tinggi</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Teknologi</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Nurul</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Dajid</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Probolinggo</a:t>
                      </a:r>
                      <a:r>
                        <a:rPr lang="en-US" sz="1900" dirty="0">
                          <a:solidFill>
                            <a:schemeClr val="bg1"/>
                          </a:solidFill>
                          <a:latin typeface="Palatino Linotype"/>
                          <a:ea typeface="Times New Roman"/>
                          <a:cs typeface="Times New Roman"/>
                        </a:rPr>
                        <a:t>	</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12</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JIPTIES</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Sekolah</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Tinggi</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Ilmu</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Ekonomi</a:t>
                      </a:r>
                      <a:r>
                        <a:rPr lang="en-US" sz="1900" dirty="0">
                          <a:solidFill>
                            <a:schemeClr val="bg1"/>
                          </a:solidFill>
                          <a:latin typeface="Palatino Linotype"/>
                          <a:ea typeface="Times New Roman"/>
                          <a:cs typeface="Times New Roman"/>
                        </a:rPr>
                        <a:t> Surabay</a:t>
                      </a:r>
                      <a:r>
                        <a:rPr lang="en-US" sz="1900" b="1" dirty="0">
                          <a:solidFill>
                            <a:schemeClr val="bg1"/>
                          </a:solidFill>
                          <a:latin typeface="Palatino Linotype"/>
                          <a:ea typeface="Times New Roman"/>
                          <a:cs typeface="Times New Roman"/>
                        </a:rPr>
                        <a:t>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13</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JIPTDUJ</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Universitas</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Darul</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Ulum</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Jombang</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14</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JIPTNTS</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Universitas</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Narotama</a:t>
                      </a:r>
                      <a:r>
                        <a:rPr lang="en-US" sz="1900" dirty="0">
                          <a:solidFill>
                            <a:schemeClr val="bg1"/>
                          </a:solidFill>
                          <a:latin typeface="Palatino Linotype"/>
                          <a:ea typeface="Times New Roman"/>
                          <a:cs typeface="Times New Roman"/>
                        </a:rPr>
                        <a:t> Surabay</a:t>
                      </a:r>
                      <a:r>
                        <a:rPr lang="en-US" sz="1900" b="1" dirty="0">
                          <a:solidFill>
                            <a:schemeClr val="bg1"/>
                          </a:solidFill>
                          <a:latin typeface="Palatino Linotype"/>
                          <a:ea typeface="Times New Roman"/>
                          <a:cs typeface="Times New Roman"/>
                        </a:rPr>
                        <a:t>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15</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a:solidFill>
                            <a:schemeClr val="bg1"/>
                          </a:solidFill>
                          <a:latin typeface="Palatino Linotype"/>
                          <a:ea typeface="Times New Roman"/>
                          <a:cs typeface="Times New Roman"/>
                        </a:rPr>
                        <a:t>JIPTBKS</a:t>
                      </a:r>
                      <a:r>
                        <a:rPr lang="en-US" sz="1900">
                          <a:solidFill>
                            <a:schemeClr val="bg1"/>
                          </a:solidFill>
                          <a:latin typeface="Palatino Linotype"/>
                          <a:ea typeface="Times New Roman"/>
                          <a:cs typeface="Times New Roman"/>
                        </a:rPr>
                        <a:t> </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a:solidFill>
                            <a:schemeClr val="bg1"/>
                          </a:solidFill>
                          <a:latin typeface="Palatino Linotype"/>
                          <a:ea typeface="Times New Roman"/>
                          <a:cs typeface="Times New Roman"/>
                        </a:rPr>
                        <a:t>Universitas</a:t>
                      </a:r>
                      <a:r>
                        <a:rPr lang="en-US" sz="1900" dirty="0">
                          <a:solidFill>
                            <a:schemeClr val="bg1"/>
                          </a:solidFill>
                          <a:latin typeface="Palatino Linotype"/>
                          <a:ea typeface="Times New Roman"/>
                          <a:cs typeface="Times New Roman"/>
                        </a:rPr>
                        <a:t> </a:t>
                      </a:r>
                      <a:r>
                        <a:rPr lang="en-US" sz="1900" dirty="0" err="1">
                          <a:solidFill>
                            <a:schemeClr val="bg1"/>
                          </a:solidFill>
                          <a:latin typeface="Palatino Linotype"/>
                          <a:ea typeface="Times New Roman"/>
                          <a:cs typeface="Times New Roman"/>
                        </a:rPr>
                        <a:t>Bhayangkara</a:t>
                      </a:r>
                      <a:r>
                        <a:rPr lang="en-US" sz="1900" dirty="0">
                          <a:solidFill>
                            <a:schemeClr val="bg1"/>
                          </a:solidFill>
                          <a:latin typeface="Palatino Linotype"/>
                          <a:ea typeface="Times New Roman"/>
                          <a:cs typeface="Times New Roman"/>
                        </a:rPr>
                        <a:t> Surabaya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858000" cy="6888480"/>
          </a:xfrm>
          <a:prstGeom prst="rect">
            <a:avLst/>
          </a:prstGeom>
          <a:noFill/>
        </p:spPr>
      </p:pic>
      <p:graphicFrame>
        <p:nvGraphicFramePr>
          <p:cNvPr id="9" name="Table 8"/>
          <p:cNvGraphicFramePr>
            <a:graphicFrameLocks noGrp="1"/>
          </p:cNvGraphicFramePr>
          <p:nvPr/>
        </p:nvGraphicFramePr>
        <p:xfrm>
          <a:off x="457200" y="1676400"/>
          <a:ext cx="8458201" cy="3581400"/>
        </p:xfrm>
        <a:graphic>
          <a:graphicData uri="http://schemas.openxmlformats.org/drawingml/2006/table">
            <a:tbl>
              <a:tblPr/>
              <a:tblGrid>
                <a:gridCol w="545999"/>
                <a:gridCol w="1495768"/>
                <a:gridCol w="6416434"/>
              </a:tblGrid>
              <a:tr h="976448">
                <a:tc gridSpan="3">
                  <a:txBody>
                    <a:bodyPr/>
                    <a:lstStyle/>
                    <a:p>
                      <a:pPr algn="ctr">
                        <a:spcAft>
                          <a:spcPts val="0"/>
                        </a:spcAft>
                      </a:pPr>
                      <a:endParaRPr lang="id-ID" sz="2800" dirty="0">
                        <a:solidFill>
                          <a:schemeClr val="bg1"/>
                        </a:solidFill>
                        <a:latin typeface="Times New Roman"/>
                        <a:ea typeface="Times New Roman"/>
                        <a:cs typeface="Times New Roman"/>
                      </a:endParaRPr>
                    </a:p>
                    <a:p>
                      <a:pPr algn="ctr">
                        <a:spcAft>
                          <a:spcPts val="0"/>
                        </a:spcAft>
                      </a:pPr>
                      <a:r>
                        <a:rPr lang="en-US" sz="2400" b="1" dirty="0">
                          <a:solidFill>
                            <a:schemeClr val="bg1"/>
                          </a:solidFill>
                          <a:latin typeface="Palatino Linotype"/>
                          <a:ea typeface="Times New Roman"/>
                          <a:cs typeface="Calibri"/>
                        </a:rPr>
                        <a:t>DAFTAR PESERTA  KATALOG INDUK  DAERAH</a:t>
                      </a:r>
                      <a:endParaRPr lang="id-ID" sz="28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551906">
                <a:tc gridSpan="3">
                  <a:txBody>
                    <a:bodyPr/>
                    <a:lstStyle/>
                    <a:p>
                      <a:pPr algn="ctr">
                        <a:spcAft>
                          <a:spcPts val="0"/>
                        </a:spcAft>
                      </a:pPr>
                      <a:r>
                        <a:rPr lang="en-US" sz="2800" b="1" dirty="0" err="1">
                          <a:solidFill>
                            <a:schemeClr val="bg1"/>
                          </a:solidFill>
                          <a:latin typeface="Palatino Linotype"/>
                          <a:ea typeface="Times New Roman"/>
                          <a:cs typeface="Arial"/>
                        </a:rPr>
                        <a:t>Nomor</a:t>
                      </a:r>
                      <a:r>
                        <a:rPr lang="en-US" sz="2800" b="1" dirty="0">
                          <a:solidFill>
                            <a:schemeClr val="bg1"/>
                          </a:solidFill>
                          <a:latin typeface="Palatino Linotype"/>
                          <a:ea typeface="Times New Roman"/>
                          <a:cs typeface="Arial"/>
                        </a:rPr>
                        <a:t> 2</a:t>
                      </a:r>
                      <a:r>
                        <a:rPr lang="id-ID" sz="2800" b="1" dirty="0">
                          <a:solidFill>
                            <a:schemeClr val="bg1"/>
                          </a:solidFill>
                          <a:latin typeface="Palatino Linotype"/>
                          <a:ea typeface="Times New Roman"/>
                          <a:cs typeface="Arial"/>
                        </a:rPr>
                        <a:t>3</a:t>
                      </a:r>
                      <a:r>
                        <a:rPr lang="en-US" sz="2800" b="1" dirty="0">
                          <a:solidFill>
                            <a:schemeClr val="bg1"/>
                          </a:solidFill>
                          <a:latin typeface="Palatino Linotype"/>
                          <a:ea typeface="Times New Roman"/>
                          <a:cs typeface="Arial"/>
                        </a:rPr>
                        <a:t> -</a:t>
                      </a:r>
                      <a:r>
                        <a:rPr lang="en-US" sz="2400" b="1" dirty="0">
                          <a:solidFill>
                            <a:schemeClr val="bg1"/>
                          </a:solidFill>
                          <a:latin typeface="Palatino Linotype"/>
                          <a:ea typeface="Times New Roman"/>
                          <a:cs typeface="Calibri"/>
                        </a:rPr>
                        <a:t>TAHUN 201</a:t>
                      </a:r>
                      <a:r>
                        <a:rPr lang="id-ID" sz="2400" b="1" dirty="0">
                          <a:solidFill>
                            <a:schemeClr val="bg1"/>
                          </a:solidFill>
                          <a:latin typeface="Palatino Linotype"/>
                          <a:ea typeface="Times New Roman"/>
                          <a:cs typeface="Calibri"/>
                        </a:rPr>
                        <a:t>4</a:t>
                      </a:r>
                      <a:endParaRPr lang="id-ID" sz="28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933994">
                <a:tc>
                  <a:txBody>
                    <a:bodyPr/>
                    <a:lstStyle/>
                    <a:p>
                      <a:pPr algn="ctr">
                        <a:spcAft>
                          <a:spcPts val="0"/>
                        </a:spcAft>
                      </a:pPr>
                      <a:r>
                        <a:rPr lang="en-US" sz="2400" dirty="0">
                          <a:solidFill>
                            <a:schemeClr val="bg1"/>
                          </a:solidFill>
                          <a:latin typeface="Palatino Linotype"/>
                          <a:ea typeface="Times New Roman"/>
                          <a:cs typeface="Calibri"/>
                        </a:rPr>
                        <a:t>NO</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400" dirty="0">
                          <a:solidFill>
                            <a:schemeClr val="bg1"/>
                          </a:solidFill>
                          <a:latin typeface="Palatino Linotype"/>
                          <a:ea typeface="Times New Roman"/>
                          <a:cs typeface="Calibri"/>
                        </a:rPr>
                        <a:t>KODE LOKASI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4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119052">
                <a:tc>
                  <a:txBody>
                    <a:bodyPr/>
                    <a:lstStyle/>
                    <a:p>
                      <a:pPr algn="ctr">
                        <a:spcAft>
                          <a:spcPts val="0"/>
                        </a:spcAft>
                      </a:pPr>
                      <a:r>
                        <a:rPr lang="en-US" sz="2400">
                          <a:solidFill>
                            <a:schemeClr val="bg1"/>
                          </a:solidFill>
                          <a:latin typeface="Palatino Linotype"/>
                          <a:ea typeface="Times New Roman"/>
                          <a:cs typeface="Calibri"/>
                        </a:rPr>
                        <a:t>1</a:t>
                      </a:r>
                      <a:endParaRPr lang="id-ID" sz="24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400" b="1" dirty="0">
                          <a:solidFill>
                            <a:schemeClr val="bg1"/>
                          </a:solidFill>
                          <a:latin typeface="Palatino Linotype"/>
                          <a:ea typeface="Times New Roman"/>
                          <a:cs typeface="Arial"/>
                        </a:rPr>
                        <a:t>JIPDSUR</a:t>
                      </a:r>
                      <a:r>
                        <a:rPr lang="en-US" sz="2400" dirty="0">
                          <a:solidFill>
                            <a:schemeClr val="bg1"/>
                          </a:solidFill>
                          <a:latin typeface="Palatino Linotype"/>
                          <a:ea typeface="Times New Roman"/>
                          <a:cs typeface="Arial"/>
                        </a:rPr>
                        <a:t> </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400" dirty="0" err="1">
                          <a:solidFill>
                            <a:schemeClr val="bg1"/>
                          </a:solidFill>
                          <a:latin typeface="Palatino Linotype"/>
                          <a:ea typeface="Times New Roman"/>
                          <a:cs typeface="Arial"/>
                        </a:rPr>
                        <a:t>Badan</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Perpustakaan</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dan</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Kearsipan</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Provinsin</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Jawa</a:t>
                      </a:r>
                      <a:r>
                        <a:rPr lang="en-US" sz="2400" dirty="0">
                          <a:solidFill>
                            <a:schemeClr val="bg1"/>
                          </a:solidFill>
                          <a:latin typeface="Palatino Linotype"/>
                          <a:ea typeface="Times New Roman"/>
                          <a:cs typeface="Arial"/>
                        </a:rPr>
                        <a:t> </a:t>
                      </a:r>
                      <a:r>
                        <a:rPr lang="en-US" sz="2400" dirty="0" err="1">
                          <a:solidFill>
                            <a:schemeClr val="bg1"/>
                          </a:solidFill>
                          <a:latin typeface="Palatino Linotype"/>
                          <a:ea typeface="Times New Roman"/>
                          <a:cs typeface="Arial"/>
                        </a:rPr>
                        <a:t>Timur</a:t>
                      </a:r>
                      <a:endParaRPr lang="id-ID" sz="24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04813"/>
            <a:ext cx="7772400" cy="647700"/>
          </a:xfrm>
        </p:spPr>
        <p:txBody>
          <a:bodyPr>
            <a:normAutofit fontScale="90000"/>
          </a:bodyPr>
          <a:lstStyle/>
          <a:p>
            <a:pPr algn="ctr" eaLnBrk="1" hangingPunct="1">
              <a:defRPr/>
            </a:pPr>
            <a:r>
              <a:rPr lang="id-ID" dirty="0" smtClean="0">
                <a:solidFill>
                  <a:schemeClr val="bg2">
                    <a:lumMod val="50000"/>
                  </a:schemeClr>
                </a:solidFill>
              </a:rPr>
              <a:t/>
            </a:r>
            <a:br>
              <a:rPr lang="id-ID" dirty="0" smtClean="0">
                <a:solidFill>
                  <a:schemeClr val="bg2">
                    <a:lumMod val="50000"/>
                  </a:schemeClr>
                </a:solidFill>
              </a:rPr>
            </a:br>
            <a:r>
              <a:rPr lang="en-US" b="1" dirty="0" err="1" smtClean="0">
                <a:solidFill>
                  <a:schemeClr val="accent1">
                    <a:lumMod val="50000"/>
                  </a:schemeClr>
                </a:solidFill>
                <a:latin typeface="Narkisim" pitchFamily="34" charset="-79"/>
                <a:cs typeface="Narkisim" pitchFamily="34" charset="-79"/>
              </a:rPr>
              <a:t>Undang-Undang</a:t>
            </a:r>
            <a:r>
              <a:rPr lang="en-US" b="1" dirty="0" smtClean="0">
                <a:solidFill>
                  <a:schemeClr val="accent1">
                    <a:lumMod val="50000"/>
                  </a:schemeClr>
                </a:solidFill>
                <a:latin typeface="Narkisim" pitchFamily="34" charset="-79"/>
                <a:cs typeface="Narkisim" pitchFamily="34" charset="-79"/>
              </a:rPr>
              <a:t> </a:t>
            </a:r>
            <a:r>
              <a:rPr lang="en-US" b="1" dirty="0">
                <a:solidFill>
                  <a:schemeClr val="accent1">
                    <a:lumMod val="50000"/>
                  </a:schemeClr>
                </a:solidFill>
                <a:latin typeface="Narkisim" pitchFamily="34" charset="-79"/>
                <a:cs typeface="Narkisim" pitchFamily="34" charset="-79"/>
              </a:rPr>
              <a:t>no. </a:t>
            </a:r>
            <a:r>
              <a:rPr lang="en-US" b="1" dirty="0" smtClean="0">
                <a:solidFill>
                  <a:schemeClr val="accent1">
                    <a:lumMod val="50000"/>
                  </a:schemeClr>
                </a:solidFill>
                <a:latin typeface="Narkisim" pitchFamily="34" charset="-79"/>
                <a:cs typeface="Narkisim" pitchFamily="34" charset="-79"/>
              </a:rPr>
              <a:t>43/2007</a:t>
            </a:r>
            <a:r>
              <a:rPr lang="id-ID" dirty="0">
                <a:solidFill>
                  <a:srgbClr val="002060"/>
                </a:solidFill>
                <a:latin typeface="Narkisim" pitchFamily="34" charset="-79"/>
                <a:cs typeface="Narkisim" pitchFamily="34" charset="-79"/>
              </a:rPr>
              <a:t/>
            </a:r>
            <a:br>
              <a:rPr lang="id-ID" dirty="0">
                <a:solidFill>
                  <a:srgbClr val="002060"/>
                </a:solidFill>
                <a:latin typeface="Narkisim" pitchFamily="34" charset="-79"/>
                <a:cs typeface="Narkisim" pitchFamily="34" charset="-79"/>
              </a:rPr>
            </a:br>
            <a:endParaRPr lang="id-ID" dirty="0">
              <a:solidFill>
                <a:srgbClr val="002060"/>
              </a:solidFill>
              <a:latin typeface="Narkisim" pitchFamily="34" charset="-79"/>
              <a:cs typeface="Narkisim" pitchFamily="34" charset="-79"/>
            </a:endParaRPr>
          </a:p>
        </p:txBody>
      </p:sp>
      <p:graphicFrame>
        <p:nvGraphicFramePr>
          <p:cNvPr id="4" name="Content Placeholder 3"/>
          <p:cNvGraphicFramePr>
            <a:graphicFrameLocks noGrp="1"/>
          </p:cNvGraphicFramePr>
          <p:nvPr>
            <p:ph idx="1"/>
          </p:nvPr>
        </p:nvGraphicFramePr>
        <p:xfrm>
          <a:off x="838200" y="10668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zzzsiwho\themes powerPoint\Picture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6858000" cy="6888480"/>
          </a:xfrm>
          <a:prstGeom prst="rect">
            <a:avLst/>
          </a:prstGeom>
          <a:noFill/>
        </p:spPr>
      </p:pic>
      <p:graphicFrame>
        <p:nvGraphicFramePr>
          <p:cNvPr id="9" name="Table 8"/>
          <p:cNvGraphicFramePr>
            <a:graphicFrameLocks noGrp="1"/>
          </p:cNvGraphicFramePr>
          <p:nvPr/>
        </p:nvGraphicFramePr>
        <p:xfrm>
          <a:off x="304800" y="685800"/>
          <a:ext cx="8458200" cy="4949755"/>
        </p:xfrm>
        <a:graphic>
          <a:graphicData uri="http://schemas.openxmlformats.org/drawingml/2006/table">
            <a:tbl>
              <a:tblPr/>
              <a:tblGrid>
                <a:gridCol w="545999"/>
                <a:gridCol w="1740001"/>
                <a:gridCol w="6172200"/>
              </a:tblGrid>
              <a:tr h="733357">
                <a:tc gridSpan="3">
                  <a:txBody>
                    <a:bodyPr/>
                    <a:lstStyle/>
                    <a:p>
                      <a:pPr algn="ctr">
                        <a:spcAft>
                          <a:spcPts val="0"/>
                        </a:spcAft>
                      </a:pPr>
                      <a:endParaRPr lang="id-ID" sz="2000" dirty="0">
                        <a:solidFill>
                          <a:schemeClr val="bg1"/>
                        </a:solidFill>
                        <a:latin typeface="Times New Roman"/>
                        <a:ea typeface="Times New Roman"/>
                        <a:cs typeface="Times New Roman"/>
                      </a:endParaRPr>
                    </a:p>
                    <a:p>
                      <a:pPr algn="ctr">
                        <a:spcAft>
                          <a:spcPts val="0"/>
                        </a:spcAft>
                      </a:pPr>
                      <a:r>
                        <a:rPr lang="en-US" sz="2000" b="1" dirty="0">
                          <a:solidFill>
                            <a:schemeClr val="bg1"/>
                          </a:solidFill>
                          <a:latin typeface="Palatino Linotype"/>
                          <a:ea typeface="Times New Roman"/>
                          <a:cs typeface="Calibri"/>
                        </a:rPr>
                        <a:t>DAFTAR PESERTA  KATALOG INDUK  DAERAH</a:t>
                      </a:r>
                      <a:endParaRPr lang="id-ID" sz="20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414506">
                <a:tc gridSpan="3">
                  <a:txBody>
                    <a:bodyPr/>
                    <a:lstStyle/>
                    <a:p>
                      <a:pPr algn="ctr">
                        <a:spcAft>
                          <a:spcPts val="0"/>
                        </a:spcAft>
                      </a:pPr>
                      <a:r>
                        <a:rPr lang="en-US" sz="2000" b="1">
                          <a:solidFill>
                            <a:schemeClr val="bg1"/>
                          </a:solidFill>
                          <a:latin typeface="Palatino Linotype"/>
                          <a:ea typeface="Times New Roman"/>
                          <a:cs typeface="Arial"/>
                        </a:rPr>
                        <a:t>Nomor 2</a:t>
                      </a:r>
                      <a:r>
                        <a:rPr lang="id-ID" sz="2000" b="1">
                          <a:solidFill>
                            <a:schemeClr val="bg1"/>
                          </a:solidFill>
                          <a:latin typeface="Palatino Linotype"/>
                          <a:ea typeface="Times New Roman"/>
                          <a:cs typeface="Arial"/>
                        </a:rPr>
                        <a:t>4</a:t>
                      </a:r>
                      <a:r>
                        <a:rPr lang="en-US" sz="2000" b="1">
                          <a:solidFill>
                            <a:schemeClr val="bg1"/>
                          </a:solidFill>
                          <a:latin typeface="Palatino Linotype"/>
                          <a:ea typeface="Times New Roman"/>
                          <a:cs typeface="Arial"/>
                        </a:rPr>
                        <a:t> -</a:t>
                      </a:r>
                      <a:r>
                        <a:rPr lang="en-US" sz="2000" b="1">
                          <a:solidFill>
                            <a:schemeClr val="bg1"/>
                          </a:solidFill>
                          <a:latin typeface="Palatino Linotype"/>
                          <a:ea typeface="Times New Roman"/>
                          <a:cs typeface="Calibri"/>
                        </a:rPr>
                        <a:t>TAHUN 201</a:t>
                      </a:r>
                      <a:r>
                        <a:rPr lang="id-ID" sz="2000" b="1">
                          <a:solidFill>
                            <a:schemeClr val="bg1"/>
                          </a:solidFill>
                          <a:latin typeface="Palatino Linotype"/>
                          <a:ea typeface="Times New Roman"/>
                          <a:cs typeface="Calibri"/>
                        </a:rPr>
                        <a:t>5</a:t>
                      </a:r>
                      <a:endParaRPr lang="id-ID" sz="200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701472">
                <a:tc>
                  <a:txBody>
                    <a:bodyPr/>
                    <a:lstStyle/>
                    <a:p>
                      <a:pPr algn="ctr">
                        <a:spcAft>
                          <a:spcPts val="0"/>
                        </a:spcAft>
                      </a:pPr>
                      <a:r>
                        <a:rPr lang="en-US" sz="2000">
                          <a:solidFill>
                            <a:schemeClr val="bg1"/>
                          </a:solidFill>
                          <a:latin typeface="Palatino Linotype"/>
                          <a:ea typeface="Times New Roman"/>
                          <a:cs typeface="Calibri"/>
                        </a:rPr>
                        <a:t>NO</a:t>
                      </a:r>
                      <a:endParaRPr lang="id-ID" sz="20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0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NAMA INSTANSI</a:t>
                      </a:r>
                      <a:endParaRPr lang="id-ID" sz="20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82621">
                <a:tc>
                  <a:txBody>
                    <a:bodyPr/>
                    <a:lstStyle/>
                    <a:p>
                      <a:pPr algn="ctr">
                        <a:spcAft>
                          <a:spcPts val="0"/>
                        </a:spcAft>
                      </a:pPr>
                      <a:r>
                        <a:rPr lang="en-US" sz="2000">
                          <a:solidFill>
                            <a:schemeClr val="bg1"/>
                          </a:solidFill>
                          <a:latin typeface="Palatino Linotype"/>
                          <a:ea typeface="Times New Roman"/>
                          <a:cs typeface="Calibri"/>
                        </a:rPr>
                        <a:t>1</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JIPDSUR</a:t>
                      </a:r>
                      <a:r>
                        <a:rPr lang="en-US" sz="2000">
                          <a:solidFill>
                            <a:schemeClr val="bg1"/>
                          </a:solidFill>
                          <a:latin typeface="Palatino Linotype"/>
                          <a:ea typeface="Times New Roman"/>
                          <a:cs typeface="Arial"/>
                        </a:rPr>
                        <a:t> </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a:solidFill>
                            <a:schemeClr val="bg1"/>
                          </a:solidFill>
                          <a:latin typeface="Palatino Linotype"/>
                          <a:ea typeface="Times New Roman"/>
                          <a:cs typeface="Arial"/>
                        </a:rPr>
                        <a:t>Badan Perpustakaan dan Kearsipan Provinsin Jawa Timur</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82621">
                <a:tc>
                  <a:txBody>
                    <a:bodyPr/>
                    <a:lstStyle/>
                    <a:p>
                      <a:pPr algn="ctr">
                        <a:spcAft>
                          <a:spcPts val="0"/>
                        </a:spcAft>
                      </a:pPr>
                      <a:r>
                        <a:rPr lang="en-US" sz="2000">
                          <a:solidFill>
                            <a:schemeClr val="bg1"/>
                          </a:solidFill>
                          <a:latin typeface="Palatino Linotype"/>
                          <a:ea typeface="Times New Roman"/>
                          <a:cs typeface="Calibri"/>
                        </a:rPr>
                        <a:t>2</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dirty="0">
                          <a:solidFill>
                            <a:schemeClr val="bg1"/>
                          </a:solidFill>
                          <a:latin typeface="Palatino Linotype"/>
                          <a:ea typeface="Times New Roman"/>
                          <a:cs typeface="Arial"/>
                        </a:rPr>
                        <a:t>JIPUBLI</a:t>
                      </a:r>
                      <a:r>
                        <a:rPr lang="id-ID" sz="2000" dirty="0">
                          <a:solidFill>
                            <a:schemeClr val="bg1"/>
                          </a:solidFill>
                          <a:latin typeface="Palatino Linotype"/>
                          <a:ea typeface="Times New Roman"/>
                          <a:cs typeface="Arial"/>
                        </a:rPr>
                        <a:t>kot</a:t>
                      </a:r>
                      <a:endParaRPr lang="id-ID" sz="20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a:solidFill>
                            <a:schemeClr val="bg1"/>
                          </a:solidFill>
                          <a:latin typeface="Palatino Linotype"/>
                          <a:ea typeface="Times New Roman"/>
                          <a:cs typeface="Arial"/>
                        </a:rPr>
                        <a:t>Kantor Perpustakaan </a:t>
                      </a:r>
                      <a:r>
                        <a:rPr lang="id-ID" sz="2000">
                          <a:solidFill>
                            <a:schemeClr val="bg1"/>
                          </a:solidFill>
                          <a:latin typeface="Palatino Linotype"/>
                          <a:ea typeface="Times New Roman"/>
                          <a:cs typeface="Arial"/>
                        </a:rPr>
                        <a:t>Umum </a:t>
                      </a:r>
                      <a:r>
                        <a:rPr lang="en-US" sz="2000">
                          <a:solidFill>
                            <a:schemeClr val="bg1"/>
                          </a:solidFill>
                          <a:latin typeface="Palatino Linotype"/>
                          <a:ea typeface="Times New Roman"/>
                          <a:cs typeface="Arial"/>
                        </a:rPr>
                        <a:t>dan Arsip Daerah K</a:t>
                      </a:r>
                      <a:r>
                        <a:rPr lang="id-ID" sz="2000">
                          <a:solidFill>
                            <a:schemeClr val="bg1"/>
                          </a:solidFill>
                          <a:latin typeface="Palatino Linotype"/>
                          <a:ea typeface="Times New Roman"/>
                          <a:cs typeface="Arial"/>
                        </a:rPr>
                        <a:t>ota</a:t>
                      </a:r>
                      <a:r>
                        <a:rPr lang="en-US" sz="2000">
                          <a:solidFill>
                            <a:schemeClr val="bg1"/>
                          </a:solidFill>
                          <a:latin typeface="Palatino Linotype"/>
                          <a:ea typeface="Times New Roman"/>
                          <a:cs typeface="Arial"/>
                        </a:rPr>
                        <a:t> Blitar</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701472">
                <a:tc>
                  <a:txBody>
                    <a:bodyPr/>
                    <a:lstStyle/>
                    <a:p>
                      <a:pPr algn="ctr">
                        <a:spcAft>
                          <a:spcPts val="0"/>
                        </a:spcAft>
                      </a:pPr>
                      <a:r>
                        <a:rPr lang="en-US" sz="2000">
                          <a:solidFill>
                            <a:schemeClr val="bg1"/>
                          </a:solidFill>
                          <a:latin typeface="Palatino Linotype"/>
                          <a:ea typeface="Times New Roman"/>
                          <a:cs typeface="Calibri"/>
                        </a:rPr>
                        <a:t>3</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JIPUNG</a:t>
                      </a:r>
                      <a:r>
                        <a:rPr lang="id-ID" sz="2000" b="1">
                          <a:solidFill>
                            <a:schemeClr val="bg1"/>
                          </a:solidFill>
                          <a:latin typeface="Palatino Linotype"/>
                          <a:ea typeface="Times New Roman"/>
                          <a:cs typeface="Arial"/>
                        </a:rPr>
                        <a:t>W</a:t>
                      </a:r>
                      <a:r>
                        <a:rPr lang="en-US" sz="2000">
                          <a:solidFill>
                            <a:schemeClr val="bg1"/>
                          </a:solidFill>
                          <a:latin typeface="Palatino Linotype"/>
                          <a:ea typeface="Times New Roman"/>
                          <a:cs typeface="Arial"/>
                        </a:rPr>
                        <a:t>	</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a:solidFill>
                            <a:schemeClr val="bg1"/>
                          </a:solidFill>
                          <a:latin typeface="Palatino Linotype"/>
                          <a:ea typeface="Times New Roman"/>
                          <a:cs typeface="Arial"/>
                        </a:rPr>
                        <a:t>Kantor Perpustakaan Umum dan Arsip Daerah Kabupaten </a:t>
                      </a:r>
                      <a:r>
                        <a:rPr lang="id-ID" sz="2000">
                          <a:solidFill>
                            <a:schemeClr val="bg1"/>
                          </a:solidFill>
                          <a:latin typeface="Palatino Linotype"/>
                          <a:ea typeface="Times New Roman"/>
                          <a:cs typeface="Arial"/>
                        </a:rPr>
                        <a:t>Ngawi</a:t>
                      </a:r>
                      <a:endParaRPr lang="id-ID" sz="200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414506">
                <a:tc>
                  <a:txBody>
                    <a:bodyPr/>
                    <a:lstStyle/>
                    <a:p>
                      <a:pPr algn="ctr">
                        <a:spcAft>
                          <a:spcPts val="0"/>
                        </a:spcAft>
                      </a:pPr>
                      <a:r>
                        <a:rPr lang="en-US" sz="2000">
                          <a:solidFill>
                            <a:schemeClr val="bg1"/>
                          </a:solidFill>
                          <a:latin typeface="Palatino Linotype"/>
                          <a:ea typeface="Times New Roman"/>
                          <a:cs typeface="Calibri"/>
                        </a:rPr>
                        <a:t>4</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JIPUMA</a:t>
                      </a:r>
                      <a:r>
                        <a:rPr lang="id-ID" sz="2000" b="1">
                          <a:solidFill>
                            <a:schemeClr val="bg1"/>
                          </a:solidFill>
                          <a:latin typeface="Palatino Linotype"/>
                          <a:ea typeface="Times New Roman"/>
                          <a:cs typeface="Arial"/>
                        </a:rPr>
                        <a:t>Lkot</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a:solidFill>
                            <a:schemeClr val="bg1"/>
                          </a:solidFill>
                          <a:latin typeface="Palatino Linotype"/>
                          <a:ea typeface="Times New Roman"/>
                          <a:cs typeface="Arial"/>
                        </a:rPr>
                        <a:t>Kantor Perpustakaan </a:t>
                      </a:r>
                      <a:r>
                        <a:rPr lang="id-ID" sz="2000">
                          <a:solidFill>
                            <a:schemeClr val="bg1"/>
                          </a:solidFill>
                          <a:latin typeface="Palatino Linotype"/>
                          <a:ea typeface="Times New Roman"/>
                          <a:cs typeface="Arial"/>
                        </a:rPr>
                        <a:t>Umum </a:t>
                      </a:r>
                      <a:r>
                        <a:rPr lang="en-US" sz="2000">
                          <a:solidFill>
                            <a:schemeClr val="bg1"/>
                          </a:solidFill>
                          <a:latin typeface="Palatino Linotype"/>
                          <a:ea typeface="Times New Roman"/>
                          <a:cs typeface="Arial"/>
                        </a:rPr>
                        <a:t>K</a:t>
                      </a:r>
                      <a:r>
                        <a:rPr lang="id-ID" sz="2000">
                          <a:solidFill>
                            <a:schemeClr val="bg1"/>
                          </a:solidFill>
                          <a:latin typeface="Palatino Linotype"/>
                          <a:ea typeface="Times New Roman"/>
                          <a:cs typeface="Arial"/>
                        </a:rPr>
                        <a:t>ota Malang</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82621">
                <a:tc>
                  <a:txBody>
                    <a:bodyPr/>
                    <a:lstStyle/>
                    <a:p>
                      <a:pPr algn="ctr">
                        <a:spcAft>
                          <a:spcPts val="0"/>
                        </a:spcAft>
                      </a:pPr>
                      <a:r>
                        <a:rPr lang="en-US" sz="2000">
                          <a:solidFill>
                            <a:schemeClr val="bg1"/>
                          </a:solidFill>
                          <a:latin typeface="Palatino Linotype"/>
                          <a:ea typeface="Times New Roman"/>
                          <a:cs typeface="Calibri"/>
                        </a:rPr>
                        <a:t>5</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a:t>
                      </a:r>
                      <a:r>
                        <a:rPr lang="id-ID" sz="2000" b="1">
                          <a:solidFill>
                            <a:schemeClr val="bg1"/>
                          </a:solidFill>
                          <a:latin typeface="Palatino Linotype"/>
                          <a:ea typeface="Times New Roman"/>
                          <a:cs typeface="Arial"/>
                        </a:rPr>
                        <a:t>TBRA</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a:solidFill>
                            <a:schemeClr val="bg1"/>
                          </a:solidFill>
                          <a:latin typeface="Palatino Linotype"/>
                          <a:ea typeface="Times New Roman"/>
                          <a:cs typeface="Times New Roman"/>
                        </a:rPr>
                        <a:t>Universitas</a:t>
                      </a:r>
                      <a:r>
                        <a:rPr lang="id-ID" sz="2000">
                          <a:solidFill>
                            <a:schemeClr val="bg1"/>
                          </a:solidFill>
                          <a:latin typeface="Palatino Linotype"/>
                          <a:ea typeface="Times New Roman"/>
                          <a:cs typeface="Times New Roman"/>
                        </a:rPr>
                        <a:t> Brawijaya Malang</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82621">
                <a:tc>
                  <a:txBody>
                    <a:bodyPr/>
                    <a:lstStyle/>
                    <a:p>
                      <a:pPr algn="ctr">
                        <a:spcAft>
                          <a:spcPts val="0"/>
                        </a:spcAft>
                      </a:pPr>
                      <a:r>
                        <a:rPr lang="en-US" sz="2000">
                          <a:solidFill>
                            <a:schemeClr val="bg1"/>
                          </a:solidFill>
                          <a:latin typeface="Palatino Linotype"/>
                          <a:ea typeface="Times New Roman"/>
                          <a:cs typeface="Calibri"/>
                        </a:rPr>
                        <a:t>6</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b="1">
                          <a:solidFill>
                            <a:schemeClr val="bg1"/>
                          </a:solidFill>
                          <a:latin typeface="Palatino Linotype"/>
                          <a:ea typeface="Times New Roman"/>
                          <a:cs typeface="Arial"/>
                        </a:rPr>
                        <a:t>JIP</a:t>
                      </a:r>
                      <a:r>
                        <a:rPr lang="id-ID" sz="2000" b="1">
                          <a:solidFill>
                            <a:schemeClr val="bg1"/>
                          </a:solidFill>
                          <a:latin typeface="Palatino Linotype"/>
                          <a:ea typeface="Times New Roman"/>
                          <a:cs typeface="Arial"/>
                        </a:rPr>
                        <a:t>T</a:t>
                      </a:r>
                      <a:r>
                        <a:rPr lang="en-US" sz="2000" b="1">
                          <a:solidFill>
                            <a:schemeClr val="bg1"/>
                          </a:solidFill>
                          <a:latin typeface="Palatino Linotype"/>
                          <a:ea typeface="Times New Roman"/>
                          <a:cs typeface="Arial"/>
                        </a:rPr>
                        <a:t>MA</a:t>
                      </a:r>
                      <a:r>
                        <a:rPr lang="id-ID" sz="2000" b="1">
                          <a:solidFill>
                            <a:schemeClr val="bg1"/>
                          </a:solidFill>
                          <a:latin typeface="Palatino Linotype"/>
                          <a:ea typeface="Times New Roman"/>
                          <a:cs typeface="Arial"/>
                        </a:rPr>
                        <a:t>L</a:t>
                      </a:r>
                      <a:endParaRPr lang="id-ID" sz="20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2000" dirty="0" err="1">
                          <a:solidFill>
                            <a:schemeClr val="bg1"/>
                          </a:solidFill>
                          <a:latin typeface="Palatino Linotype"/>
                          <a:ea typeface="Times New Roman"/>
                          <a:cs typeface="Times New Roman"/>
                        </a:rPr>
                        <a:t>Universitas</a:t>
                      </a:r>
                      <a:r>
                        <a:rPr lang="id-ID" sz="2000" dirty="0">
                          <a:solidFill>
                            <a:schemeClr val="bg1"/>
                          </a:solidFill>
                          <a:latin typeface="Palatino Linotype"/>
                          <a:ea typeface="Times New Roman"/>
                          <a:cs typeface="Times New Roman"/>
                        </a:rPr>
                        <a:t> Negeri Malang</a:t>
                      </a:r>
                      <a:endParaRPr lang="id-ID" sz="20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2971799"/>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228603"/>
          <a:ext cx="8686799" cy="5384122"/>
        </p:xfrm>
        <a:graphic>
          <a:graphicData uri="http://schemas.openxmlformats.org/drawingml/2006/table">
            <a:tbl>
              <a:tblPr/>
              <a:tblGrid>
                <a:gridCol w="560754"/>
                <a:gridCol w="1649046"/>
                <a:gridCol w="6476999"/>
              </a:tblGrid>
              <a:tr h="314287">
                <a:tc gridSpan="3">
                  <a:txBody>
                    <a:bodyPr/>
                    <a:lstStyle/>
                    <a:p>
                      <a:pPr algn="ctr">
                        <a:spcAft>
                          <a:spcPts val="0"/>
                        </a:spcAft>
                      </a:pPr>
                      <a:r>
                        <a:rPr lang="en-US" sz="2000" b="1" dirty="0">
                          <a:solidFill>
                            <a:schemeClr val="bg1"/>
                          </a:solidFill>
                          <a:latin typeface="Palatino Linotype"/>
                          <a:ea typeface="Times New Roman"/>
                          <a:cs typeface="Calibri"/>
                        </a:rPr>
                        <a:t>DAFTAR PESERTA  KATALOG INDUK  DAERAH</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314287">
                <a:tc gridSpan="3">
                  <a:txBody>
                    <a:bodyPr/>
                    <a:lstStyle/>
                    <a:p>
                      <a:pPr algn="ctr">
                        <a:spcAft>
                          <a:spcPts val="0"/>
                        </a:spcAft>
                      </a:pPr>
                      <a:r>
                        <a:rPr lang="en-US" sz="2400" b="1" dirty="0" err="1">
                          <a:solidFill>
                            <a:schemeClr val="bg1"/>
                          </a:solidFill>
                          <a:latin typeface="Palatino Linotype"/>
                          <a:ea typeface="Times New Roman"/>
                          <a:cs typeface="Arial"/>
                        </a:rPr>
                        <a:t>Nomor</a:t>
                      </a:r>
                      <a:r>
                        <a:rPr lang="en-US" sz="2400" b="1" dirty="0">
                          <a:solidFill>
                            <a:schemeClr val="bg1"/>
                          </a:solidFill>
                          <a:latin typeface="Palatino Linotype"/>
                          <a:ea typeface="Times New Roman"/>
                          <a:cs typeface="Arial"/>
                        </a:rPr>
                        <a:t> </a:t>
                      </a:r>
                      <a:r>
                        <a:rPr lang="en-US" sz="2400" b="1" dirty="0" smtClean="0">
                          <a:solidFill>
                            <a:schemeClr val="bg1"/>
                          </a:solidFill>
                          <a:latin typeface="Palatino Linotype"/>
                          <a:ea typeface="Times New Roman"/>
                          <a:cs typeface="Arial"/>
                        </a:rPr>
                        <a:t>25 </a:t>
                      </a:r>
                      <a:r>
                        <a:rPr lang="en-US" sz="2400" b="1" dirty="0">
                          <a:solidFill>
                            <a:schemeClr val="bg1"/>
                          </a:solidFill>
                          <a:latin typeface="Palatino Linotype"/>
                          <a:ea typeface="Times New Roman"/>
                          <a:cs typeface="Arial"/>
                        </a:rPr>
                        <a:t>-</a:t>
                      </a:r>
                      <a:r>
                        <a:rPr lang="en-US" sz="2000" b="1" dirty="0">
                          <a:solidFill>
                            <a:schemeClr val="bg1"/>
                          </a:solidFill>
                          <a:latin typeface="Palatino Linotype"/>
                          <a:ea typeface="Times New Roman"/>
                          <a:cs typeface="Calibri"/>
                        </a:rPr>
                        <a:t>TAHUN </a:t>
                      </a:r>
                      <a:r>
                        <a:rPr lang="en-US" sz="2000" b="1" dirty="0" smtClean="0">
                          <a:solidFill>
                            <a:schemeClr val="bg1"/>
                          </a:solidFill>
                          <a:latin typeface="Palatino Linotype"/>
                          <a:ea typeface="Times New Roman"/>
                          <a:cs typeface="Calibri"/>
                        </a:rPr>
                        <a:t>2016</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531870">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0550">
                <a:tc>
                  <a:txBody>
                    <a:bodyPr/>
                    <a:lstStyle/>
                    <a:p>
                      <a:pPr algn="ctr">
                        <a:spcAft>
                          <a:spcPts val="0"/>
                        </a:spcAft>
                      </a:pPr>
                      <a:r>
                        <a:rPr lang="en-US" sz="1900" dirty="0">
                          <a:solidFill>
                            <a:schemeClr val="bg1"/>
                          </a:solidFill>
                          <a:latin typeface="Palatino Linotype"/>
                          <a:ea typeface="Times New Roman"/>
                          <a:cs typeface="Calibri"/>
                        </a:rPr>
                        <a:t>1</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a:ea typeface="Times New Roman"/>
                          <a:cs typeface="Arial"/>
                        </a:rPr>
                        <a:t>JIPDSUR</a:t>
                      </a:r>
                      <a:r>
                        <a:rPr lang="en-US" sz="1900" dirty="0" smtClean="0">
                          <a:solidFill>
                            <a:schemeClr val="bg1"/>
                          </a:solidFill>
                          <a:latin typeface="Palatino Linotype"/>
                          <a:ea typeface="Times New Roman"/>
                          <a:cs typeface="Arial"/>
                        </a:rPr>
                        <a:t>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Badan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dan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Kearsipan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Provinsin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Jawa</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Timur</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2</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kern="1200" baseline="0" dirty="0" smtClean="0">
                          <a:solidFill>
                            <a:schemeClr val="bg1"/>
                          </a:solidFill>
                          <a:latin typeface="Palatino Linotype" pitchFamily="18" charset="0"/>
                          <a:ea typeface="+mn-ea"/>
                          <a:cs typeface="+mn-cs"/>
                        </a:rPr>
                        <a:t>JIPUBAY</a:t>
                      </a:r>
                      <a:endParaRPr lang="id-ID" sz="19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Dinas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dan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Arsip</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Kab</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Banyuwangi</a:t>
                      </a:r>
                      <a:r>
                        <a:rPr lang="en-US" sz="1800" b="0" kern="1200" baseline="0" dirty="0" smtClean="0">
                          <a:solidFill>
                            <a:schemeClr val="bg1"/>
                          </a:solidFill>
                          <a:latin typeface="Palatino Linotype" pitchFamily="18" charset="0"/>
                          <a:ea typeface="+mn-ea"/>
                          <a:cs typeface="+mn-cs"/>
                        </a:rPr>
                        <a:t>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0550">
                <a:tc>
                  <a:txBody>
                    <a:bodyPr/>
                    <a:lstStyle/>
                    <a:p>
                      <a:pPr algn="ctr">
                        <a:spcAft>
                          <a:spcPts val="0"/>
                        </a:spcAft>
                      </a:pPr>
                      <a:r>
                        <a:rPr lang="en-US" sz="1900">
                          <a:solidFill>
                            <a:schemeClr val="bg1"/>
                          </a:solidFill>
                          <a:latin typeface="Palatino Linotype"/>
                          <a:ea typeface="Times New Roman"/>
                          <a:cs typeface="Calibri"/>
                        </a:rPr>
                        <a:t>3</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kern="1200" baseline="0" dirty="0" err="1" smtClean="0">
                          <a:solidFill>
                            <a:schemeClr val="bg1"/>
                          </a:solidFill>
                          <a:latin typeface="Palatino Linotype" pitchFamily="18" charset="0"/>
                          <a:ea typeface="+mn-ea"/>
                          <a:cs typeface="+mn-cs"/>
                        </a:rPr>
                        <a:t>JIPUMADkot</a:t>
                      </a:r>
                      <a:r>
                        <a:rPr lang="en-US" sz="1800" b="1" kern="1200" baseline="0" dirty="0" smtClean="0">
                          <a:solidFill>
                            <a:schemeClr val="tx1"/>
                          </a:solidFill>
                          <a:latin typeface="Palatino Linotype" pitchFamily="18" charset="0"/>
                          <a:ea typeface="+mn-ea"/>
                          <a:cs typeface="+mn-cs"/>
                        </a:rPr>
                        <a:t> </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l">
                        <a:spcAft>
                          <a:spcPts val="0"/>
                        </a:spcAft>
                      </a:pPr>
                      <a:r>
                        <a:rPr lang="en-US" sz="1800" b="0" kern="1200" baseline="0" dirty="0" err="1" smtClean="0">
                          <a:solidFill>
                            <a:schemeClr val="bg1"/>
                          </a:solidFill>
                          <a:latin typeface="Palatino Linotype" pitchFamily="18" charset="0"/>
                          <a:ea typeface="+mn-ea"/>
                          <a:cs typeface="+mn-cs"/>
                        </a:rPr>
                        <a:t>Dinas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dan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Arsip</a:t>
                      </a:r>
                      <a:r>
                        <a:rPr lang="en-US" sz="1800" b="0" kern="1200" baseline="0" dirty="0" smtClean="0">
                          <a:solidFill>
                            <a:schemeClr val="bg1"/>
                          </a:solidFill>
                          <a:latin typeface="Palatino Linotype" pitchFamily="18" charset="0"/>
                          <a:ea typeface="+mn-ea"/>
                          <a:cs typeface="+mn-cs"/>
                        </a:rPr>
                        <a:t> Kota </a:t>
                      </a:r>
                      <a:r>
                        <a:rPr lang="en-US" sz="1800" b="0" kern="1200" baseline="0" dirty="0" err="1" smtClean="0">
                          <a:solidFill>
                            <a:schemeClr val="bg1"/>
                          </a:solidFill>
                          <a:latin typeface="Palatino Linotype" pitchFamily="18" charset="0"/>
                          <a:ea typeface="+mn-ea"/>
                          <a:cs typeface="+mn-cs"/>
                        </a:rPr>
                        <a:t>Madiun</a:t>
                      </a:r>
                      <a:r>
                        <a:rPr lang="en-US" sz="1800" b="0" kern="1200" baseline="0" dirty="0" smtClean="0">
                          <a:solidFill>
                            <a:schemeClr val="bg1"/>
                          </a:solidFill>
                          <a:latin typeface="Palatino Linotype" pitchFamily="18" charset="0"/>
                          <a:ea typeface="+mn-ea"/>
                          <a:cs typeface="+mn-cs"/>
                        </a:rPr>
                        <a:t> </a:t>
                      </a:r>
                      <a:endParaRPr lang="id-ID" sz="1900" b="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4287">
                <a:tc>
                  <a:txBody>
                    <a:bodyPr/>
                    <a:lstStyle/>
                    <a:p>
                      <a:pPr algn="ctr">
                        <a:spcAft>
                          <a:spcPts val="0"/>
                        </a:spcAft>
                      </a:pPr>
                      <a:r>
                        <a:rPr lang="en-US" sz="1900">
                          <a:solidFill>
                            <a:schemeClr val="bg1"/>
                          </a:solidFill>
                          <a:latin typeface="Palatino Linotype"/>
                          <a:ea typeface="Times New Roman"/>
                          <a:cs typeface="Calibri"/>
                        </a:rPr>
                        <a:t>4</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err="1" smtClean="0">
                          <a:solidFill>
                            <a:schemeClr val="bg1"/>
                          </a:solidFill>
                          <a:latin typeface="Palatino Linotype" pitchFamily="18" charset="0"/>
                          <a:ea typeface="+mn-ea"/>
                          <a:cs typeface="+mn-cs"/>
                        </a:rPr>
                        <a:t>JIPUPROKot</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Dinas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dan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Arsip</a:t>
                      </a:r>
                      <a:r>
                        <a:rPr lang="en-US" sz="1800" b="0" kern="1200" baseline="0" dirty="0" smtClean="0">
                          <a:solidFill>
                            <a:schemeClr val="bg1"/>
                          </a:solidFill>
                          <a:latin typeface="Palatino Linotype" pitchFamily="18" charset="0"/>
                          <a:ea typeface="+mn-ea"/>
                          <a:cs typeface="+mn-cs"/>
                        </a:rPr>
                        <a:t> Kota </a:t>
                      </a:r>
                      <a:r>
                        <a:rPr lang="en-US" sz="1800" b="0" kern="1200" baseline="0" dirty="0" err="1" smtClean="0">
                          <a:solidFill>
                            <a:schemeClr val="bg1"/>
                          </a:solidFill>
                          <a:latin typeface="Palatino Linotype" pitchFamily="18" charset="0"/>
                          <a:ea typeface="+mn-ea"/>
                          <a:cs typeface="+mn-cs"/>
                        </a:rPr>
                        <a:t>Probolinggo</a:t>
                      </a:r>
                      <a:r>
                        <a:rPr lang="en-US" sz="1800" b="0" kern="1200" baseline="0" dirty="0" smtClean="0">
                          <a:solidFill>
                            <a:schemeClr val="bg1"/>
                          </a:solidFill>
                          <a:latin typeface="Palatino Linotype" pitchFamily="18" charset="0"/>
                          <a:ea typeface="+mn-ea"/>
                          <a:cs typeface="+mn-cs"/>
                        </a:rPr>
                        <a:t> </a:t>
                      </a:r>
                      <a:endParaRPr lang="id-ID" sz="1900" b="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5</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smtClean="0">
                          <a:solidFill>
                            <a:schemeClr val="bg1"/>
                          </a:solidFill>
                          <a:latin typeface="Palatino Linotype" pitchFamily="18" charset="0"/>
                          <a:ea typeface="+mn-ea"/>
                          <a:cs typeface="+mn-cs"/>
                        </a:rPr>
                        <a:t>JIPUSID</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Dinas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dan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Arsip</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Kab</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Sidoarjo</a:t>
                      </a:r>
                      <a:r>
                        <a:rPr lang="en-US" sz="1800" b="0" kern="1200" baseline="0" dirty="0" smtClean="0">
                          <a:solidFill>
                            <a:schemeClr val="bg1"/>
                          </a:solidFill>
                          <a:latin typeface="Palatino Linotype" pitchFamily="18" charset="0"/>
                          <a:ea typeface="+mn-ea"/>
                          <a:cs typeface="+mn-cs"/>
                        </a:rPr>
                        <a:t> </a:t>
                      </a:r>
                      <a:endParaRPr lang="id-ID" sz="1900" b="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6</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smtClean="0">
                          <a:solidFill>
                            <a:schemeClr val="bg1"/>
                          </a:solidFill>
                          <a:latin typeface="Palatino Linotype" pitchFamily="18" charset="0"/>
                          <a:ea typeface="+mn-ea"/>
                          <a:cs typeface="+mn-cs"/>
                        </a:rPr>
                        <a:t>JIPTIEP</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Sekolah</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Tinggi</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Ilmu</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Ekonomi</a:t>
                      </a:r>
                      <a:r>
                        <a:rPr lang="en-US" sz="1800" b="0" kern="1200" baseline="0" dirty="0" smtClean="0">
                          <a:solidFill>
                            <a:schemeClr val="bg1"/>
                          </a:solidFill>
                          <a:latin typeface="Palatino Linotype" pitchFamily="18" charset="0"/>
                          <a:ea typeface="+mn-ea"/>
                          <a:cs typeface="+mn-cs"/>
                        </a:rPr>
                        <a:t> Indonesia (STIESIA)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7</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smtClean="0">
                          <a:solidFill>
                            <a:schemeClr val="bg1"/>
                          </a:solidFill>
                          <a:latin typeface="Palatino Linotype" pitchFamily="18" charset="0"/>
                          <a:ea typeface="+mn-ea"/>
                          <a:cs typeface="+mn-cs"/>
                        </a:rPr>
                        <a:t>JIPTKWM</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Universitas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Katolik</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Widya</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Mandala</a:t>
                      </a:r>
                      <a:r>
                        <a:rPr lang="en-U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8</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smtClean="0">
                          <a:solidFill>
                            <a:schemeClr val="bg1"/>
                          </a:solidFill>
                          <a:latin typeface="Palatino Linotype" pitchFamily="18" charset="0"/>
                          <a:ea typeface="+mn-ea"/>
                          <a:cs typeface="+mn-cs"/>
                        </a:rPr>
                        <a:t>JIPTPRA</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Akademi</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Keperawatan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Adi</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Husada</a:t>
                      </a:r>
                      <a:r>
                        <a:rPr lang="en-U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56879">
                <a:tc>
                  <a:txBody>
                    <a:bodyPr/>
                    <a:lstStyle/>
                    <a:p>
                      <a:pPr algn="ctr">
                        <a:spcAft>
                          <a:spcPts val="0"/>
                        </a:spcAft>
                      </a:pPr>
                      <a:r>
                        <a:rPr lang="en-US" sz="1900">
                          <a:solidFill>
                            <a:schemeClr val="bg1"/>
                          </a:solidFill>
                          <a:latin typeface="Palatino Linotype"/>
                          <a:ea typeface="Times New Roman"/>
                          <a:cs typeface="Calibri"/>
                        </a:rPr>
                        <a:t>9</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Arial"/>
                        </a:rPr>
                        <a:t> </a:t>
                      </a:r>
                      <a:r>
                        <a:rPr lang="en-US" sz="1800" b="1" kern="1200" baseline="0" dirty="0" smtClean="0">
                          <a:solidFill>
                            <a:schemeClr val="bg1"/>
                          </a:solidFill>
                          <a:latin typeface="Palatino Linotype" pitchFamily="18" charset="0"/>
                          <a:ea typeface="+mn-ea"/>
                          <a:cs typeface="+mn-cs"/>
                        </a:rPr>
                        <a:t>JIPTSUR</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Universitas</a:t>
                      </a:r>
                      <a:r>
                        <a:rPr lang="en-U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10</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Times New Roman"/>
                        </a:rPr>
                        <a:t> </a:t>
                      </a:r>
                      <a:r>
                        <a:rPr lang="en-US" sz="1800" b="1" kern="1200" baseline="0" dirty="0" smtClean="0">
                          <a:solidFill>
                            <a:schemeClr val="bg1"/>
                          </a:solidFill>
                          <a:latin typeface="Palatino Linotype" pitchFamily="18" charset="0"/>
                          <a:ea typeface="+mn-ea"/>
                          <a:cs typeface="+mn-cs"/>
                        </a:rPr>
                        <a:t>JIPTTKS</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Institut</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Bisnis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dan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Informatika</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Stikom</a:t>
                      </a:r>
                      <a:r>
                        <a:rPr lang="en-U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11</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Times New Roman"/>
                        </a:rPr>
                        <a:t> </a:t>
                      </a:r>
                      <a:r>
                        <a:rPr lang="es-ES" sz="1800" b="1" kern="1200" baseline="0" dirty="0" smtClean="0">
                          <a:solidFill>
                            <a:schemeClr val="bg1"/>
                          </a:solidFill>
                          <a:latin typeface="Palatino Linotype" pitchFamily="18" charset="0"/>
                          <a:ea typeface="+mn-ea"/>
                          <a:cs typeface="+mn-cs"/>
                        </a:rPr>
                        <a:t>JIPTUCS </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s-ES" sz="1800" b="0" kern="1200" baseline="0" dirty="0" err="1" smtClean="0">
                          <a:solidFill>
                            <a:schemeClr val="bg1"/>
                          </a:solidFill>
                          <a:latin typeface="Palatino Linotype" pitchFamily="18" charset="0"/>
                          <a:ea typeface="+mn-ea"/>
                          <a:cs typeface="+mn-cs"/>
                        </a:rPr>
                        <a:t>Perpustakaan</a:t>
                      </a:r>
                      <a:r>
                        <a:rPr lang="es-ES" sz="1800" b="0" kern="1200" baseline="0" dirty="0" smtClean="0">
                          <a:solidFill>
                            <a:schemeClr val="bg1"/>
                          </a:solidFill>
                          <a:latin typeface="Palatino Linotype" pitchFamily="18" charset="0"/>
                          <a:ea typeface="+mn-ea"/>
                          <a:cs typeface="+mn-cs"/>
                        </a:rPr>
                        <a:t> </a:t>
                      </a:r>
                      <a:r>
                        <a:rPr lang="es-ES" sz="1800" b="0" kern="1200" baseline="0" dirty="0" err="1" smtClean="0">
                          <a:solidFill>
                            <a:schemeClr val="bg1"/>
                          </a:solidFill>
                          <a:latin typeface="Palatino Linotype" pitchFamily="18" charset="0"/>
                          <a:ea typeface="+mn-ea"/>
                          <a:cs typeface="+mn-cs"/>
                        </a:rPr>
                        <a:t>Universitas</a:t>
                      </a:r>
                      <a:r>
                        <a:rPr lang="es-ES" sz="1800" b="0" kern="1200" baseline="0" dirty="0" smtClean="0">
                          <a:solidFill>
                            <a:schemeClr val="bg1"/>
                          </a:solidFill>
                          <a:latin typeface="Palatino Linotype" pitchFamily="18" charset="0"/>
                          <a:ea typeface="+mn-ea"/>
                          <a:cs typeface="+mn-cs"/>
                        </a:rPr>
                        <a:t> </a:t>
                      </a:r>
                      <a:r>
                        <a:rPr lang="es-ES" sz="1800" b="0" kern="1200" baseline="0" dirty="0" err="1" smtClean="0">
                          <a:solidFill>
                            <a:schemeClr val="bg1"/>
                          </a:solidFill>
                          <a:latin typeface="Palatino Linotype" pitchFamily="18" charset="0"/>
                          <a:ea typeface="+mn-ea"/>
                          <a:cs typeface="+mn-cs"/>
                        </a:rPr>
                        <a:t>Ciputra</a:t>
                      </a:r>
                      <a:r>
                        <a:rPr lang="es-E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12</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Times New Roman"/>
                        </a:rPr>
                        <a:t> </a:t>
                      </a:r>
                      <a:r>
                        <a:rPr lang="fi-FI" sz="1800" b="1" kern="1200" baseline="0" dirty="0" smtClean="0">
                          <a:solidFill>
                            <a:schemeClr val="bg1"/>
                          </a:solidFill>
                          <a:latin typeface="Palatino Linotype" pitchFamily="18" charset="0"/>
                          <a:ea typeface="+mn-ea"/>
                          <a:cs typeface="+mn-cs"/>
                        </a:rPr>
                        <a:t>JIPTUMK </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fi-FI" sz="1800" b="0" kern="1200" baseline="0" dirty="0" smtClean="0">
                          <a:solidFill>
                            <a:schemeClr val="bg1"/>
                          </a:solidFill>
                          <a:latin typeface="Palatino Linotype" pitchFamily="18" charset="0"/>
                          <a:ea typeface="+mn-ea"/>
                          <a:cs typeface="+mn-cs"/>
                        </a:rPr>
                        <a:t>Perpustakaan Universitas Kanjuruhan malang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13</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1" dirty="0" smtClean="0">
                          <a:solidFill>
                            <a:schemeClr val="bg1"/>
                          </a:solidFill>
                          <a:latin typeface="Palatino Linotype" pitchFamily="18" charset="0"/>
                          <a:ea typeface="Times New Roman"/>
                          <a:cs typeface="Times New Roman"/>
                        </a:rPr>
                        <a:t> </a:t>
                      </a:r>
                      <a:r>
                        <a:rPr lang="en-US" sz="1800" b="1" kern="1200" baseline="0" dirty="0" smtClean="0">
                          <a:solidFill>
                            <a:schemeClr val="bg1"/>
                          </a:solidFill>
                          <a:latin typeface="Palatino Linotype" pitchFamily="18" charset="0"/>
                          <a:ea typeface="+mn-ea"/>
                          <a:cs typeface="+mn-cs"/>
                        </a:rPr>
                        <a:t>JIPTUNU </a:t>
                      </a:r>
                      <a:endParaRPr lang="id-ID" sz="1800" dirty="0">
                        <a:solidFill>
                          <a:schemeClr val="bg1"/>
                        </a:solidFill>
                        <a:latin typeface="Palatino Linotype"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800" b="0" kern="1200" baseline="0" dirty="0" err="1" smtClean="0">
                          <a:solidFill>
                            <a:schemeClr val="bg1"/>
                          </a:solidFill>
                          <a:latin typeface="Palatino Linotype" pitchFamily="18" charset="0"/>
                          <a:ea typeface="+mn-ea"/>
                          <a:cs typeface="+mn-cs"/>
                        </a:rPr>
                        <a:t>Perpustakaan</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Universitas</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Nahdhatul</a:t>
                      </a:r>
                      <a:r>
                        <a:rPr lang="en-US" sz="1800" b="0" kern="1200" baseline="0" dirty="0" smtClean="0">
                          <a:solidFill>
                            <a:schemeClr val="bg1"/>
                          </a:solidFill>
                          <a:latin typeface="Palatino Linotype" pitchFamily="18" charset="0"/>
                          <a:ea typeface="+mn-ea"/>
                          <a:cs typeface="+mn-cs"/>
                        </a:rPr>
                        <a:t> </a:t>
                      </a:r>
                      <a:r>
                        <a:rPr lang="en-US" sz="1800" b="0" kern="1200" baseline="0" dirty="0" err="1" smtClean="0">
                          <a:solidFill>
                            <a:schemeClr val="bg1"/>
                          </a:solidFill>
                          <a:latin typeface="Palatino Linotype" pitchFamily="18" charset="0"/>
                          <a:ea typeface="+mn-ea"/>
                          <a:cs typeface="+mn-cs"/>
                        </a:rPr>
                        <a:t>Ulama</a:t>
                      </a:r>
                      <a:r>
                        <a:rPr lang="en-US" sz="1800" b="0" kern="1200" baseline="0" dirty="0" smtClean="0">
                          <a:solidFill>
                            <a:schemeClr val="bg1"/>
                          </a:solidFill>
                          <a:latin typeface="Palatino Linotype" pitchFamily="18" charset="0"/>
                          <a:ea typeface="+mn-ea"/>
                          <a:cs typeface="+mn-cs"/>
                        </a:rPr>
                        <a:t> Surabaya </a:t>
                      </a:r>
                      <a:endParaRPr lang="id-ID" sz="1900" b="0" dirty="0">
                        <a:solidFill>
                          <a:schemeClr val="bg1"/>
                        </a:solidFill>
                        <a:latin typeface="Palatino Linotype" pitchFamily="18" charset="0"/>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
            <a:ext cx="9144000" cy="2971799"/>
          </a:xfrm>
          <a:prstGeom prst="rect">
            <a:avLst/>
          </a:prstGeom>
          <a:noFill/>
          <a:effectLst>
            <a:outerShdw blurRad="50800" dist="50800" dir="5400000" algn="ctr" rotWithShape="0">
              <a:srgbClr val="000000">
                <a:alpha val="0"/>
              </a:srgbClr>
            </a:outerShdw>
          </a:effectLst>
        </p:spPr>
      </p:pic>
      <p:graphicFrame>
        <p:nvGraphicFramePr>
          <p:cNvPr id="7" name="Table 6"/>
          <p:cNvGraphicFramePr>
            <a:graphicFrameLocks noGrp="1"/>
          </p:cNvGraphicFramePr>
          <p:nvPr/>
        </p:nvGraphicFramePr>
        <p:xfrm>
          <a:off x="228600" y="228603"/>
          <a:ext cx="8686799" cy="5471708"/>
        </p:xfrm>
        <a:graphic>
          <a:graphicData uri="http://schemas.openxmlformats.org/drawingml/2006/table">
            <a:tbl>
              <a:tblPr/>
              <a:tblGrid>
                <a:gridCol w="560754"/>
                <a:gridCol w="1649046"/>
                <a:gridCol w="6476999"/>
              </a:tblGrid>
              <a:tr h="314287">
                <a:tc gridSpan="3">
                  <a:txBody>
                    <a:bodyPr/>
                    <a:lstStyle/>
                    <a:p>
                      <a:pPr algn="ctr">
                        <a:spcAft>
                          <a:spcPts val="0"/>
                        </a:spcAft>
                      </a:pPr>
                      <a:r>
                        <a:rPr lang="en-US" sz="2000" b="1" dirty="0">
                          <a:solidFill>
                            <a:schemeClr val="bg1"/>
                          </a:solidFill>
                          <a:latin typeface="Palatino Linotype"/>
                          <a:ea typeface="Times New Roman"/>
                          <a:cs typeface="Calibri"/>
                        </a:rPr>
                        <a:t>DAFTAR PESERTA  KATALOG INDUK  DAERAH</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a:noFill/>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314287">
                <a:tc gridSpan="3">
                  <a:txBody>
                    <a:bodyPr/>
                    <a:lstStyle/>
                    <a:p>
                      <a:pPr algn="ctr">
                        <a:spcAft>
                          <a:spcPts val="0"/>
                        </a:spcAft>
                      </a:pPr>
                      <a:r>
                        <a:rPr lang="en-US" sz="2400" b="1" dirty="0" err="1">
                          <a:solidFill>
                            <a:schemeClr val="bg1"/>
                          </a:solidFill>
                          <a:latin typeface="Palatino Linotype"/>
                          <a:ea typeface="Times New Roman"/>
                          <a:cs typeface="Arial"/>
                        </a:rPr>
                        <a:t>Nomor</a:t>
                      </a:r>
                      <a:r>
                        <a:rPr lang="en-US" sz="2400" b="1" dirty="0">
                          <a:solidFill>
                            <a:schemeClr val="bg1"/>
                          </a:solidFill>
                          <a:latin typeface="Palatino Linotype"/>
                          <a:ea typeface="Times New Roman"/>
                          <a:cs typeface="Arial"/>
                        </a:rPr>
                        <a:t> </a:t>
                      </a:r>
                      <a:r>
                        <a:rPr lang="en-US" sz="2400" b="1" dirty="0" smtClean="0">
                          <a:solidFill>
                            <a:schemeClr val="bg1"/>
                          </a:solidFill>
                          <a:latin typeface="Palatino Linotype"/>
                          <a:ea typeface="Times New Roman"/>
                          <a:cs typeface="Arial"/>
                        </a:rPr>
                        <a:t>26 </a:t>
                      </a:r>
                      <a:r>
                        <a:rPr lang="en-US" sz="2400" b="1" dirty="0">
                          <a:solidFill>
                            <a:schemeClr val="bg1"/>
                          </a:solidFill>
                          <a:latin typeface="Palatino Linotype"/>
                          <a:ea typeface="Times New Roman"/>
                          <a:cs typeface="Arial"/>
                        </a:rPr>
                        <a:t>-</a:t>
                      </a:r>
                      <a:r>
                        <a:rPr lang="en-US" sz="2000" b="1" dirty="0">
                          <a:solidFill>
                            <a:schemeClr val="bg1"/>
                          </a:solidFill>
                          <a:latin typeface="Palatino Linotype"/>
                          <a:ea typeface="Times New Roman"/>
                          <a:cs typeface="Calibri"/>
                        </a:rPr>
                        <a:t>TAHUN </a:t>
                      </a:r>
                      <a:r>
                        <a:rPr lang="en-US" sz="2000" b="1" dirty="0" smtClean="0">
                          <a:solidFill>
                            <a:schemeClr val="bg1"/>
                          </a:solidFill>
                          <a:latin typeface="Palatino Linotype"/>
                          <a:ea typeface="Times New Roman"/>
                          <a:cs typeface="Calibri"/>
                        </a:rPr>
                        <a:t>2017</a:t>
                      </a:r>
                      <a:endParaRPr lang="id-ID" sz="2400" dirty="0">
                        <a:solidFill>
                          <a:schemeClr val="bg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id-ID"/>
                    </a:p>
                  </a:txBody>
                  <a:tcPr/>
                </a:tc>
                <a:tc hMerge="1">
                  <a:txBody>
                    <a:bodyPr/>
                    <a:lstStyle/>
                    <a:p>
                      <a:endParaRPr lang="id-ID"/>
                    </a:p>
                  </a:txBody>
                  <a:tcPr/>
                </a:tc>
              </a:tr>
              <a:tr h="531870">
                <a:tc>
                  <a:txBody>
                    <a:bodyPr/>
                    <a:lstStyle/>
                    <a:p>
                      <a:pPr algn="ctr">
                        <a:spcAft>
                          <a:spcPts val="0"/>
                        </a:spcAft>
                      </a:pPr>
                      <a:r>
                        <a:rPr lang="en-US" sz="2000">
                          <a:solidFill>
                            <a:schemeClr val="bg1"/>
                          </a:solidFill>
                          <a:latin typeface="Palatino Linotype"/>
                          <a:ea typeface="Times New Roman"/>
                          <a:cs typeface="Calibri"/>
                        </a:rPr>
                        <a:t>NO</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a:solidFill>
                            <a:schemeClr val="bg1"/>
                          </a:solidFill>
                          <a:latin typeface="Palatino Linotype"/>
                          <a:ea typeface="Times New Roman"/>
                          <a:cs typeface="Calibri"/>
                        </a:rPr>
                        <a:t>KODE LOKASI</a:t>
                      </a:r>
                      <a:endParaRPr lang="id-ID"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US" sz="2000" dirty="0">
                          <a:solidFill>
                            <a:schemeClr val="bg1"/>
                          </a:solidFill>
                          <a:latin typeface="Palatino Linotype"/>
                          <a:ea typeface="Times New Roman"/>
                          <a:cs typeface="Calibri"/>
                        </a:rPr>
                        <a:t>NAMA INSTANSI</a:t>
                      </a:r>
                      <a:endParaRPr lang="id-ID"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dirty="0">
                          <a:solidFill>
                            <a:schemeClr val="bg1"/>
                          </a:solidFill>
                          <a:latin typeface="Palatino Linotype"/>
                          <a:ea typeface="Times New Roman"/>
                          <a:cs typeface="Calibri"/>
                        </a:rPr>
                        <a:t>1</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a:solidFill>
                            <a:schemeClr val="bg1"/>
                          </a:solidFill>
                          <a:latin typeface="Palatino Linotype"/>
                          <a:ea typeface="Times New Roman"/>
                          <a:cs typeface="Arial"/>
                        </a:rPr>
                        <a:t>JIPDSUR</a:t>
                      </a:r>
                      <a:r>
                        <a:rPr lang="en-US" sz="1900" dirty="0">
                          <a:solidFill>
                            <a:schemeClr val="bg1"/>
                          </a:solidFill>
                          <a:latin typeface="Palatino Linotype"/>
                          <a:ea typeface="Times New Roman"/>
                          <a:cs typeface="Arial"/>
                        </a:rPr>
                        <a:t>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Dinas</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dan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Kearsipan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Provinsin</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Jawa</a:t>
                      </a:r>
                      <a:r>
                        <a:rPr lang="en-US" sz="1900" dirty="0">
                          <a:solidFill>
                            <a:schemeClr val="bg1"/>
                          </a:solidFill>
                          <a:latin typeface="Palatino Linotype"/>
                          <a:ea typeface="Times New Roman"/>
                          <a:cs typeface="Arial"/>
                        </a:rPr>
                        <a:t> </a:t>
                      </a:r>
                      <a:r>
                        <a:rPr lang="en-US" sz="1900" dirty="0" err="1">
                          <a:solidFill>
                            <a:schemeClr val="bg1"/>
                          </a:solidFill>
                          <a:latin typeface="Palatino Linotype"/>
                          <a:ea typeface="Times New Roman"/>
                          <a:cs typeface="Arial"/>
                        </a:rPr>
                        <a:t>Timur</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2</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JIPKRSJ</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Rumah</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Sakit</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Jiwa</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Menur</a:t>
                      </a:r>
                      <a:r>
                        <a:rPr lang="en-US" sz="1900" dirty="0" smtClean="0">
                          <a:solidFill>
                            <a:schemeClr val="bg1"/>
                          </a:solidFill>
                          <a:latin typeface="Palatino Linotype"/>
                          <a:ea typeface="Times New Roman"/>
                          <a:cs typeface="Arial"/>
                        </a:rPr>
                        <a:t> Surabaya </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0550">
                <a:tc>
                  <a:txBody>
                    <a:bodyPr/>
                    <a:lstStyle/>
                    <a:p>
                      <a:pPr algn="ctr">
                        <a:spcAft>
                          <a:spcPts val="0"/>
                        </a:spcAft>
                      </a:pPr>
                      <a:r>
                        <a:rPr lang="en-US" sz="1900">
                          <a:solidFill>
                            <a:schemeClr val="bg1"/>
                          </a:solidFill>
                          <a:latin typeface="Palatino Linotype"/>
                          <a:ea typeface="Times New Roman"/>
                          <a:cs typeface="Calibri"/>
                        </a:rPr>
                        <a:t>3</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JIPTAIR </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l">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Universitas</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Airlangga</a:t>
                      </a:r>
                      <a:r>
                        <a:rPr lang="en-US" sz="1900" dirty="0" smtClean="0">
                          <a:solidFill>
                            <a:schemeClr val="bg1"/>
                          </a:solidFill>
                          <a:latin typeface="Palatino Linotype"/>
                          <a:ea typeface="Times New Roman"/>
                          <a:cs typeface="Arial"/>
                        </a:rPr>
                        <a:t> Surabaya</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14287">
                <a:tc>
                  <a:txBody>
                    <a:bodyPr/>
                    <a:lstStyle/>
                    <a:p>
                      <a:pPr algn="ctr">
                        <a:spcAft>
                          <a:spcPts val="0"/>
                        </a:spcAft>
                      </a:pPr>
                      <a:r>
                        <a:rPr lang="en-US" sz="1900">
                          <a:solidFill>
                            <a:schemeClr val="bg1"/>
                          </a:solidFill>
                          <a:latin typeface="Palatino Linotype"/>
                          <a:ea typeface="Times New Roman"/>
                          <a:cs typeface="Calibri"/>
                        </a:rPr>
                        <a:t>4</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JIPTIEP</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Sekolah</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Tinggi</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Ilmu</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Ekonomi</a:t>
                      </a:r>
                      <a:r>
                        <a:rPr lang="en-US" sz="1900" dirty="0" smtClean="0">
                          <a:solidFill>
                            <a:schemeClr val="bg1"/>
                          </a:solidFill>
                          <a:latin typeface="Palatino Linotype"/>
                          <a:ea typeface="Times New Roman"/>
                          <a:cs typeface="Arial"/>
                        </a:rPr>
                        <a:t> Indonesia</a:t>
                      </a:r>
                      <a:r>
                        <a:rPr lang="en-US" sz="1900" baseline="0" dirty="0" smtClean="0">
                          <a:solidFill>
                            <a:schemeClr val="bg1"/>
                          </a:solidFill>
                          <a:latin typeface="Palatino Linotype"/>
                          <a:ea typeface="Times New Roman"/>
                          <a:cs typeface="Arial"/>
                        </a:rPr>
                        <a:t> (STIESIA) Surabaya</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5</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JIPTITS</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Institut</a:t>
                      </a:r>
                      <a:r>
                        <a:rPr lang="en-US" sz="1900" baseline="0" dirty="0" smtClean="0">
                          <a:solidFill>
                            <a:schemeClr val="bg1"/>
                          </a:solidFill>
                          <a:latin typeface="Palatino Linotype"/>
                          <a:ea typeface="Times New Roman"/>
                          <a:cs typeface="Arial"/>
                        </a:rPr>
                        <a:t> </a:t>
                      </a:r>
                      <a:r>
                        <a:rPr lang="en-US" sz="1900" baseline="0" dirty="0" err="1" smtClean="0">
                          <a:solidFill>
                            <a:schemeClr val="bg1"/>
                          </a:solidFill>
                          <a:latin typeface="Palatino Linotype"/>
                          <a:ea typeface="Times New Roman"/>
                          <a:cs typeface="Arial"/>
                        </a:rPr>
                        <a:t>Teknologi</a:t>
                      </a:r>
                      <a:r>
                        <a:rPr lang="en-US" sz="1900" baseline="0" dirty="0" smtClean="0">
                          <a:solidFill>
                            <a:schemeClr val="bg1"/>
                          </a:solidFill>
                          <a:latin typeface="Palatino Linotype"/>
                          <a:ea typeface="Times New Roman"/>
                          <a:cs typeface="Arial"/>
                        </a:rPr>
                        <a:t> </a:t>
                      </a:r>
                      <a:r>
                        <a:rPr lang="en-US" sz="1900" baseline="0" dirty="0" err="1" smtClean="0">
                          <a:solidFill>
                            <a:schemeClr val="bg1"/>
                          </a:solidFill>
                          <a:latin typeface="Palatino Linotype"/>
                          <a:ea typeface="Times New Roman"/>
                          <a:cs typeface="Arial"/>
                        </a:rPr>
                        <a:t>Sepuluh</a:t>
                      </a:r>
                      <a:r>
                        <a:rPr lang="en-US" sz="1900" baseline="0" dirty="0" smtClean="0">
                          <a:solidFill>
                            <a:schemeClr val="bg1"/>
                          </a:solidFill>
                          <a:latin typeface="Palatino Linotype"/>
                          <a:ea typeface="Times New Roman"/>
                          <a:cs typeface="Arial"/>
                        </a:rPr>
                        <a:t> November Surabaya</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6</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JIPTPRA</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Akademi</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Keperawatan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Adi</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Husada</a:t>
                      </a:r>
                      <a:r>
                        <a:rPr lang="en-US" sz="1900" dirty="0" smtClean="0">
                          <a:solidFill>
                            <a:schemeClr val="bg1"/>
                          </a:solidFill>
                          <a:latin typeface="Palatino Linotype"/>
                          <a:ea typeface="Times New Roman"/>
                          <a:cs typeface="Arial"/>
                        </a:rPr>
                        <a:t> Surabaya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7</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JIPTUCS</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Universitas</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Ciputra</a:t>
                      </a:r>
                      <a:r>
                        <a:rPr lang="en-US" sz="1900" baseline="0" dirty="0" smtClean="0">
                          <a:solidFill>
                            <a:schemeClr val="bg1"/>
                          </a:solidFill>
                          <a:latin typeface="Palatino Linotype"/>
                          <a:ea typeface="Times New Roman"/>
                          <a:cs typeface="Arial"/>
                        </a:rPr>
                        <a:t> Surabaya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8</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Arial"/>
                        </a:rPr>
                        <a:t>JIPTUDRs</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err="1" smtClean="0">
                          <a:solidFill>
                            <a:schemeClr val="bg1"/>
                          </a:solidFill>
                          <a:latin typeface="Palatino Linotype"/>
                          <a:ea typeface="Times New Roman"/>
                          <a:cs typeface="Arial"/>
                        </a:rPr>
                        <a:t>Perpustakaan</a:t>
                      </a:r>
                      <a:r>
                        <a:rPr lang="en-US" sz="1900" dirty="0" smtClean="0">
                          <a:solidFill>
                            <a:schemeClr val="bg1"/>
                          </a:solidFill>
                          <a:latin typeface="Palatino Linotype"/>
                          <a:ea typeface="Times New Roman"/>
                          <a:cs typeface="Arial"/>
                        </a:rPr>
                        <a:t> </a:t>
                      </a:r>
                      <a:r>
                        <a:rPr lang="en-US" sz="1900" dirty="0" err="1" smtClean="0">
                          <a:solidFill>
                            <a:schemeClr val="bg1"/>
                          </a:solidFill>
                          <a:latin typeface="Palatino Linotype"/>
                          <a:ea typeface="Times New Roman"/>
                          <a:cs typeface="Arial"/>
                        </a:rPr>
                        <a:t>Universitas</a:t>
                      </a:r>
                      <a:r>
                        <a:rPr lang="en-US" sz="1900" dirty="0" smtClean="0">
                          <a:solidFill>
                            <a:schemeClr val="bg1"/>
                          </a:solidFill>
                          <a:latin typeface="Palatino Linotype"/>
                          <a:ea typeface="Times New Roman"/>
                          <a:cs typeface="Arial"/>
                        </a:rPr>
                        <a:t> Dr. </a:t>
                      </a:r>
                      <a:r>
                        <a:rPr lang="en-US" sz="1900" dirty="0" err="1" smtClean="0">
                          <a:solidFill>
                            <a:schemeClr val="bg1"/>
                          </a:solidFill>
                          <a:latin typeface="Palatino Linotype"/>
                          <a:ea typeface="Times New Roman"/>
                          <a:cs typeface="Arial"/>
                        </a:rPr>
                        <a:t>Soetomo</a:t>
                      </a:r>
                      <a:r>
                        <a:rPr lang="en-US" sz="1900" dirty="0" smtClean="0">
                          <a:solidFill>
                            <a:schemeClr val="bg1"/>
                          </a:solidFill>
                          <a:latin typeface="Palatino Linotype"/>
                          <a:ea typeface="Times New Roman"/>
                          <a:cs typeface="Arial"/>
                        </a:rPr>
                        <a:t> Surabaya</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378796">
                <a:tc>
                  <a:txBody>
                    <a:bodyPr/>
                    <a:lstStyle/>
                    <a:p>
                      <a:pPr algn="ctr">
                        <a:spcAft>
                          <a:spcPts val="0"/>
                        </a:spcAft>
                      </a:pPr>
                      <a:r>
                        <a:rPr lang="en-US" sz="1900">
                          <a:solidFill>
                            <a:schemeClr val="bg1"/>
                          </a:solidFill>
                          <a:latin typeface="Palatino Linotype"/>
                          <a:ea typeface="Times New Roman"/>
                          <a:cs typeface="Calibri"/>
                        </a:rPr>
                        <a:t>9</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smtClean="0">
                          <a:solidFill>
                            <a:schemeClr val="bg1"/>
                          </a:solidFill>
                          <a:latin typeface="Palatino Linotype"/>
                          <a:ea typeface="Times New Roman"/>
                          <a:cs typeface="Times New Roman"/>
                        </a:rPr>
                        <a:t>JIPTWKU</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lgn="l">
                        <a:spcAft>
                          <a:spcPts val="0"/>
                        </a:spcAft>
                      </a:pPr>
                      <a:r>
                        <a:rPr lang="en-US" sz="1900" dirty="0" err="1" smtClean="0">
                          <a:solidFill>
                            <a:schemeClr val="bg1"/>
                          </a:solidFill>
                          <a:latin typeface="Palatino Linotype"/>
                          <a:ea typeface="Times New Roman"/>
                          <a:cs typeface="Times New Roman"/>
                        </a:rPr>
                        <a:t>Perpustakaan</a:t>
                      </a:r>
                      <a:r>
                        <a:rPr lang="en-US" sz="1900" dirty="0" smtClean="0">
                          <a:solidFill>
                            <a:schemeClr val="bg1"/>
                          </a:solidFill>
                          <a:latin typeface="Palatino Linotype"/>
                          <a:ea typeface="Times New Roman"/>
                          <a:cs typeface="Times New Roman"/>
                        </a:rPr>
                        <a:t> </a:t>
                      </a:r>
                      <a:r>
                        <a:rPr lang="en-US" sz="1900" dirty="0" err="1" smtClean="0">
                          <a:solidFill>
                            <a:schemeClr val="bg1"/>
                          </a:solidFill>
                          <a:latin typeface="Palatino Linotype"/>
                          <a:ea typeface="Times New Roman"/>
                          <a:cs typeface="Times New Roman"/>
                        </a:rPr>
                        <a:t>Universitas</a:t>
                      </a:r>
                      <a:r>
                        <a:rPr lang="en-US" sz="1900" dirty="0" smtClean="0">
                          <a:solidFill>
                            <a:schemeClr val="bg1"/>
                          </a:solidFill>
                          <a:latin typeface="Palatino Linotype"/>
                          <a:ea typeface="Times New Roman"/>
                          <a:cs typeface="Times New Roman"/>
                        </a:rPr>
                        <a:t> </a:t>
                      </a:r>
                      <a:r>
                        <a:rPr lang="en-US" sz="1900" dirty="0" err="1" smtClean="0">
                          <a:solidFill>
                            <a:schemeClr val="bg1"/>
                          </a:solidFill>
                          <a:latin typeface="Palatino Linotype"/>
                          <a:ea typeface="Times New Roman"/>
                          <a:cs typeface="Times New Roman"/>
                        </a:rPr>
                        <a:t>Wijaya</a:t>
                      </a:r>
                      <a:r>
                        <a:rPr lang="en-US" sz="1900" dirty="0" smtClean="0">
                          <a:solidFill>
                            <a:schemeClr val="bg1"/>
                          </a:solidFill>
                          <a:latin typeface="Palatino Linotype"/>
                          <a:ea typeface="Times New Roman"/>
                          <a:cs typeface="Times New Roman"/>
                        </a:rPr>
                        <a:t> </a:t>
                      </a:r>
                      <a:r>
                        <a:rPr lang="en-US" sz="1900" dirty="0" err="1" smtClean="0">
                          <a:solidFill>
                            <a:schemeClr val="bg1"/>
                          </a:solidFill>
                          <a:latin typeface="Palatino Linotype"/>
                          <a:ea typeface="Times New Roman"/>
                          <a:cs typeface="Times New Roman"/>
                        </a:rPr>
                        <a:t>Kusuma</a:t>
                      </a:r>
                      <a:r>
                        <a:rPr lang="en-US" sz="1900" dirty="0" smtClean="0">
                          <a:solidFill>
                            <a:schemeClr val="bg1"/>
                          </a:solidFill>
                          <a:latin typeface="Palatino Linotype"/>
                          <a:ea typeface="Times New Roman"/>
                          <a:cs typeface="Times New Roman"/>
                        </a:rPr>
                        <a:t> Surabaya</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r>
                        <a:rPr lang="en-US" sz="1900">
                          <a:solidFill>
                            <a:schemeClr val="bg1"/>
                          </a:solidFill>
                          <a:latin typeface="Palatino Linotype"/>
                          <a:ea typeface="Times New Roman"/>
                          <a:cs typeface="Calibri"/>
                        </a:rPr>
                        <a:t>10</a:t>
                      </a:r>
                      <a:endParaRPr lang="id-ID" sz="190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b="1" dirty="0" err="1" smtClean="0">
                          <a:solidFill>
                            <a:schemeClr val="bg1"/>
                          </a:solidFill>
                          <a:latin typeface="Palatino Linotype"/>
                          <a:ea typeface="Times New Roman"/>
                          <a:cs typeface="Times New Roman"/>
                        </a:rPr>
                        <a:t>JIPUMAL</a:t>
                      </a:r>
                      <a:r>
                        <a:rPr lang="en-US" sz="2000" b="1" dirty="0" err="1" smtClean="0">
                          <a:solidFill>
                            <a:schemeClr val="bg1"/>
                          </a:solidFill>
                          <a:latin typeface="Palatino Linotype"/>
                          <a:ea typeface="Times New Roman"/>
                          <a:cs typeface="Times New Roman"/>
                        </a:rPr>
                        <a:t>kot</a:t>
                      </a: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pPr>
                        <a:spcAft>
                          <a:spcPts val="0"/>
                        </a:spcAft>
                      </a:pPr>
                      <a:r>
                        <a:rPr lang="en-US" sz="1900" dirty="0" smtClean="0">
                          <a:solidFill>
                            <a:schemeClr val="bg1"/>
                          </a:solidFill>
                          <a:latin typeface="Palatino Linotype"/>
                          <a:ea typeface="Times New Roman"/>
                          <a:cs typeface="Times New Roman"/>
                        </a:rPr>
                        <a:t>D</a:t>
                      </a:r>
                      <a:r>
                        <a:rPr lang="fi-FI" sz="1900" dirty="0" smtClean="0">
                          <a:solidFill>
                            <a:schemeClr val="bg1"/>
                          </a:solidFill>
                          <a:latin typeface="Palatino Linotype"/>
                          <a:ea typeface="Times New Roman"/>
                          <a:cs typeface="Times New Roman"/>
                        </a:rPr>
                        <a:t>inas Perpustakaan dan Arsip Kota Malang</a:t>
                      </a:r>
                      <a:endParaRPr lang="id-ID" sz="1900" dirty="0">
                        <a:solidFill>
                          <a:schemeClr val="bg1"/>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r h="290111">
                <a:tc>
                  <a:txBody>
                    <a:bodyPr/>
                    <a:lstStyle/>
                    <a:p>
                      <a:pPr algn="ctr">
                        <a:spcAft>
                          <a:spcPts val="0"/>
                        </a:spcAft>
                      </a:pPr>
                      <a:endParaRPr lang="id-ID" sz="1900" dirty="0">
                        <a:solidFill>
                          <a:schemeClr val="bg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c>
                  <a:txBody>
                    <a:bodyPr/>
                    <a:lstStyle/>
                    <a:p>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F:\blogJawatimuran\Penerbit Jatim\BNI013.jpg"/>
          <p:cNvPicPr/>
          <p:nvPr/>
        </p:nvPicPr>
        <p:blipFill>
          <a:blip r:embed="rId2" cstate="print">
            <a:lum bright="20000"/>
          </a:blip>
          <a:srcRect/>
          <a:stretch>
            <a:fillRect/>
          </a:stretch>
        </p:blipFill>
        <p:spPr bwMode="auto">
          <a:xfrm>
            <a:off x="609600" y="762000"/>
            <a:ext cx="3962400" cy="5428635"/>
          </a:xfrm>
          <a:prstGeom prst="rect">
            <a:avLst/>
          </a:prstGeom>
          <a:noFill/>
          <a:ln w="9525">
            <a:noFill/>
            <a:miter lim="800000"/>
            <a:headEnd/>
            <a:tailEnd/>
          </a:ln>
        </p:spPr>
      </p:pic>
      <p:pic>
        <p:nvPicPr>
          <p:cNvPr id="5123" name="Picture 3" descr="D:\kid-bd\bdjatim010.jpg"/>
          <p:cNvPicPr>
            <a:picLocks noChangeAspect="1" noChangeArrowheads="1"/>
          </p:cNvPicPr>
          <p:nvPr/>
        </p:nvPicPr>
        <p:blipFill>
          <a:blip r:embed="rId3" cstate="print"/>
          <a:srcRect/>
          <a:stretch>
            <a:fillRect/>
          </a:stretch>
        </p:blipFill>
        <p:spPr bwMode="auto">
          <a:xfrm>
            <a:off x="4724400" y="761999"/>
            <a:ext cx="4043037" cy="54102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descr="E:\2016\ratek\kin001.jpg"/>
          <p:cNvPicPr>
            <a:picLocks noGrp="1" noChangeAspect="1" noChangeArrowheads="1"/>
          </p:cNvPicPr>
          <p:nvPr>
            <p:ph idx="1"/>
          </p:nvPr>
        </p:nvPicPr>
        <p:blipFill>
          <a:blip r:embed="rId2" cstate="print"/>
          <a:srcRect/>
          <a:stretch>
            <a:fillRect/>
          </a:stretch>
        </p:blipFill>
        <p:spPr bwMode="auto">
          <a:xfrm>
            <a:off x="457200" y="838200"/>
            <a:ext cx="3987098" cy="5674136"/>
          </a:xfrm>
          <a:prstGeom prst="rect">
            <a:avLst/>
          </a:prstGeom>
          <a:noFill/>
        </p:spPr>
      </p:pic>
      <p:pic>
        <p:nvPicPr>
          <p:cNvPr id="1027" name="Picture 3" descr="E:\2016\ratek\kin009.jpg"/>
          <p:cNvPicPr>
            <a:picLocks noChangeAspect="1" noChangeArrowheads="1"/>
          </p:cNvPicPr>
          <p:nvPr/>
        </p:nvPicPr>
        <p:blipFill>
          <a:blip r:embed="rId3" cstate="print"/>
          <a:srcRect/>
          <a:stretch>
            <a:fillRect/>
          </a:stretch>
        </p:blipFill>
        <p:spPr bwMode="auto">
          <a:xfrm>
            <a:off x="4724400" y="882648"/>
            <a:ext cx="3962400" cy="561354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P900341468.JPG"/>
          <p:cNvPicPr>
            <a:picLocks noChangeAspect="1"/>
          </p:cNvPicPr>
          <p:nvPr/>
        </p:nvPicPr>
        <p:blipFill>
          <a:blip r:embed="rId2"/>
          <a:srcRect/>
          <a:stretch>
            <a:fillRect/>
          </a:stretch>
        </p:blipFill>
        <p:spPr bwMode="auto">
          <a:xfrm>
            <a:off x="1752600" y="1700213"/>
            <a:ext cx="5873750" cy="4189412"/>
          </a:xfrm>
          <a:prstGeom prst="rect">
            <a:avLst/>
          </a:prstGeom>
          <a:noFill/>
          <a:ln w="9525">
            <a:noFill/>
            <a:miter lim="800000"/>
            <a:headEnd/>
            <a:tailEnd/>
          </a:ln>
        </p:spPr>
      </p:pic>
      <p:sp>
        <p:nvSpPr>
          <p:cNvPr id="23554" name="Title 1"/>
          <p:cNvSpPr>
            <a:spLocks noGrp="1"/>
          </p:cNvSpPr>
          <p:nvPr>
            <p:ph type="title"/>
          </p:nvPr>
        </p:nvSpPr>
        <p:spPr>
          <a:xfrm>
            <a:off x="611188" y="3079750"/>
            <a:ext cx="8382000" cy="747713"/>
          </a:xfrm>
        </p:spPr>
        <p:txBody>
          <a:bodyPr>
            <a:normAutofit fontScale="90000"/>
          </a:bodyPr>
          <a:lstStyle/>
          <a:p>
            <a:pPr algn="ctr" eaLnBrk="1" hangingPunct="1">
              <a:defRPr/>
            </a:pPr>
            <a:r>
              <a:rPr sz="5400" dirty="0" smtClean="0">
                <a:solidFill>
                  <a:srgbClr val="002060"/>
                </a:solidFill>
              </a:rPr>
              <a:t>PEDOMAN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43000" y="260350"/>
            <a:ext cx="7461250" cy="836613"/>
          </a:xfrm>
        </p:spPr>
        <p:txBody>
          <a:bodyPr>
            <a:normAutofit fontScale="90000"/>
          </a:bodyPr>
          <a:lstStyle/>
          <a:p>
            <a:pPr eaLnBrk="1" hangingPunct="1">
              <a:defRPr/>
            </a:pPr>
            <a:r>
              <a:rPr lang="en-US" sz="5400" b="1" dirty="0" smtClean="0">
                <a:solidFill>
                  <a:schemeClr val="bg2">
                    <a:lumMod val="10000"/>
                  </a:schemeClr>
                </a:solidFill>
              </a:rPr>
              <a:t>BNI</a:t>
            </a:r>
            <a:r>
              <a:rPr lang="id-ID" sz="5400" b="1" dirty="0" smtClean="0">
                <a:solidFill>
                  <a:schemeClr val="bg2">
                    <a:lumMod val="10000"/>
                  </a:schemeClr>
                </a:solidFill>
              </a:rPr>
              <a:t>-KIN      BiD-KID</a:t>
            </a:r>
            <a:endParaRPr lang="en-US" sz="5400" b="1" dirty="0" smtClean="0">
              <a:solidFill>
                <a:schemeClr val="bg2">
                  <a:lumMod val="10000"/>
                </a:schemeClr>
              </a:solidFill>
            </a:endParaRPr>
          </a:p>
        </p:txBody>
      </p:sp>
      <p:pic>
        <p:nvPicPr>
          <p:cNvPr id="50179" name="Content Placeholder 6" descr="bibliografi depan2.jpg"/>
          <p:cNvPicPr>
            <a:picLocks noGrp="1" noChangeAspect="1"/>
          </p:cNvPicPr>
          <p:nvPr>
            <p:ph sz="half" idx="4294967295"/>
          </p:nvPr>
        </p:nvPicPr>
        <p:blipFill>
          <a:blip r:embed="rId2"/>
          <a:srcRect/>
          <a:stretch>
            <a:fillRect/>
          </a:stretch>
        </p:blipFill>
        <p:spPr bwMode="auto">
          <a:xfrm>
            <a:off x="1600200" y="1905000"/>
            <a:ext cx="2879725" cy="4032250"/>
          </a:xfrm>
        </p:spPr>
      </p:pic>
      <p:pic>
        <p:nvPicPr>
          <p:cNvPr id="50180" name="Content Placeholder 7" descr="Cover.jpg"/>
          <p:cNvPicPr>
            <a:picLocks noGrp="1" noChangeAspect="1"/>
          </p:cNvPicPr>
          <p:nvPr>
            <p:ph sz="half" idx="2"/>
          </p:nvPr>
        </p:nvPicPr>
        <p:blipFill>
          <a:blip r:embed="rId3"/>
          <a:srcRect/>
          <a:stretch>
            <a:fillRect/>
          </a:stretch>
        </p:blipFill>
        <p:spPr bwMode="auto">
          <a:xfrm>
            <a:off x="5508625" y="1916113"/>
            <a:ext cx="2962275" cy="4033837"/>
          </a:xfr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588125" y="1274763"/>
            <a:ext cx="1944688" cy="3698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id-ID" dirty="0">
                <a:solidFill>
                  <a:srgbClr val="002060"/>
                </a:solidFill>
                <a:latin typeface="Narkisim" pitchFamily="34" charset="-79"/>
                <a:cs typeface="Narkisim" pitchFamily="34" charset="-79"/>
              </a:rPr>
              <a:t>Machine readable</a:t>
            </a:r>
          </a:p>
        </p:txBody>
      </p:sp>
      <p:sp>
        <p:nvSpPr>
          <p:cNvPr id="7" name="Rounded Rectangle 6"/>
          <p:cNvSpPr/>
          <p:nvPr/>
        </p:nvSpPr>
        <p:spPr>
          <a:xfrm>
            <a:off x="3851275" y="1274763"/>
            <a:ext cx="1655763" cy="36988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d-ID" sz="2000" dirty="0">
                <a:solidFill>
                  <a:srgbClr val="002060"/>
                </a:solidFill>
                <a:latin typeface="Narkisim" pitchFamily="34" charset="-79"/>
                <a:cs typeface="Narkisim" pitchFamily="34" charset="-79"/>
              </a:rPr>
              <a:t>Klasifikasi</a:t>
            </a:r>
          </a:p>
        </p:txBody>
      </p:sp>
      <p:sp>
        <p:nvSpPr>
          <p:cNvPr id="6" name="Rounded Rectangle 5"/>
          <p:cNvSpPr/>
          <p:nvPr/>
        </p:nvSpPr>
        <p:spPr>
          <a:xfrm>
            <a:off x="990600" y="1274763"/>
            <a:ext cx="1852613" cy="3698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id-ID" dirty="0">
                <a:solidFill>
                  <a:srgbClr val="002060"/>
                </a:solidFill>
                <a:latin typeface="Narkisim" pitchFamily="34" charset="-79"/>
                <a:cs typeface="Narkisim" pitchFamily="34" charset="-79"/>
              </a:rPr>
              <a:t>Deskripsi</a:t>
            </a:r>
          </a:p>
        </p:txBody>
      </p:sp>
      <p:sp>
        <p:nvSpPr>
          <p:cNvPr id="19458" name="Title 1"/>
          <p:cNvSpPr>
            <a:spLocks noGrp="1"/>
          </p:cNvSpPr>
          <p:nvPr>
            <p:ph type="title"/>
          </p:nvPr>
        </p:nvSpPr>
        <p:spPr>
          <a:xfrm>
            <a:off x="457200" y="152400"/>
            <a:ext cx="8229600" cy="1122363"/>
          </a:xfrm>
        </p:spPr>
        <p:txBody>
          <a:bodyPr/>
          <a:lstStyle/>
          <a:p>
            <a:pPr algn="ctr" eaLnBrk="1" hangingPunct="1">
              <a:defRPr/>
            </a:pPr>
            <a:r>
              <a:rPr lang="id-ID" b="1" dirty="0" smtClean="0">
                <a:solidFill>
                  <a:schemeClr val="bg2">
                    <a:lumMod val="10000"/>
                  </a:schemeClr>
                </a:solidFill>
                <a:latin typeface="Narkisim" pitchFamily="34" charset="-79"/>
                <a:cs typeface="Narkisim" pitchFamily="34" charset="-79"/>
              </a:rPr>
              <a:t>PEDOMAN   pengkatalogan</a:t>
            </a:r>
          </a:p>
        </p:txBody>
      </p:sp>
      <p:pic>
        <p:nvPicPr>
          <p:cNvPr id="11271" name="Content Placeholder 5" descr="buku tajuk subyek.jpg"/>
          <p:cNvPicPr>
            <a:picLocks noChangeAspect="1"/>
          </p:cNvPicPr>
          <p:nvPr/>
        </p:nvPicPr>
        <p:blipFill>
          <a:blip r:embed="rId2"/>
          <a:srcRect/>
          <a:stretch>
            <a:fillRect/>
          </a:stretch>
        </p:blipFill>
        <p:spPr bwMode="auto">
          <a:xfrm>
            <a:off x="3851275" y="4481513"/>
            <a:ext cx="1655763" cy="2247900"/>
          </a:xfrm>
          <a:prstGeom prst="rect">
            <a:avLst/>
          </a:prstGeom>
          <a:noFill/>
          <a:ln w="9525">
            <a:noFill/>
            <a:miter lim="800000"/>
            <a:headEnd/>
            <a:tailEnd/>
          </a:ln>
        </p:spPr>
      </p:pic>
      <p:pic>
        <p:nvPicPr>
          <p:cNvPr id="22533" name="Content Placeholder 5" descr="MARC.jpg"/>
          <p:cNvPicPr>
            <a:picLocks noChangeAspect="1"/>
          </p:cNvPicPr>
          <p:nvPr/>
        </p:nvPicPr>
        <p:blipFill>
          <a:blip r:embed="rId3"/>
          <a:srcRect/>
          <a:stretch>
            <a:fillRect/>
          </a:stretch>
        </p:blipFill>
        <p:spPr bwMode="auto">
          <a:xfrm>
            <a:off x="6732588" y="2133600"/>
            <a:ext cx="1649412" cy="2257425"/>
          </a:xfrm>
          <a:prstGeom prst="rect">
            <a:avLst/>
          </a:prstGeom>
          <a:noFill/>
          <a:ln w="9525">
            <a:noFill/>
            <a:miter lim="800000"/>
            <a:headEnd/>
            <a:tailEnd/>
          </a:ln>
        </p:spPr>
      </p:pic>
      <p:pic>
        <p:nvPicPr>
          <p:cNvPr id="11268" name="Content Placeholder 4" descr="AACR2_2005ed.jpeg"/>
          <p:cNvPicPr>
            <a:picLocks noChangeAspect="1"/>
          </p:cNvPicPr>
          <p:nvPr/>
        </p:nvPicPr>
        <p:blipFill>
          <a:blip r:embed="rId4"/>
          <a:srcRect/>
          <a:stretch>
            <a:fillRect/>
          </a:stretch>
        </p:blipFill>
        <p:spPr bwMode="auto">
          <a:xfrm>
            <a:off x="1019175" y="2133600"/>
            <a:ext cx="1609725" cy="2257425"/>
          </a:xfrm>
          <a:prstGeom prst="rect">
            <a:avLst/>
          </a:prstGeom>
          <a:noFill/>
          <a:ln w="9525">
            <a:noFill/>
            <a:miter lim="800000"/>
            <a:headEnd/>
            <a:tailEnd/>
          </a:ln>
        </p:spPr>
      </p:pic>
      <p:pic>
        <p:nvPicPr>
          <p:cNvPr id="11270" name="Content Placeholder 4" descr="DDC 23.jpeg"/>
          <p:cNvPicPr>
            <a:picLocks noChangeAspect="1"/>
          </p:cNvPicPr>
          <p:nvPr/>
        </p:nvPicPr>
        <p:blipFill>
          <a:blip r:embed="rId5"/>
          <a:srcRect/>
          <a:stretch>
            <a:fillRect/>
          </a:stretch>
        </p:blipFill>
        <p:spPr bwMode="auto">
          <a:xfrm>
            <a:off x="3851275" y="2133600"/>
            <a:ext cx="1655763" cy="2257425"/>
          </a:xfrm>
          <a:prstGeom prst="rect">
            <a:avLst/>
          </a:prstGeom>
          <a:noFill/>
          <a:ln w="9525">
            <a:noFill/>
            <a:miter lim="800000"/>
            <a:headEnd/>
            <a:tailEnd/>
          </a:ln>
        </p:spPr>
      </p:pic>
      <p:pic>
        <p:nvPicPr>
          <p:cNvPr id="11269" name="Content Placeholder 5" descr="RDA.jpeg"/>
          <p:cNvPicPr>
            <a:picLocks noChangeAspect="1"/>
          </p:cNvPicPr>
          <p:nvPr/>
        </p:nvPicPr>
        <p:blipFill>
          <a:blip r:embed="rId6"/>
          <a:srcRect/>
          <a:stretch>
            <a:fillRect/>
          </a:stretch>
        </p:blipFill>
        <p:spPr bwMode="auto">
          <a:xfrm>
            <a:off x="990600" y="4508500"/>
            <a:ext cx="1666875" cy="2220913"/>
          </a:xfrm>
          <a:prstGeom prst="rect">
            <a:avLst/>
          </a:prstGeom>
          <a:noFill/>
          <a:ln w="9525">
            <a:noFill/>
            <a:miter lim="800000"/>
            <a:headEnd/>
            <a:tailEnd/>
          </a:ln>
        </p:spPr>
      </p:pic>
      <p:pic>
        <p:nvPicPr>
          <p:cNvPr id="2" name="Picture 1"/>
          <p:cNvPicPr>
            <a:picLocks noChangeAspect="1"/>
          </p:cNvPicPr>
          <p:nvPr/>
        </p:nvPicPr>
        <p:blipFill>
          <a:blip r:embed="rId7"/>
          <a:srcRect/>
          <a:stretch>
            <a:fillRect/>
          </a:stretch>
        </p:blipFill>
        <p:spPr bwMode="auto">
          <a:xfrm>
            <a:off x="6759575" y="4481513"/>
            <a:ext cx="1651000" cy="2233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iterate type="lt">
                                    <p:tmPct val="0"/>
                                  </p:iterate>
                                  <p:childTnLst>
                                    <p:set>
                                      <p:cBhvr>
                                        <p:cTn id="10" dur="1" fill="hold">
                                          <p:stCondLst>
                                            <p:cond delay="0"/>
                                          </p:stCondLst>
                                        </p:cTn>
                                        <p:tgtEl>
                                          <p:spTgt spid="11268"/>
                                        </p:tgtEl>
                                        <p:attrNameLst>
                                          <p:attrName>style.visibility</p:attrName>
                                        </p:attrNameLst>
                                      </p:cBhvr>
                                      <p:to>
                                        <p:strVal val="visible"/>
                                      </p:to>
                                    </p:set>
                                    <p:animEffect transition="in" filter="wheel(1)">
                                      <p:cBhvr>
                                        <p:cTn id="11" dur="2000"/>
                                        <p:tgtEl>
                                          <p:spTgt spid="1126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iterate type="lt">
                                    <p:tmPct val="0"/>
                                  </p:iterate>
                                  <p:childTnLst>
                                    <p:set>
                                      <p:cBhvr>
                                        <p:cTn id="15" dur="1" fill="hold">
                                          <p:stCondLst>
                                            <p:cond delay="0"/>
                                          </p:stCondLst>
                                        </p:cTn>
                                        <p:tgtEl>
                                          <p:spTgt spid="11269"/>
                                        </p:tgtEl>
                                        <p:attrNameLst>
                                          <p:attrName>style.visibility</p:attrName>
                                        </p:attrNameLst>
                                      </p:cBhvr>
                                      <p:to>
                                        <p:strVal val="visible"/>
                                      </p:to>
                                    </p:set>
                                    <p:animEffect transition="in" filter="wheel(1)">
                                      <p:cBhvr>
                                        <p:cTn id="16" dur="2000"/>
                                        <p:tgtEl>
                                          <p:spTgt spid="1126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heel(1)">
                                      <p:cBhvr>
                                        <p:cTn id="25" dur="2000"/>
                                        <p:tgtEl>
                                          <p:spTgt spid="1127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iterate type="lt">
                                    <p:tmPct val="0"/>
                                  </p:iterate>
                                  <p:childTnLst>
                                    <p:set>
                                      <p:cBhvr>
                                        <p:cTn id="29" dur="1" fill="hold">
                                          <p:stCondLst>
                                            <p:cond delay="0"/>
                                          </p:stCondLst>
                                        </p:cTn>
                                        <p:tgtEl>
                                          <p:spTgt spid="11271"/>
                                        </p:tgtEl>
                                        <p:attrNameLst>
                                          <p:attrName>style.visibility</p:attrName>
                                        </p:attrNameLst>
                                      </p:cBhvr>
                                      <p:to>
                                        <p:strVal val="visible"/>
                                      </p:to>
                                    </p:set>
                                    <p:animEffect transition="in" filter="wheel(1)">
                                      <p:cBhvr>
                                        <p:cTn id="30" dur="2000"/>
                                        <p:tgtEl>
                                          <p:spTgt spid="1127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2533"/>
                                        </p:tgtEl>
                                        <p:attrNameLst>
                                          <p:attrName>style.visibility</p:attrName>
                                        </p:attrNameLst>
                                      </p:cBhvr>
                                      <p:to>
                                        <p:strVal val="visible"/>
                                      </p:to>
                                    </p:set>
                                    <p:animEffect transition="in" filter="wheel(1)">
                                      <p:cBhvr>
                                        <p:cTn id="39" dur="2000"/>
                                        <p:tgtEl>
                                          <p:spTgt spid="2253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heel(1)">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600200" y="1758178"/>
            <a:ext cx="5943600" cy="334164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D:\zzzsiwho\themes powerPoint\Picture2.jpg"/>
          <p:cNvPicPr>
            <a:picLocks noChangeAspect="1" noChangeArrowheads="1"/>
          </p:cNvPicPr>
          <p:nvPr/>
        </p:nvPicPr>
        <p:blipFill>
          <a:blip r:embed="rId2" cstate="print"/>
          <a:srcRect r="51875"/>
          <a:stretch>
            <a:fillRect/>
          </a:stretch>
        </p:blipFill>
        <p:spPr bwMode="auto">
          <a:xfrm flipH="1">
            <a:off x="0" y="0"/>
            <a:ext cx="9144000" cy="6858000"/>
          </a:xfrm>
          <a:prstGeom prst="rect">
            <a:avLst/>
          </a:prstGeom>
          <a:noFill/>
        </p:spPr>
      </p:pic>
      <p:sp>
        <p:nvSpPr>
          <p:cNvPr id="6" name="Title 1"/>
          <p:cNvSpPr txBox="1">
            <a:spLocks/>
          </p:cNvSpPr>
          <p:nvPr/>
        </p:nvSpPr>
        <p:spPr bwMode="auto">
          <a:xfrm>
            <a:off x="4343400" y="457200"/>
            <a:ext cx="4572000"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0" i="0" u="none" strike="noStrike" kern="1200" cap="none" spc="0" normalizeH="0" baseline="0" noProof="0" dirty="0" err="1" smtClean="0">
                <a:ln>
                  <a:noFill/>
                </a:ln>
                <a:solidFill>
                  <a:schemeClr val="tx1"/>
                </a:solidFill>
                <a:effectLst/>
                <a:uLnTx/>
                <a:uFillTx/>
                <a:latin typeface="+mj-lt"/>
                <a:ea typeface="+mj-ea"/>
                <a:cs typeface="+mj-cs"/>
              </a:rPr>
              <a:t>Sekian</a:t>
            </a:r>
            <a:r>
              <a:rPr kumimoji="0" lang="en-US" sz="68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0" i="0" u="none" strike="noStrike" kern="1200" cap="none" spc="0" normalizeH="0" baseline="0" noProof="0" dirty="0" err="1" smtClean="0">
                <a:ln>
                  <a:noFill/>
                </a:ln>
                <a:solidFill>
                  <a:schemeClr val="tx1"/>
                </a:solidFill>
                <a:effectLst/>
                <a:uLnTx/>
                <a:uFillTx/>
                <a:latin typeface="+mj-lt"/>
                <a:ea typeface="+mj-ea"/>
                <a:cs typeface="+mj-cs"/>
              </a:rPr>
              <a:t>Terima</a:t>
            </a:r>
            <a:r>
              <a:rPr kumimoji="0" lang="en-US" sz="6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800" b="0" i="0" u="none" strike="noStrike" kern="1200" cap="none" spc="0" normalizeH="0" baseline="0" noProof="0" dirty="0" err="1" smtClean="0">
                <a:ln>
                  <a:noFill/>
                </a:ln>
                <a:solidFill>
                  <a:schemeClr val="tx1"/>
                </a:solidFill>
                <a:effectLst/>
                <a:uLnTx/>
                <a:uFillTx/>
                <a:latin typeface="+mj-lt"/>
                <a:ea typeface="+mj-ea"/>
                <a:cs typeface="+mj-cs"/>
              </a:rPr>
              <a:t>Kasih</a:t>
            </a:r>
            <a:endParaRPr kumimoji="0" lang="en-US" sz="6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4" descr="C:\Users\eclipse\Downloads\tree_of_knowledge_book_drop_500_wht.gif"/>
          <p:cNvPicPr>
            <a:picLocks noChangeAspect="1" noChangeArrowheads="1" noCrop="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 y="1752600"/>
            <a:ext cx="5379602" cy="575974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defRPr/>
            </a:pPr>
            <a:r>
              <a:rPr lang="id-ID" sz="4000" dirty="0" smtClean="0">
                <a:solidFill>
                  <a:schemeClr val="bg2">
                    <a:lumMod val="50000"/>
                  </a:schemeClr>
                </a:solidFill>
              </a:rPr>
              <a:t/>
            </a:r>
            <a:br>
              <a:rPr lang="id-ID" sz="4000" dirty="0" smtClean="0">
                <a:solidFill>
                  <a:schemeClr val="bg2">
                    <a:lumMod val="50000"/>
                  </a:schemeClr>
                </a:solidFill>
              </a:rPr>
            </a:br>
            <a:r>
              <a:rPr lang="id-ID" sz="4000" dirty="0">
                <a:solidFill>
                  <a:schemeClr val="bg2">
                    <a:lumMod val="50000"/>
                  </a:schemeClr>
                </a:solidFill>
              </a:rPr>
              <a:t/>
            </a:r>
            <a:br>
              <a:rPr lang="id-ID" sz="4000" dirty="0">
                <a:solidFill>
                  <a:schemeClr val="bg2">
                    <a:lumMod val="50000"/>
                  </a:schemeClr>
                </a:solidFill>
              </a:rPr>
            </a:br>
            <a:r>
              <a:rPr lang="id-ID" sz="4000" smtClean="0">
                <a:solidFill>
                  <a:schemeClr val="bg2">
                    <a:lumMod val="50000"/>
                  </a:schemeClr>
                </a:solidFill>
              </a:rPr>
              <a:t/>
            </a:r>
            <a:br>
              <a:rPr lang="id-ID" sz="4000" smtClean="0">
                <a:solidFill>
                  <a:schemeClr val="bg2">
                    <a:lumMod val="50000"/>
                  </a:schemeClr>
                </a:solidFill>
              </a:rPr>
            </a:br>
            <a:r>
              <a:rPr lang="id-ID" sz="4000" smtClean="0">
                <a:solidFill>
                  <a:schemeClr val="accent1">
                    <a:lumMod val="50000"/>
                  </a:schemeClr>
                </a:solidFill>
                <a:latin typeface="Narkisim" pitchFamily="34" charset="-79"/>
                <a:cs typeface="Narkisim" pitchFamily="34" charset="-79"/>
              </a:rPr>
              <a:t>Penjelasan</a:t>
            </a:r>
            <a:r>
              <a:rPr lang="en-US" sz="4000" smtClean="0">
                <a:solidFill>
                  <a:schemeClr val="accent1">
                    <a:lumMod val="50000"/>
                  </a:schemeClr>
                </a:solidFill>
                <a:latin typeface="Narkisim" pitchFamily="34" charset="-79"/>
                <a:cs typeface="Narkisim" pitchFamily="34" charset="-79"/>
              </a:rPr>
              <a:t> </a:t>
            </a:r>
            <a:r>
              <a:rPr lang="en-US" sz="4000" smtClean="0">
                <a:solidFill>
                  <a:schemeClr val="accent1">
                    <a:lumMod val="50000"/>
                  </a:schemeClr>
                </a:solidFill>
              </a:rPr>
              <a:t>Undang-Undang no. 43 / 2007</a:t>
            </a:r>
            <a:r>
              <a:rPr lang="id-ID" sz="4000" smtClean="0">
                <a:solidFill>
                  <a:schemeClr val="accent1">
                    <a:lumMod val="50000"/>
                  </a:schemeClr>
                </a:solidFill>
              </a:rPr>
              <a:t> </a:t>
            </a:r>
            <a:r>
              <a:rPr lang="id-ID" sz="4000" dirty="0"/>
              <a:t/>
            </a:r>
            <a:br>
              <a:rPr lang="id-ID" sz="4000" dirty="0"/>
            </a:br>
            <a:r>
              <a:rPr lang="id-ID" sz="4000" dirty="0" smtClean="0">
                <a:solidFill>
                  <a:schemeClr val="bg2">
                    <a:lumMod val="50000"/>
                  </a:schemeClr>
                </a:solidFill>
              </a:rPr>
              <a:t/>
            </a:r>
            <a:br>
              <a:rPr lang="id-ID" sz="4000" dirty="0" smtClean="0">
                <a:solidFill>
                  <a:schemeClr val="bg2">
                    <a:lumMod val="50000"/>
                  </a:schemeClr>
                </a:solidFill>
              </a:rPr>
            </a:br>
            <a:r>
              <a:rPr lang="id-ID" dirty="0"/>
              <a:t/>
            </a:r>
            <a:br>
              <a:rPr lang="id-ID" dirty="0"/>
            </a:br>
            <a:endParaRPr lang="id-ID" dirty="0"/>
          </a:p>
        </p:txBody>
      </p:sp>
      <p:graphicFrame>
        <p:nvGraphicFramePr>
          <p:cNvPr id="4" name="Content Placeholder 3"/>
          <p:cNvGraphicFramePr>
            <a:graphicFrameLocks noGrp="1"/>
          </p:cNvGraphicFramePr>
          <p:nvPr>
            <p:ph idx="1"/>
          </p:nvPr>
        </p:nvGraphicFramePr>
        <p:xfrm>
          <a:off x="685800" y="17907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
            <a:ext cx="9144000" cy="3463158"/>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nl-NL" b="1" smtClean="0"/>
              <a:t>Katalog Induk</a:t>
            </a:r>
            <a:endParaRPr lang="en-US" b="1" dirty="0"/>
          </a:p>
        </p:txBody>
      </p:sp>
      <p:sp>
        <p:nvSpPr>
          <p:cNvPr id="3" name="Content Placeholder 2"/>
          <p:cNvSpPr>
            <a:spLocks noGrp="1"/>
          </p:cNvSpPr>
          <p:nvPr>
            <p:ph idx="1"/>
          </p:nvPr>
        </p:nvSpPr>
        <p:spPr/>
        <p:txBody>
          <a:bodyPr>
            <a:normAutofit fontScale="85000" lnSpcReduction="10000"/>
          </a:bodyPr>
          <a:lstStyle/>
          <a:p>
            <a:r>
              <a:rPr lang="it-IT" smtClean="0"/>
              <a:t>Koleksi </a:t>
            </a:r>
            <a:r>
              <a:rPr lang="it-IT" dirty="0"/>
              <a:t>nasional diinventarisasi, diterbitkan </a:t>
            </a:r>
            <a:r>
              <a:rPr lang="it-IT" dirty="0" smtClean="0"/>
              <a:t>dalam </a:t>
            </a:r>
            <a:r>
              <a:rPr lang="nl-NL" dirty="0" smtClean="0"/>
              <a:t>bentuk </a:t>
            </a:r>
            <a:r>
              <a:rPr lang="nl-NL" dirty="0"/>
              <a:t>katalog induk nasional (KIN), </a:t>
            </a:r>
            <a:r>
              <a:rPr lang="nl-NL" dirty="0" smtClean="0"/>
              <a:t>dan </a:t>
            </a:r>
            <a:r>
              <a:rPr lang="en-US" dirty="0" err="1" smtClean="0"/>
              <a:t>didistribusikan</a:t>
            </a:r>
            <a:r>
              <a:rPr lang="en-US" dirty="0" smtClean="0"/>
              <a:t> </a:t>
            </a:r>
            <a:r>
              <a:rPr lang="en-US" dirty="0" err="1"/>
              <a:t>oleh</a:t>
            </a:r>
            <a:r>
              <a:rPr lang="en-US" dirty="0"/>
              <a:t> </a:t>
            </a:r>
            <a:r>
              <a:rPr lang="en-US" dirty="0" err="1"/>
              <a:t>Perpustakaan</a:t>
            </a:r>
            <a:r>
              <a:rPr lang="en-US" dirty="0"/>
              <a:t> </a:t>
            </a:r>
            <a:r>
              <a:rPr lang="en-US" dirty="0" err="1"/>
              <a:t>Nasional</a:t>
            </a:r>
            <a:r>
              <a:rPr lang="en-US" smtClean="0"/>
              <a:t>. UU Perpustakaan, Pasal 13 </a:t>
            </a:r>
            <a:r>
              <a:rPr lang="it-IT" smtClean="0"/>
              <a:t>(1)</a:t>
            </a:r>
            <a:endParaRPr lang="en-US" dirty="0" smtClean="0"/>
          </a:p>
          <a:p>
            <a:r>
              <a:rPr lang="it-IT" dirty="0" smtClean="0"/>
              <a:t>Koleksi </a:t>
            </a:r>
            <a:r>
              <a:rPr lang="it-IT" dirty="0"/>
              <a:t>nasional yang berada di </a:t>
            </a:r>
            <a:r>
              <a:rPr lang="it-IT" dirty="0" smtClean="0"/>
              <a:t>daerah </a:t>
            </a:r>
            <a:r>
              <a:rPr lang="en-US" dirty="0" err="1" smtClean="0"/>
              <a:t>diinventarisasi</a:t>
            </a:r>
            <a:r>
              <a:rPr lang="en-US" dirty="0"/>
              <a:t>, </a:t>
            </a:r>
            <a:r>
              <a:rPr lang="en-US" dirty="0" err="1"/>
              <a:t>diterbitkan</a:t>
            </a:r>
            <a:r>
              <a:rPr lang="en-US" dirty="0"/>
              <a:t> </a:t>
            </a:r>
            <a:r>
              <a:rPr lang="en-US" dirty="0" err="1"/>
              <a:t>dalam</a:t>
            </a:r>
            <a:r>
              <a:rPr lang="en-US" dirty="0"/>
              <a:t> </a:t>
            </a:r>
            <a:r>
              <a:rPr lang="en-US" dirty="0" err="1"/>
              <a:t>bentuk</a:t>
            </a:r>
            <a:r>
              <a:rPr lang="en-US" dirty="0"/>
              <a:t> </a:t>
            </a:r>
            <a:r>
              <a:rPr lang="en-US" dirty="0" err="1" smtClean="0"/>
              <a:t>katalog</a:t>
            </a:r>
            <a:r>
              <a:rPr lang="en-US" dirty="0" smtClean="0"/>
              <a:t> </a:t>
            </a:r>
            <a:r>
              <a:rPr lang="en-US" dirty="0" err="1" smtClean="0"/>
              <a:t>induk</a:t>
            </a:r>
            <a:r>
              <a:rPr lang="en-US" dirty="0" smtClean="0"/>
              <a:t> </a:t>
            </a:r>
            <a:r>
              <a:rPr lang="en-US" dirty="0" err="1"/>
              <a:t>daerah</a:t>
            </a:r>
            <a:r>
              <a:rPr lang="en-US" dirty="0"/>
              <a:t> (KID), </a:t>
            </a:r>
            <a:r>
              <a:rPr lang="en-US" dirty="0" err="1"/>
              <a:t>dan</a:t>
            </a:r>
            <a:r>
              <a:rPr lang="en-US" dirty="0"/>
              <a:t> </a:t>
            </a:r>
            <a:r>
              <a:rPr lang="en-US" dirty="0" err="1"/>
              <a:t>didistribusikan</a:t>
            </a:r>
            <a:r>
              <a:rPr lang="en-US" dirty="0"/>
              <a:t> </a:t>
            </a:r>
            <a:r>
              <a:rPr lang="en-US" dirty="0" err="1" smtClean="0"/>
              <a:t>oleh</a:t>
            </a:r>
            <a:r>
              <a:rPr lang="en-US" dirty="0" smtClean="0"/>
              <a:t> </a:t>
            </a:r>
            <a:r>
              <a:rPr lang="en-US" dirty="0" err="1" smtClean="0"/>
              <a:t>perpustakaan</a:t>
            </a:r>
            <a:r>
              <a:rPr lang="en-US" dirty="0" smtClean="0"/>
              <a:t> </a:t>
            </a:r>
            <a:r>
              <a:rPr lang="en-US" dirty="0" err="1"/>
              <a:t>umum</a:t>
            </a:r>
            <a:r>
              <a:rPr lang="en-US" dirty="0"/>
              <a:t> </a:t>
            </a:r>
            <a:r>
              <a:rPr lang="en-US" dirty="0" err="1"/>
              <a:t>provinsi</a:t>
            </a:r>
            <a:r>
              <a:rPr lang="en-US" dirty="0" smtClean="0"/>
              <a:t>.</a:t>
            </a:r>
            <a:r>
              <a:rPr lang="it-IT" dirty="0" smtClean="0"/>
              <a:t> </a:t>
            </a:r>
            <a:r>
              <a:rPr lang="en-US" dirty="0" err="1" smtClean="0"/>
              <a:t>Pasal</a:t>
            </a:r>
            <a:r>
              <a:rPr lang="en-US" dirty="0" smtClean="0"/>
              <a:t> 13 </a:t>
            </a:r>
            <a:r>
              <a:rPr lang="it-IT" dirty="0" smtClean="0"/>
              <a:t>(2)</a:t>
            </a:r>
          </a:p>
          <a:p>
            <a:r>
              <a:rPr lang="en-US" dirty="0" err="1" smtClean="0"/>
              <a:t>Penerbitan</a:t>
            </a:r>
            <a:r>
              <a:rPr lang="en-US" dirty="0" smtClean="0"/>
              <a:t> </a:t>
            </a:r>
            <a:r>
              <a:rPr lang="en-US" dirty="0" err="1" smtClean="0"/>
              <a:t>katalog</a:t>
            </a:r>
            <a:r>
              <a:rPr lang="en-US" dirty="0" smtClean="0"/>
              <a:t> </a:t>
            </a:r>
            <a:r>
              <a:rPr lang="en-US" dirty="0" err="1" smtClean="0"/>
              <a:t>induk</a:t>
            </a:r>
            <a:r>
              <a:rPr lang="en-US" dirty="0" smtClean="0"/>
              <a:t> </a:t>
            </a:r>
            <a:r>
              <a:rPr lang="en-US" dirty="0" err="1" smtClean="0"/>
              <a:t>nasional</a:t>
            </a:r>
            <a:r>
              <a:rPr lang="en-US" dirty="0" smtClean="0"/>
              <a:t> / </a:t>
            </a:r>
            <a:r>
              <a:rPr lang="en-US" dirty="0" err="1" smtClean="0"/>
              <a:t>daerah</a:t>
            </a:r>
            <a:r>
              <a:rPr lang="en-US" dirty="0" smtClean="0"/>
              <a:t> </a:t>
            </a:r>
            <a:r>
              <a:rPr lang="en-US" dirty="0" err="1" smtClean="0"/>
              <a:t>dilakukan</a:t>
            </a:r>
            <a:r>
              <a:rPr lang="en-US" dirty="0" smtClean="0"/>
              <a:t> </a:t>
            </a:r>
            <a:r>
              <a:rPr lang="en-US" dirty="0" err="1" smtClean="0"/>
              <a:t>baik</a:t>
            </a:r>
            <a:r>
              <a:rPr lang="en-US" dirty="0" smtClean="0"/>
              <a:t> </a:t>
            </a:r>
            <a:r>
              <a:rPr lang="en-US" dirty="0" err="1" smtClean="0"/>
              <a:t>secara</a:t>
            </a:r>
            <a:r>
              <a:rPr lang="en-US" dirty="0" smtClean="0"/>
              <a:t> </a:t>
            </a:r>
            <a:r>
              <a:rPr lang="en-US" dirty="0" err="1" smtClean="0"/>
              <a:t>tercetak</a:t>
            </a:r>
            <a:r>
              <a:rPr lang="en-US" dirty="0" smtClean="0"/>
              <a:t> (</a:t>
            </a:r>
            <a:r>
              <a:rPr lang="en-US" i="1" dirty="0" smtClean="0"/>
              <a:t>hardcopy</a:t>
            </a:r>
            <a:r>
              <a:rPr lang="en-US" dirty="0" smtClean="0"/>
              <a:t>) </a:t>
            </a:r>
            <a:r>
              <a:rPr lang="en-US" dirty="0" err="1" smtClean="0"/>
              <a:t>maupun</a:t>
            </a:r>
            <a:r>
              <a:rPr lang="en-US" dirty="0" smtClean="0"/>
              <a:t> </a:t>
            </a:r>
            <a:r>
              <a:rPr lang="en-US" dirty="0" err="1" smtClean="0"/>
              <a:t>secara</a:t>
            </a:r>
            <a:r>
              <a:rPr lang="en-US" dirty="0" smtClean="0"/>
              <a:t> </a:t>
            </a:r>
            <a:r>
              <a:rPr lang="en-US" dirty="0" err="1" smtClean="0"/>
              <a:t>terdigitalisasi</a:t>
            </a:r>
            <a:r>
              <a:rPr lang="en-US" dirty="0" smtClean="0"/>
              <a:t> (</a:t>
            </a:r>
            <a:r>
              <a:rPr lang="en-US" i="1" dirty="0" smtClean="0"/>
              <a:t>softcopy</a:t>
            </a:r>
            <a:r>
              <a:rPr lang="en-US" dirty="0" smtClean="0"/>
              <a:t>). </a:t>
            </a:r>
            <a:r>
              <a:rPr lang="en-US" dirty="0" err="1" smtClean="0"/>
              <a:t>Penjelasan</a:t>
            </a:r>
            <a:r>
              <a:rPr lang="en-US" dirty="0" smtClean="0"/>
              <a:t> </a:t>
            </a:r>
            <a:r>
              <a:rPr lang="en-US" dirty="0" err="1" smtClean="0"/>
              <a:t>Pasal</a:t>
            </a:r>
            <a:r>
              <a:rPr lang="en-US" dirty="0" smtClean="0"/>
              <a:t> 13 </a:t>
            </a:r>
            <a:r>
              <a:rPr lang="it-IT" dirty="0" smtClean="0"/>
              <a:t>(1, </a:t>
            </a:r>
            <a:r>
              <a:rPr lang="en-US" dirty="0" smtClean="0"/>
              <a:t>2)</a:t>
            </a:r>
          </a:p>
          <a:p>
            <a:endParaRPr lang="it-IT"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zzzsiwho\themes powerPoint\Pictur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5181600" cy="6888480"/>
          </a:xfrm>
          <a:prstGeom prst="rect">
            <a:avLst/>
          </a:prstGeom>
          <a:noFill/>
        </p:spPr>
      </p:pic>
      <p:sp>
        <p:nvSpPr>
          <p:cNvPr id="2" name="Title 1"/>
          <p:cNvSpPr>
            <a:spLocks noGrp="1"/>
          </p:cNvSpPr>
          <p:nvPr>
            <p:ph type="title"/>
          </p:nvPr>
        </p:nvSpPr>
        <p:spPr/>
        <p:txBody>
          <a:bodyPr/>
          <a:lstStyle/>
          <a:p>
            <a:r>
              <a:rPr lang="en-US" b="1" dirty="0" err="1" smtClean="0"/>
              <a:t>Katalog</a:t>
            </a:r>
            <a:r>
              <a:rPr lang="en-US" b="1" dirty="0" smtClean="0"/>
              <a:t> </a:t>
            </a:r>
            <a:r>
              <a:rPr lang="en-US" b="1" dirty="0" err="1" smtClean="0"/>
              <a:t>Induk</a:t>
            </a:r>
            <a:r>
              <a:rPr lang="en-US" b="1" dirty="0" smtClean="0"/>
              <a:t> Daerah</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err="1"/>
              <a:t>Salah</a:t>
            </a:r>
            <a:r>
              <a:rPr lang="en-US" dirty="0"/>
              <a:t> </a:t>
            </a:r>
            <a:r>
              <a:rPr lang="en-US" dirty="0" err="1"/>
              <a:t>satu</a:t>
            </a:r>
            <a:r>
              <a:rPr lang="en-US" dirty="0"/>
              <a:t> </a:t>
            </a:r>
            <a:r>
              <a:rPr lang="en-US" dirty="0" err="1"/>
              <a:t>tugas</a:t>
            </a:r>
            <a:r>
              <a:rPr lang="en-US" dirty="0"/>
              <a:t> </a:t>
            </a:r>
            <a:r>
              <a:rPr lang="en-US" dirty="0" err="1"/>
              <a:t>pokok</a:t>
            </a:r>
            <a:r>
              <a:rPr lang="en-US" dirty="0"/>
              <a:t> </a:t>
            </a:r>
            <a:r>
              <a:rPr lang="en-US" dirty="0" err="1"/>
              <a:t>dan</a:t>
            </a:r>
            <a:r>
              <a:rPr lang="en-US" dirty="0"/>
              <a:t> </a:t>
            </a:r>
            <a:r>
              <a:rPr lang="en-US" dirty="0" err="1"/>
              <a:t>fungsi</a:t>
            </a:r>
            <a:r>
              <a:rPr lang="en-US" dirty="0"/>
              <a:t> </a:t>
            </a:r>
            <a:r>
              <a:rPr lang="en-US" dirty="0" err="1"/>
              <a:t>Perpustakaan</a:t>
            </a:r>
            <a:r>
              <a:rPr lang="en-US" dirty="0"/>
              <a:t> Daerah </a:t>
            </a:r>
            <a:r>
              <a:rPr lang="en-US" dirty="0" err="1"/>
              <a:t>adalah</a:t>
            </a:r>
            <a:r>
              <a:rPr lang="en-US" dirty="0"/>
              <a:t> </a:t>
            </a:r>
            <a:r>
              <a:rPr lang="en-US" dirty="0" err="1"/>
              <a:t>menyusun</a:t>
            </a:r>
            <a:r>
              <a:rPr lang="en-US" dirty="0"/>
              <a:t> </a:t>
            </a:r>
            <a:r>
              <a:rPr lang="en-US" dirty="0" err="1"/>
              <a:t>dan</a:t>
            </a:r>
            <a:r>
              <a:rPr lang="en-US" dirty="0"/>
              <a:t> </a:t>
            </a:r>
            <a:r>
              <a:rPr lang="en-US" dirty="0" err="1"/>
              <a:t>menerbitkan</a:t>
            </a:r>
            <a:r>
              <a:rPr lang="en-US" dirty="0"/>
              <a:t> </a:t>
            </a:r>
            <a:r>
              <a:rPr lang="en-US" b="1" dirty="0" err="1"/>
              <a:t>Katalog</a:t>
            </a:r>
            <a:r>
              <a:rPr lang="en-US" b="1" dirty="0"/>
              <a:t> </a:t>
            </a:r>
            <a:r>
              <a:rPr lang="en-US" b="1" dirty="0" err="1"/>
              <a:t>Induk</a:t>
            </a:r>
            <a:r>
              <a:rPr lang="en-US" b="1" dirty="0"/>
              <a:t> Daerah, </a:t>
            </a:r>
            <a:r>
              <a:rPr lang="en-US" dirty="0"/>
              <a:t>yang </a:t>
            </a:r>
            <a:r>
              <a:rPr lang="en-US" dirty="0" err="1"/>
              <a:t>merupakan</a:t>
            </a:r>
            <a:r>
              <a:rPr lang="en-US" dirty="0"/>
              <a:t> </a:t>
            </a:r>
            <a:r>
              <a:rPr lang="en-US" dirty="0" err="1"/>
              <a:t>daftar</a:t>
            </a:r>
            <a:r>
              <a:rPr lang="en-US" dirty="0"/>
              <a:t> </a:t>
            </a:r>
            <a:r>
              <a:rPr lang="en-US" dirty="0" err="1"/>
              <a:t>koleksi</a:t>
            </a:r>
            <a:r>
              <a:rPr lang="en-US" dirty="0"/>
              <a:t> </a:t>
            </a:r>
            <a:r>
              <a:rPr lang="en-US" dirty="0" err="1"/>
              <a:t>perpustakaan</a:t>
            </a:r>
            <a:r>
              <a:rPr lang="en-US" dirty="0"/>
              <a:t> yang </a:t>
            </a:r>
            <a:r>
              <a:rPr lang="en-US" dirty="0" err="1"/>
              <a:t>dimiliki</a:t>
            </a:r>
            <a:r>
              <a:rPr lang="en-US" dirty="0"/>
              <a:t> </a:t>
            </a:r>
            <a:r>
              <a:rPr lang="en-US" dirty="0" err="1"/>
              <a:t>di</a:t>
            </a:r>
            <a:r>
              <a:rPr lang="en-US" dirty="0"/>
              <a:t> </a:t>
            </a:r>
            <a:r>
              <a:rPr lang="en-US" dirty="0" err="1"/>
              <a:t>daerah</a:t>
            </a:r>
            <a:r>
              <a:rPr lang="en-US" dirty="0"/>
              <a:t> </a:t>
            </a:r>
            <a:r>
              <a:rPr lang="en-US" dirty="0" err="1"/>
              <a:t>secara</a:t>
            </a:r>
            <a:r>
              <a:rPr lang="en-US" dirty="0"/>
              <a:t> </a:t>
            </a:r>
            <a:r>
              <a:rPr lang="en-US" dirty="0" err="1"/>
              <a:t>keseluruhan</a:t>
            </a:r>
            <a:r>
              <a:rPr lang="en-US" dirty="0"/>
              <a:t>. </a:t>
            </a:r>
            <a:endParaRPr lang="en-US" dirty="0" smtClean="0"/>
          </a:p>
          <a:p>
            <a:r>
              <a:rPr lang="en-US" dirty="0" err="1" smtClean="0"/>
              <a:t>Idealnya</a:t>
            </a:r>
            <a:r>
              <a:rPr lang="en-US" dirty="0"/>
              <a:t>, </a:t>
            </a:r>
            <a:r>
              <a:rPr lang="en-US" dirty="0" err="1"/>
              <a:t>Katalog</a:t>
            </a:r>
            <a:r>
              <a:rPr lang="en-US" dirty="0"/>
              <a:t> </a:t>
            </a:r>
            <a:r>
              <a:rPr lang="en-US" dirty="0" err="1"/>
              <a:t>Induk</a:t>
            </a:r>
            <a:r>
              <a:rPr lang="en-US" dirty="0"/>
              <a:t> Daerah </a:t>
            </a:r>
            <a:r>
              <a:rPr lang="en-US" dirty="0" err="1"/>
              <a:t>harus</a:t>
            </a:r>
            <a:r>
              <a:rPr lang="en-US" dirty="0"/>
              <a:t> </a:t>
            </a:r>
            <a:r>
              <a:rPr lang="en-US" dirty="0" err="1"/>
              <a:t>mencakup</a:t>
            </a:r>
            <a:r>
              <a:rPr lang="en-US" dirty="0"/>
              <a:t> </a:t>
            </a:r>
            <a:r>
              <a:rPr lang="en-US" dirty="0" err="1"/>
              <a:t>koleksi</a:t>
            </a:r>
            <a:r>
              <a:rPr lang="en-US" dirty="0"/>
              <a:t> </a:t>
            </a:r>
            <a:r>
              <a:rPr lang="en-US" dirty="0" err="1"/>
              <a:t>semua</a:t>
            </a:r>
            <a:r>
              <a:rPr lang="en-US" dirty="0"/>
              <a:t> </a:t>
            </a:r>
            <a:r>
              <a:rPr lang="en-US" dirty="0" err="1"/>
              <a:t>perpustakaan</a:t>
            </a:r>
            <a:r>
              <a:rPr lang="en-US" dirty="0"/>
              <a:t> yang </a:t>
            </a:r>
            <a:r>
              <a:rPr lang="en-US" dirty="0" err="1"/>
              <a:t>ada</a:t>
            </a:r>
            <a:r>
              <a:rPr lang="en-US" dirty="0"/>
              <a:t> </a:t>
            </a:r>
            <a:r>
              <a:rPr lang="en-US" dirty="0" err="1"/>
              <a:t>di</a:t>
            </a:r>
            <a:r>
              <a:rPr lang="en-US" dirty="0"/>
              <a:t> </a:t>
            </a:r>
            <a:r>
              <a:rPr lang="en-US" dirty="0" err="1"/>
              <a:t>suatu</a:t>
            </a:r>
            <a:r>
              <a:rPr lang="en-US" dirty="0"/>
              <a:t> </a:t>
            </a:r>
            <a:r>
              <a:rPr lang="en-US" dirty="0" err="1"/>
              <a:t>daerah</a:t>
            </a:r>
            <a:r>
              <a:rPr lang="en-US" dirty="0"/>
              <a:t>. </a:t>
            </a:r>
            <a:endParaRPr lang="en-US" dirty="0" smtClean="0"/>
          </a:p>
          <a:p>
            <a:r>
              <a:rPr lang="en-US" dirty="0" err="1" smtClean="0"/>
              <a:t>Pernyataan</a:t>
            </a:r>
            <a:r>
              <a:rPr lang="en-US" dirty="0" smtClean="0"/>
              <a:t> </a:t>
            </a:r>
            <a:r>
              <a:rPr lang="en-US" dirty="0" err="1"/>
              <a:t>ini</a:t>
            </a:r>
            <a:r>
              <a:rPr lang="en-US" dirty="0"/>
              <a:t> </a:t>
            </a:r>
            <a:r>
              <a:rPr lang="en-US" dirty="0" err="1"/>
              <a:t>tercermin</a:t>
            </a:r>
            <a:r>
              <a:rPr lang="en-US" dirty="0"/>
              <a:t> </a:t>
            </a:r>
            <a:r>
              <a:rPr lang="en-US" dirty="0" err="1"/>
              <a:t>dalam</a:t>
            </a:r>
            <a:r>
              <a:rPr lang="en-US" dirty="0"/>
              <a:t> </a:t>
            </a:r>
            <a:r>
              <a:rPr lang="en-US" dirty="0" err="1"/>
              <a:t>Undang-Undang</a:t>
            </a:r>
            <a:r>
              <a:rPr lang="en-US" dirty="0"/>
              <a:t> no. 43 </a:t>
            </a:r>
            <a:r>
              <a:rPr lang="en-US" dirty="0" err="1"/>
              <a:t>Tahun</a:t>
            </a:r>
            <a:r>
              <a:rPr lang="en-US" dirty="0"/>
              <a:t> 2007 </a:t>
            </a:r>
            <a:r>
              <a:rPr lang="en-US" dirty="0" err="1"/>
              <a:t>tentang</a:t>
            </a:r>
            <a:r>
              <a:rPr lang="en-US" dirty="0"/>
              <a:t> </a:t>
            </a:r>
            <a:r>
              <a:rPr lang="en-US" dirty="0" err="1"/>
              <a:t>Perpustakaan</a:t>
            </a:r>
            <a:r>
              <a:rPr lang="en-US" dirty="0"/>
              <a:t> yang </a:t>
            </a:r>
            <a:r>
              <a:rPr lang="en-US" dirty="0" err="1"/>
              <a:t>menyebutkan</a:t>
            </a:r>
            <a:r>
              <a:rPr lang="en-US" dirty="0"/>
              <a:t> </a:t>
            </a:r>
            <a:r>
              <a:rPr lang="en-US" dirty="0" err="1"/>
              <a:t>pada</a:t>
            </a:r>
            <a:r>
              <a:rPr lang="en-US" dirty="0"/>
              <a:t> </a:t>
            </a:r>
            <a:r>
              <a:rPr lang="en-US" dirty="0" err="1"/>
              <a:t>pasal</a:t>
            </a:r>
            <a:r>
              <a:rPr lang="en-US" dirty="0"/>
              <a:t> </a:t>
            </a:r>
            <a:r>
              <a:rPr lang="en-US" dirty="0" err="1"/>
              <a:t>Pasal</a:t>
            </a:r>
            <a:r>
              <a:rPr lang="en-US" dirty="0"/>
              <a:t> 13 </a:t>
            </a:r>
            <a:r>
              <a:rPr lang="en-US" dirty="0" err="1"/>
              <a:t>ayat</a:t>
            </a:r>
            <a:r>
              <a:rPr lang="en-US" dirty="0"/>
              <a:t> 2 </a:t>
            </a:r>
            <a:r>
              <a:rPr lang="en-US" dirty="0" err="1"/>
              <a:t>menyatakan</a:t>
            </a:r>
            <a:r>
              <a:rPr lang="en-US" dirty="0"/>
              <a:t> </a:t>
            </a:r>
            <a:r>
              <a:rPr lang="en-US" dirty="0" err="1"/>
              <a:t>bahwa</a:t>
            </a:r>
            <a:r>
              <a:rPr lang="en-US" dirty="0"/>
              <a:t> </a:t>
            </a:r>
            <a:r>
              <a:rPr lang="en-US" dirty="0" err="1"/>
              <a:t>koleksi</a:t>
            </a:r>
            <a:r>
              <a:rPr lang="en-US" dirty="0"/>
              <a:t> </a:t>
            </a:r>
            <a:r>
              <a:rPr lang="en-US" dirty="0" err="1"/>
              <a:t>nasional</a:t>
            </a:r>
            <a:r>
              <a:rPr lang="en-US" dirty="0"/>
              <a:t> yang </a:t>
            </a:r>
            <a:r>
              <a:rPr lang="en-US" dirty="0" err="1"/>
              <a:t>berada</a:t>
            </a:r>
            <a:r>
              <a:rPr lang="en-US" dirty="0"/>
              <a:t> </a:t>
            </a:r>
            <a:r>
              <a:rPr lang="en-US" dirty="0" err="1"/>
              <a:t>di</a:t>
            </a:r>
            <a:r>
              <a:rPr lang="en-US" dirty="0"/>
              <a:t> </a:t>
            </a:r>
            <a:r>
              <a:rPr lang="en-US" dirty="0" err="1"/>
              <a:t>daerah</a:t>
            </a:r>
            <a:r>
              <a:rPr lang="en-US" dirty="0"/>
              <a:t> </a:t>
            </a:r>
            <a:r>
              <a:rPr lang="en-US" dirty="0" err="1"/>
              <a:t>diinventarisasi</a:t>
            </a:r>
            <a:r>
              <a:rPr lang="en-US" dirty="0"/>
              <a:t>, </a:t>
            </a:r>
            <a:r>
              <a:rPr lang="en-US" dirty="0" err="1"/>
              <a:t>didistribusikan</a:t>
            </a:r>
            <a:r>
              <a:rPr lang="en-US" dirty="0"/>
              <a:t> </a:t>
            </a:r>
            <a:r>
              <a:rPr lang="en-US" dirty="0" err="1"/>
              <a:t>oleh</a:t>
            </a:r>
            <a:r>
              <a:rPr lang="en-US" dirty="0"/>
              <a:t> </a:t>
            </a:r>
            <a:r>
              <a:rPr lang="en-US" dirty="0" err="1"/>
              <a:t>perpustakaan</a:t>
            </a:r>
            <a:r>
              <a:rPr lang="en-US" dirty="0"/>
              <a:t> </a:t>
            </a:r>
            <a:r>
              <a:rPr lang="en-US" dirty="0" err="1"/>
              <a:t>umum</a:t>
            </a:r>
            <a:r>
              <a:rPr lang="en-US" dirty="0"/>
              <a:t> </a:t>
            </a:r>
            <a:r>
              <a:rPr lang="en-US" dirty="0" err="1"/>
              <a:t>provinsi</a:t>
            </a:r>
            <a:r>
              <a:rPr lang="en-US" dirty="0"/>
              <a:t>. </a:t>
            </a:r>
            <a:r>
              <a:rPr lang="en-US" dirty="0" err="1"/>
              <a:t>Dengan</a:t>
            </a:r>
            <a:r>
              <a:rPr lang="en-US" dirty="0"/>
              <a:t> </a:t>
            </a:r>
            <a:r>
              <a:rPr lang="en-US" dirty="0" err="1"/>
              <a:t>demikian</a:t>
            </a:r>
            <a:r>
              <a:rPr lang="en-US" dirty="0"/>
              <a:t> </a:t>
            </a:r>
            <a:r>
              <a:rPr lang="en-US" dirty="0" err="1"/>
              <a:t>perpustakaan</a:t>
            </a:r>
            <a:r>
              <a:rPr lang="en-US" dirty="0"/>
              <a:t> </a:t>
            </a:r>
            <a:r>
              <a:rPr lang="en-US" dirty="0" err="1"/>
              <a:t>umum</a:t>
            </a:r>
            <a:r>
              <a:rPr lang="en-US" dirty="0"/>
              <a:t>/</a:t>
            </a:r>
            <a:r>
              <a:rPr lang="en-US" dirty="0" err="1"/>
              <a:t>perpustakaan</a:t>
            </a:r>
            <a:r>
              <a:rPr lang="en-US" dirty="0"/>
              <a:t> </a:t>
            </a:r>
            <a:r>
              <a:rPr lang="en-US" dirty="0" err="1"/>
              <a:t>daerah</a:t>
            </a:r>
            <a:r>
              <a:rPr lang="en-US" dirty="0"/>
              <a:t> </a:t>
            </a:r>
            <a:r>
              <a:rPr lang="en-US" dirty="0" err="1"/>
              <a:t>mempunyai</a:t>
            </a:r>
            <a:r>
              <a:rPr lang="en-US" dirty="0"/>
              <a:t> </a:t>
            </a:r>
            <a:r>
              <a:rPr lang="en-US" dirty="0" err="1"/>
              <a:t>kewajiban</a:t>
            </a:r>
            <a:r>
              <a:rPr lang="en-US" dirty="0"/>
              <a:t> </a:t>
            </a:r>
            <a:r>
              <a:rPr lang="en-US" dirty="0" err="1"/>
              <a:t>menyusun</a:t>
            </a:r>
            <a:r>
              <a:rPr lang="en-US" dirty="0"/>
              <a:t> </a:t>
            </a:r>
            <a:r>
              <a:rPr lang="en-US" dirty="0" err="1"/>
              <a:t>Katalog</a:t>
            </a:r>
            <a:r>
              <a:rPr lang="en-US" dirty="0"/>
              <a:t> </a:t>
            </a:r>
            <a:r>
              <a:rPr lang="en-US" dirty="0" err="1"/>
              <a:t>Induk</a:t>
            </a:r>
            <a:r>
              <a:rPr lang="en-US" dirty="0"/>
              <a:t> Daerah.</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38153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Kijang</Template>
  <TotalTime>2528</TotalTime>
  <Words>3560</Words>
  <Application>Microsoft Office PowerPoint</Application>
  <PresentationFormat>On-screen Show (4:3)</PresentationFormat>
  <Paragraphs>720</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TS010381536</vt:lpstr>
      <vt:lpstr>PENYUSUNAN  KATALOG INDUK DAERAH [KID]  DAN BIBLIOGRAFI DAERAH [BD]    </vt:lpstr>
      <vt:lpstr>Pendahuluan </vt:lpstr>
      <vt:lpstr>Pendahuluan </vt:lpstr>
      <vt:lpstr>Peserta dan Data KID dan BD </vt:lpstr>
      <vt:lpstr>Slide 5</vt:lpstr>
      <vt:lpstr> Undang-Undang no. 43/2007 </vt:lpstr>
      <vt:lpstr>   Penjelasan Undang-Undang no. 43 / 2007    </vt:lpstr>
      <vt:lpstr>Katalog Induk</vt:lpstr>
      <vt:lpstr>Katalog Induk Daerah</vt:lpstr>
      <vt:lpstr>Undang-Undang No. 4 Tahun 1990 serah simpan karya cetak dan karya rekam (SSKCKR) </vt:lpstr>
      <vt:lpstr>Peraturan Pemerintah no. 70 tahun 1991  Tentang Pelaksanaan serah simpan karya cetak dan karya rekam </vt:lpstr>
      <vt:lpstr>JENIS BAHAN PERPUSTAKAAN  (UU NO. 4 TH. 1990)</vt:lpstr>
      <vt:lpstr>  BIBLIOGRAFI  ----  KATALOG  </vt:lpstr>
      <vt:lpstr>KATALOG  INDUK </vt:lpstr>
      <vt:lpstr>RUANG LINGKUP </vt:lpstr>
      <vt:lpstr>program jangka panjang pembangunan sistem kontrol bibliografis diseluruh dunia untuk pertukaran informasi bibliografis   merupakan hasil komitmen dari  IFLA &amp; UNESCO</vt:lpstr>
      <vt:lpstr>Slide 17</vt:lpstr>
      <vt:lpstr>BIBLIOGRAFI </vt:lpstr>
      <vt:lpstr>Bibliografi</vt:lpstr>
      <vt:lpstr>Fungsi, tujuan dan manfaat penyusunan bibliografi</vt:lpstr>
      <vt:lpstr>Jenis Bibliografi</vt:lpstr>
      <vt:lpstr>Jenis Bibliografi</vt:lpstr>
      <vt:lpstr>Bibliografi Nasional/Daerah</vt:lpstr>
      <vt:lpstr>BIBLIOGRAFI NASIONAL</vt:lpstr>
      <vt:lpstr>BIBLIOGRAFI NASIONAL &amp; BIBLIOGRAFI DAERAH</vt:lpstr>
      <vt:lpstr>JARINGAN KERJASAMA  KATALOG INDUK NASIONAL &amp; BIBLIOGRAFI DAERAH</vt:lpstr>
      <vt:lpstr>JARINGAN KERJASAMA di PROVINSI</vt:lpstr>
      <vt:lpstr>JARINGAN KERJASAMA di Kab/Kot dan PENGUMPULAN DATA</vt:lpstr>
      <vt:lpstr>PANGKALAN DATA  (DATABASE)           DINAS PERPUSTAKAAN  </vt:lpstr>
      <vt:lpstr>PANGKALAN DATA  (DATABASE) PERPUSTAKAAN UMUM KAB/KOTA </vt:lpstr>
      <vt:lpstr>Manfaat Penyusunan KID/BD bagi Perpustakaan Kab/Kot </vt:lpstr>
      <vt:lpstr>Manfaat Penyusunan KID/BD  bagi Perpustakaan Perguruan Tinggi </vt:lpstr>
      <vt:lpstr>Kode Indomarc Perpustakaan</vt:lpstr>
      <vt:lpstr>Daftar Kode INDOMARC untuk perpustakaan di Indonesia</vt:lpstr>
      <vt:lpstr>Tujuan Katalog Induk Daerah</vt:lpstr>
      <vt:lpstr>Ruang lingkup</vt:lpstr>
      <vt:lpstr>Daftar Kode INDOMARC untuk Perpustakaan Umum Kabupaten/Kota</vt:lpstr>
      <vt:lpstr>Daftar Kode INDOMARC untuk Perpustakaan Umum Kabupaten/Kota</vt:lpstr>
      <vt:lpstr>Daftar Kode INDOMARC untuk Perpustakaan Umum Kabupaten/Kota</vt:lpstr>
      <vt:lpstr>Contoh Bagian Klasifikasi</vt:lpstr>
      <vt:lpstr>Contoh Bagian Klasifikasi</vt:lpstr>
      <vt:lpstr>Contoh Indeks pengarang dan judul</vt:lpstr>
      <vt:lpstr>Contoh Indeks pengarang dan judul</vt:lpstr>
      <vt:lpstr>Contoh Indeks subyek</vt:lpstr>
      <vt:lpstr>Contoh Indeks subyek</vt:lpstr>
      <vt:lpstr>Daftar Buku  Menurut Abjad Pengarang atau Judul</vt:lpstr>
      <vt:lpstr>Cantuman Katalog Induk Daerah</vt:lpstr>
      <vt:lpstr>Indeks Judul</vt:lpstr>
      <vt:lpstr>Indeks Judul</vt:lpstr>
      <vt:lpstr>Kolom yang dibutuhkan </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PEDOMAN</vt:lpstr>
      <vt:lpstr>BNI-KIN      BiD-KID</vt:lpstr>
      <vt:lpstr>PEDOMAN   pengkatalogan</vt:lpstr>
      <vt:lpstr>Slide 68</vt:lpstr>
      <vt:lpstr>Slide 69</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Penyusunan Bibliografi Daerah  dan Katalog Induk Daerah Kabupaten/Kota di Jawa Timur</dc:title>
  <dc:creator>Corporate Edition</dc:creator>
  <cp:lastModifiedBy>Corporate Edition</cp:lastModifiedBy>
  <cp:revision>179</cp:revision>
  <dcterms:created xsi:type="dcterms:W3CDTF">2013-09-18T02:23:35Z</dcterms:created>
  <dcterms:modified xsi:type="dcterms:W3CDTF">2018-11-14T00:43:41Z</dcterms:modified>
</cp:coreProperties>
</file>