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sldIdLst>
    <p:sldId id="300" r:id="rId2"/>
    <p:sldId id="298" r:id="rId3"/>
    <p:sldId id="299" r:id="rId4"/>
    <p:sldId id="259" r:id="rId5"/>
    <p:sldId id="286" r:id="rId6"/>
    <p:sldId id="266" r:id="rId7"/>
    <p:sldId id="267" r:id="rId8"/>
    <p:sldId id="268" r:id="rId9"/>
    <p:sldId id="287" r:id="rId10"/>
    <p:sldId id="288" r:id="rId11"/>
    <p:sldId id="261" r:id="rId12"/>
    <p:sldId id="271" r:id="rId13"/>
    <p:sldId id="272" r:id="rId14"/>
    <p:sldId id="273" r:id="rId15"/>
    <p:sldId id="274" r:id="rId16"/>
    <p:sldId id="257" r:id="rId17"/>
    <p:sldId id="276" r:id="rId18"/>
    <p:sldId id="275" r:id="rId19"/>
    <p:sldId id="277" r:id="rId20"/>
    <p:sldId id="278" r:id="rId21"/>
    <p:sldId id="279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5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53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03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5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3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0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3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6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6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5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1141-F1BB-4DF4-8104-251F350B3BD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E0B112-90A8-460B-9DC3-BFA1834B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519" y="2242075"/>
            <a:ext cx="5325035" cy="186914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From </a:t>
            </a:r>
            <a:r>
              <a:rPr lang="en-US" sz="2000" dirty="0" err="1"/>
              <a:t>Katalog</a:t>
            </a:r>
            <a:r>
              <a:rPr lang="en-US" sz="2000" dirty="0"/>
              <a:t> Manual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Import Data Excel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Harvesting Data Online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OAI PMP (Open Archives Initiative)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03347" y="2413448"/>
            <a:ext cx="555175" cy="1573760"/>
            <a:chOff x="5673251" y="3253663"/>
            <a:chExt cx="746974" cy="1573760"/>
          </a:xfrm>
        </p:grpSpPr>
        <p:sp>
          <p:nvSpPr>
            <p:cNvPr id="6" name="Pentagon 5"/>
            <p:cNvSpPr/>
            <p:nvPr/>
          </p:nvSpPr>
          <p:spPr>
            <a:xfrm>
              <a:off x="5673251" y="3253663"/>
              <a:ext cx="746974" cy="1573760"/>
            </a:xfrm>
            <a:prstGeom prst="homePlate">
              <a:avLst>
                <a:gd name="adj" fmla="val 55172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hevron 6"/>
            <p:cNvSpPr/>
            <p:nvPr/>
          </p:nvSpPr>
          <p:spPr>
            <a:xfrm>
              <a:off x="5765303" y="3640500"/>
              <a:ext cx="410229" cy="95464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69172" y="2464362"/>
            <a:ext cx="555178" cy="1573760"/>
            <a:chOff x="5707096" y="3330943"/>
            <a:chExt cx="746974" cy="1573760"/>
          </a:xfrm>
        </p:grpSpPr>
        <p:sp>
          <p:nvSpPr>
            <p:cNvPr id="9" name="Pentagon 8"/>
            <p:cNvSpPr/>
            <p:nvPr/>
          </p:nvSpPr>
          <p:spPr>
            <a:xfrm>
              <a:off x="5707096" y="3330943"/>
              <a:ext cx="746974" cy="1573760"/>
            </a:xfrm>
            <a:prstGeom prst="homePlate">
              <a:avLst>
                <a:gd name="adj" fmla="val 55172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hevron 9"/>
            <p:cNvSpPr/>
            <p:nvPr/>
          </p:nvSpPr>
          <p:spPr>
            <a:xfrm flipH="1">
              <a:off x="5767830" y="3691780"/>
              <a:ext cx="376939" cy="95464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60260" y="6054716"/>
            <a:ext cx="277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Monotype Corsiva" panose="03010101010201010101" pitchFamily="66" charset="0"/>
              </a:rPr>
              <a:t>Arta </a:t>
            </a:r>
            <a:r>
              <a:rPr lang="en-US" b="1" i="1" dirty="0" err="1" smtClean="0">
                <a:latin typeface="Monotype Corsiva" panose="03010101010201010101" pitchFamily="66" charset="0"/>
              </a:rPr>
              <a:t>Simamora</a:t>
            </a:r>
            <a:r>
              <a:rPr lang="en-US" b="1" i="1" dirty="0" smtClean="0">
                <a:latin typeface="Monotype Corsiva" panose="03010101010201010101" pitchFamily="66" charset="0"/>
              </a:rPr>
              <a:t>, SE., </a:t>
            </a:r>
            <a:r>
              <a:rPr lang="en-US" b="1" i="1" dirty="0" err="1" smtClean="0">
                <a:latin typeface="Monotype Corsiva" panose="03010101010201010101" pitchFamily="66" charset="0"/>
              </a:rPr>
              <a:t>M.Hum</a:t>
            </a:r>
            <a:endParaRPr lang="en-US" b="1" i="1" dirty="0">
              <a:latin typeface="Monotype Corsiva" panose="03010101010201010101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880" y="656662"/>
            <a:ext cx="3081831" cy="5216058"/>
            <a:chOff x="-3028824" y="563271"/>
            <a:chExt cx="3309072" cy="6858001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-4803289" y="2337736"/>
              <a:ext cx="6858001" cy="3309072"/>
            </a:xfrm>
            <a:prstGeom prst="round2Same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-2826684" y="2820375"/>
              <a:ext cx="2913206" cy="182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Pengumpulan</a:t>
              </a:r>
              <a:r>
                <a:rPr lang="en-US" sz="2800" b="1" dirty="0" smtClean="0"/>
                <a:t> Data </a:t>
              </a:r>
              <a:r>
                <a:rPr lang="en-US" sz="2800" b="1" dirty="0" err="1" smtClean="0"/>
                <a:t>Berbasis</a:t>
              </a:r>
              <a:r>
                <a:rPr lang="en-US" sz="2800" b="1" dirty="0" smtClean="0"/>
                <a:t> MARC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0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7749834" cy="1320800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4490258" y="4063364"/>
            <a:ext cx="11430" cy="56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609600"/>
            <a:ext cx="7624482" cy="1320800"/>
          </a:xfrm>
        </p:spPr>
        <p:txBody>
          <a:bodyPr/>
          <a:lstStyle/>
          <a:p>
            <a:r>
              <a:rPr lang="en-US" dirty="0" err="1" smtClean="0"/>
              <a:t>Menyimpan</a:t>
            </a:r>
            <a:r>
              <a:rPr lang="en-US" dirty="0" smtClean="0"/>
              <a:t> Download OAI PMP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524168" y="2160588"/>
            <a:ext cx="6903701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15931" y="5623561"/>
            <a:ext cx="3204023" cy="604626"/>
            <a:chOff x="0" y="33139"/>
            <a:chExt cx="2161113" cy="483493"/>
          </a:xfrm>
        </p:grpSpPr>
        <p:sp>
          <p:nvSpPr>
            <p:cNvPr id="9" name="Text Box 6"/>
            <p:cNvSpPr txBox="1"/>
            <p:nvPr/>
          </p:nvSpPr>
          <p:spPr>
            <a:xfrm>
              <a:off x="0" y="33139"/>
              <a:ext cx="720028" cy="1553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Ketik</a:t>
              </a:r>
              <a:r>
                <a:rPr lang="en-US" sz="9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Nama File</a:t>
              </a:r>
              <a:endParaRPr lang="en-US" sz="1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Elbow Connector 9"/>
            <p:cNvCxnSpPr/>
            <p:nvPr/>
          </p:nvCxnSpPr>
          <p:spPr>
            <a:xfrm>
              <a:off x="960963" y="116582"/>
              <a:ext cx="1200150" cy="400050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0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609600"/>
            <a:ext cx="7002481" cy="1320800"/>
          </a:xfrm>
        </p:spPr>
        <p:txBody>
          <a:bodyPr/>
          <a:lstStyle/>
          <a:p>
            <a:r>
              <a:rPr lang="en-US" dirty="0" err="1" smtClean="0"/>
              <a:t>Menzip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Download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Brace 4"/>
          <p:cNvSpPr/>
          <p:nvPr/>
        </p:nvSpPr>
        <p:spPr>
          <a:xfrm>
            <a:off x="5535660" y="3361391"/>
            <a:ext cx="167426" cy="301365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59887" y="4662151"/>
            <a:ext cx="294926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Control A </a:t>
            </a:r>
            <a:r>
              <a:rPr lang="en-US" sz="1200" dirty="0" err="1" smtClean="0"/>
              <a:t>kemudian</a:t>
            </a:r>
            <a:r>
              <a:rPr lang="en-US" sz="1200" dirty="0" smtClean="0"/>
              <a:t> </a:t>
            </a:r>
            <a:r>
              <a:rPr lang="en-US" sz="1200" dirty="0" err="1" smtClean="0"/>
              <a:t>klik</a:t>
            </a:r>
            <a:r>
              <a:rPr lang="en-US" sz="1200" dirty="0" smtClean="0"/>
              <a:t> </a:t>
            </a:r>
            <a:r>
              <a:rPr lang="en-US" sz="1200" dirty="0" err="1" smtClean="0"/>
              <a:t>Kanan</a:t>
            </a:r>
            <a:r>
              <a:rPr lang="en-US" sz="1200" dirty="0" smtClean="0"/>
              <a:t>, </a:t>
            </a:r>
            <a:r>
              <a:rPr lang="en-US" sz="1200" dirty="0" err="1" smtClean="0"/>
              <a:t>pilih</a:t>
            </a:r>
            <a:r>
              <a:rPr lang="en-US" sz="1200" dirty="0" smtClean="0"/>
              <a:t> add to archive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71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14" y="609600"/>
            <a:ext cx="7832141" cy="1320800"/>
          </a:xfrm>
        </p:spPr>
        <p:txBody>
          <a:bodyPr/>
          <a:lstStyle/>
          <a:p>
            <a:r>
              <a:rPr lang="en-US" dirty="0" err="1" smtClean="0"/>
              <a:t>Menzip</a:t>
            </a:r>
            <a:r>
              <a:rPr lang="en-US" dirty="0" smtClean="0"/>
              <a:t>  File </a:t>
            </a:r>
            <a:r>
              <a:rPr lang="en-US" dirty="0" err="1" smtClean="0"/>
              <a:t>Hasil</a:t>
            </a:r>
            <a:r>
              <a:rPr lang="en-US" dirty="0" smtClean="0"/>
              <a:t> Download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511"/>
          <a:stretch/>
        </p:blipFill>
        <p:spPr>
          <a:xfrm>
            <a:off x="912614" y="2379415"/>
            <a:ext cx="7832141" cy="411153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Left Arrow 3"/>
          <p:cNvSpPr/>
          <p:nvPr/>
        </p:nvSpPr>
        <p:spPr>
          <a:xfrm>
            <a:off x="3670478" y="4172755"/>
            <a:ext cx="759853" cy="64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7749834" cy="1320800"/>
          </a:xfrm>
        </p:spPr>
        <p:txBody>
          <a:bodyPr/>
          <a:lstStyle/>
          <a:p>
            <a:r>
              <a:rPr lang="en-US" dirty="0" smtClean="0"/>
              <a:t>ZIP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567782" y="4318781"/>
            <a:ext cx="1" cy="2962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73156" y="4897637"/>
            <a:ext cx="0" cy="334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6903701" cy="1320800"/>
          </a:xfrm>
        </p:spPr>
        <p:txBody>
          <a:bodyPr/>
          <a:lstStyle/>
          <a:p>
            <a:r>
              <a:rPr lang="en-US" dirty="0" smtClean="0"/>
              <a:t>ZIP </a:t>
            </a:r>
            <a:r>
              <a:rPr lang="en-US" dirty="0" err="1" smtClean="0"/>
              <a:t>Hasil</a:t>
            </a:r>
            <a:r>
              <a:rPr lang="en-US" dirty="0" smtClean="0"/>
              <a:t> Download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335623" y="3580329"/>
            <a:ext cx="412124" cy="90152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6903701" cy="1320800"/>
          </a:xfrm>
        </p:spPr>
        <p:txBody>
          <a:bodyPr/>
          <a:lstStyle/>
          <a:p>
            <a:r>
              <a:rPr lang="en-US" dirty="0" smtClean="0"/>
              <a:t>Upload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Data KID/BID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6976584" y="2518121"/>
            <a:ext cx="226074" cy="3235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352647" y="3378902"/>
            <a:ext cx="940159" cy="853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7749834" cy="1320800"/>
          </a:xfrm>
        </p:spPr>
        <p:txBody>
          <a:bodyPr/>
          <a:lstStyle/>
          <a:p>
            <a:r>
              <a:rPr lang="en-US" dirty="0"/>
              <a:t>Proses Upload Data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Up Arrow 4"/>
          <p:cNvSpPr/>
          <p:nvPr/>
        </p:nvSpPr>
        <p:spPr>
          <a:xfrm>
            <a:off x="8187597" y="4909129"/>
            <a:ext cx="77273" cy="598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Upload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Up Arrow 5"/>
          <p:cNvSpPr/>
          <p:nvPr/>
        </p:nvSpPr>
        <p:spPr>
          <a:xfrm>
            <a:off x="5567783" y="5235555"/>
            <a:ext cx="270457" cy="785613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349216" cy="706964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en-US" dirty="0" smtClean="0"/>
              <a:t>: OPAC </a:t>
            </a:r>
            <a:r>
              <a:rPr lang="en-US" dirty="0" err="1" smtClean="0"/>
              <a:t>Perpustakaan</a:t>
            </a:r>
            <a:r>
              <a:rPr lang="en-US" dirty="0" smtClean="0"/>
              <a:t> Australia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77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393" y="831030"/>
            <a:ext cx="6903701" cy="1044388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Membuat</a:t>
            </a:r>
            <a:r>
              <a:rPr lang="en-US" dirty="0" smtClean="0"/>
              <a:t> Folder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2160588"/>
            <a:ext cx="6903701" cy="3881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5" name="Down Arrow 4"/>
          <p:cNvSpPr/>
          <p:nvPr/>
        </p:nvSpPr>
        <p:spPr>
          <a:xfrm>
            <a:off x="4971244" y="5074275"/>
            <a:ext cx="128789" cy="6825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7749834" cy="1320800"/>
          </a:xfrm>
        </p:spPr>
        <p:txBody>
          <a:bodyPr/>
          <a:lstStyle/>
          <a:p>
            <a:r>
              <a:rPr lang="en-US" dirty="0" err="1" smtClean="0"/>
              <a:t>Penelusuran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Up Arrow 5"/>
          <p:cNvSpPr/>
          <p:nvPr/>
        </p:nvSpPr>
        <p:spPr>
          <a:xfrm>
            <a:off x="3232597" y="4340180"/>
            <a:ext cx="90152" cy="3348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6950826" y="5669081"/>
            <a:ext cx="978795" cy="103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7749834" cy="1320800"/>
          </a:xfrm>
        </p:spPr>
        <p:txBody>
          <a:bodyPr/>
          <a:lstStyle/>
          <a:p>
            <a:r>
              <a:rPr lang="en-US" dirty="0" smtClean="0"/>
              <a:t>OPAC </a:t>
            </a:r>
            <a:r>
              <a:rPr lang="en-US" dirty="0" err="1" smtClean="0"/>
              <a:t>Perpustakaan</a:t>
            </a:r>
            <a:r>
              <a:rPr lang="en-US" dirty="0" smtClean="0"/>
              <a:t> Nasional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8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7749834" cy="1320800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5463540" y="4343400"/>
            <a:ext cx="10744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940" y="609600"/>
            <a:ext cx="7862061" cy="1320800"/>
          </a:xfrm>
        </p:spPr>
        <p:txBody>
          <a:bodyPr/>
          <a:lstStyle/>
          <a:p>
            <a:r>
              <a:rPr lang="en-US" dirty="0"/>
              <a:t>Setting </a:t>
            </a:r>
            <a:r>
              <a:rPr lang="en-US" dirty="0" err="1"/>
              <a:t>Brouser</a:t>
            </a:r>
            <a:r>
              <a:rPr lang="en-US" dirty="0"/>
              <a:t> </a:t>
            </a:r>
            <a:r>
              <a:rPr lang="en-US" dirty="0" err="1" smtClean="0"/>
              <a:t>Mozila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Up Arrow 4"/>
          <p:cNvSpPr/>
          <p:nvPr/>
        </p:nvSpPr>
        <p:spPr>
          <a:xfrm>
            <a:off x="6393718" y="4971245"/>
            <a:ext cx="71476" cy="43788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7592938" cy="1320800"/>
          </a:xfrm>
        </p:spPr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Folder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asil</a:t>
            </a:r>
            <a:r>
              <a:rPr lang="en-US" dirty="0" smtClean="0"/>
              <a:t> Download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Elbow Connector 11"/>
          <p:cNvCxnSpPr/>
          <p:nvPr/>
        </p:nvCxnSpPr>
        <p:spPr>
          <a:xfrm rot="10800000">
            <a:off x="3245480" y="3825026"/>
            <a:ext cx="3026533" cy="97879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 flipV="1">
            <a:off x="4250029" y="4468971"/>
            <a:ext cx="734101" cy="23181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926" y="909275"/>
            <a:ext cx="8825659" cy="706964"/>
          </a:xfrm>
        </p:spPr>
        <p:txBody>
          <a:bodyPr/>
          <a:lstStyle/>
          <a:p>
            <a:r>
              <a:rPr lang="en-US" sz="2800" dirty="0" err="1" smtClean="0"/>
              <a:t>Penelusuran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Brouser</a:t>
            </a:r>
            <a:r>
              <a:rPr lang="en-US" sz="2800" dirty="0" smtClean="0"/>
              <a:t> </a:t>
            </a:r>
            <a:r>
              <a:rPr lang="en-US" sz="2800" dirty="0" err="1" smtClean="0"/>
              <a:t>Mozila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596833"/>
            <a:ext cx="6903701" cy="1320800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Format XML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211392" y="5125792"/>
            <a:ext cx="528033" cy="12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609600"/>
            <a:ext cx="7848614" cy="1320800"/>
          </a:xfrm>
        </p:spPr>
        <p:txBody>
          <a:bodyPr/>
          <a:lstStyle/>
          <a:p>
            <a:r>
              <a:rPr lang="en-US" dirty="0" err="1" smtClean="0"/>
              <a:t>Menyimpan</a:t>
            </a:r>
            <a:r>
              <a:rPr lang="en-US" dirty="0" smtClean="0"/>
              <a:t> Data </a:t>
            </a:r>
            <a:r>
              <a:rPr lang="en-US" dirty="0" err="1" smtClean="0"/>
              <a:t>Hasil</a:t>
            </a:r>
            <a:r>
              <a:rPr lang="en-US" dirty="0" smtClean="0"/>
              <a:t> Download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2529963" y="3825025"/>
            <a:ext cx="2647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77297" y="3580327"/>
            <a:ext cx="4765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6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346" y="3048000"/>
            <a:ext cx="7781772" cy="1143000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solidFill>
                  <a:srgbClr val="0033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		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TERIMA</a:t>
            </a:r>
            <a:r>
              <a:rPr lang="en-US" sz="6600" b="1" dirty="0" smtClean="0">
                <a:ln w="11430"/>
                <a:solidFill>
                  <a:srgbClr val="0033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>
                <a:ln w="11430"/>
                <a:solidFill>
                  <a:srgbClr val="0033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KASIH</a:t>
            </a:r>
          </a:p>
        </p:txBody>
      </p:sp>
    </p:spTree>
    <p:extLst>
      <p:ext uri="{BB962C8B-B14F-4D97-AF65-F5344CB8AC3E}">
        <p14:creationId xmlns:p14="http://schemas.microsoft.com/office/powerpoint/2010/main" val="20336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59" y="609600"/>
            <a:ext cx="7096610" cy="88302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500" dirty="0" err="1" smtClean="0"/>
              <a:t>Arahkan</a:t>
            </a:r>
            <a:r>
              <a:rPr lang="en-US" sz="3500" dirty="0" smtClean="0"/>
              <a:t> </a:t>
            </a:r>
            <a:r>
              <a:rPr lang="en-US" sz="3500" dirty="0" err="1" smtClean="0"/>
              <a:t>cusor</a:t>
            </a:r>
            <a:r>
              <a:rPr lang="en-US" sz="3500" dirty="0" smtClean="0"/>
              <a:t> </a:t>
            </a:r>
            <a:r>
              <a:rPr lang="en-US" sz="3500" dirty="0" err="1" smtClean="0"/>
              <a:t>ke</a:t>
            </a:r>
            <a:r>
              <a:rPr lang="en-US" sz="3500" dirty="0" smtClean="0"/>
              <a:t> drive D </a:t>
            </a:r>
            <a:r>
              <a:rPr lang="en-US" sz="3500" dirty="0" err="1" smtClean="0"/>
              <a:t>atau</a:t>
            </a:r>
            <a:r>
              <a:rPr lang="en-US" dirty="0" smtClean="0"/>
              <a:t> E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Left Arrow 10"/>
          <p:cNvSpPr/>
          <p:nvPr/>
        </p:nvSpPr>
        <p:spPr>
          <a:xfrm>
            <a:off x="3090930" y="5447763"/>
            <a:ext cx="244698" cy="1416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11" y="959197"/>
            <a:ext cx="6693779" cy="943078"/>
          </a:xfr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n>
                  <a:solidFill>
                    <a:srgbClr val="C00000"/>
                  </a:solidFill>
                </a:ln>
              </a:rPr>
              <a:t>Buat</a:t>
            </a:r>
            <a:r>
              <a:rPr lang="en-US" dirty="0" smtClean="0">
                <a:ln>
                  <a:solidFill>
                    <a:srgbClr val="C00000"/>
                  </a:solidFill>
                </a:ln>
              </a:rPr>
              <a:t> Folder </a:t>
            </a:r>
            <a:r>
              <a:rPr lang="en-US" dirty="0" err="1" smtClean="0">
                <a:ln>
                  <a:solidFill>
                    <a:srgbClr val="C00000"/>
                  </a:solidFill>
                </a:ln>
              </a:rPr>
              <a:t>Baru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2280" r="23077" b="8780"/>
          <a:stretch/>
        </p:blipFill>
        <p:spPr bwMode="auto">
          <a:xfrm>
            <a:off x="1109311" y="2537460"/>
            <a:ext cx="6693779" cy="361275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797013" y="4163220"/>
            <a:ext cx="180307" cy="944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24327" y="5284202"/>
            <a:ext cx="1171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FF0000"/>
                </a:solidFill>
              </a:rPr>
              <a:t>Ketil</a:t>
            </a:r>
            <a:r>
              <a:rPr lang="en-US" sz="900" dirty="0" smtClean="0">
                <a:solidFill>
                  <a:srgbClr val="FF0000"/>
                </a:solidFill>
              </a:rPr>
              <a:t> Nama </a:t>
            </a:r>
            <a:r>
              <a:rPr lang="en-US" sz="900" dirty="0" err="1" smtClean="0">
                <a:solidFill>
                  <a:srgbClr val="FF0000"/>
                </a:solidFill>
              </a:rPr>
              <a:t>filae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6903701" cy="1320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sz="2000" dirty="0" smtClean="0"/>
              <a:t>demo.inlislitev3.perpusnas.go.id</a:t>
            </a:r>
            <a:r>
              <a:rPr lang="en-US" dirty="0" smtClean="0"/>
              <a:t>/</a:t>
            </a:r>
            <a:r>
              <a:rPr lang="en-US" dirty="0" err="1" smtClean="0"/>
              <a:t>opac</a:t>
            </a:r>
            <a:r>
              <a:rPr lang="en-US" dirty="0"/>
              <a:t>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4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6903701" cy="132080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Setting </a:t>
            </a:r>
            <a:r>
              <a:rPr lang="en-US" dirty="0" err="1" smtClean="0"/>
              <a:t>Brouser</a:t>
            </a:r>
            <a:r>
              <a:rPr lang="en-US" dirty="0" smtClean="0"/>
              <a:t> </a:t>
            </a:r>
            <a:r>
              <a:rPr lang="en-US" dirty="0" err="1" smtClean="0"/>
              <a:t>Crome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6770369" y="4522123"/>
            <a:ext cx="9372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5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168" y="609600"/>
            <a:ext cx="7749834" cy="1320800"/>
          </a:xfrm>
        </p:spPr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Download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319960" y="5212437"/>
            <a:ext cx="940158" cy="2060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940" y="609600"/>
            <a:ext cx="7862061" cy="1320800"/>
          </a:xfrm>
        </p:spPr>
        <p:txBody>
          <a:bodyPr/>
          <a:lstStyle/>
          <a:p>
            <a:r>
              <a:rPr lang="en-US" sz="3000" dirty="0" err="1" smtClean="0"/>
              <a:t>Aktifkan</a:t>
            </a:r>
            <a:r>
              <a:rPr lang="en-US" sz="3000" dirty="0" smtClean="0"/>
              <a:t> Drive </a:t>
            </a:r>
            <a:r>
              <a:rPr lang="en-US" sz="3000" dirty="0" err="1" smtClean="0"/>
              <a:t>Penyimpanan</a:t>
            </a:r>
            <a:r>
              <a:rPr lang="en-US" sz="3000" dirty="0" smtClean="0"/>
              <a:t> </a:t>
            </a:r>
            <a:r>
              <a:rPr lang="en-US" sz="3000" dirty="0" err="1" smtClean="0"/>
              <a:t>Hasil</a:t>
            </a:r>
            <a:r>
              <a:rPr lang="en-US" sz="3000" dirty="0" smtClean="0"/>
              <a:t> </a:t>
            </a:r>
            <a:r>
              <a:rPr lang="en-US" sz="3000" dirty="0"/>
              <a:t>D</a:t>
            </a:r>
            <a:r>
              <a:rPr lang="en-US" sz="3000" dirty="0" smtClean="0"/>
              <a:t>ownload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eft Arrow 4"/>
          <p:cNvSpPr/>
          <p:nvPr/>
        </p:nvSpPr>
        <p:spPr>
          <a:xfrm>
            <a:off x="8036417" y="3464416"/>
            <a:ext cx="811369" cy="16742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609600"/>
            <a:ext cx="7848614" cy="1320800"/>
          </a:xfrm>
        </p:spPr>
        <p:txBody>
          <a:bodyPr/>
          <a:lstStyle/>
          <a:p>
            <a:r>
              <a:rPr lang="en-US" dirty="0" err="1" smtClean="0"/>
              <a:t>Penelusuran</a:t>
            </a:r>
            <a:r>
              <a:rPr lang="en-US" dirty="0" smtClean="0"/>
              <a:t> Data </a:t>
            </a:r>
            <a:r>
              <a:rPr lang="en-US" dirty="0" err="1" smtClean="0"/>
              <a:t>Melalui</a:t>
            </a:r>
            <a:r>
              <a:rPr lang="en-US" dirty="0" smtClean="0"/>
              <a:t> OPAC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24168" y="2160588"/>
            <a:ext cx="6903701" cy="3881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9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983</TotalTime>
  <Words>136</Words>
  <Application>Microsoft Office PowerPoint</Application>
  <PresentationFormat>Widescreen</PresentationFormat>
  <Paragraphs>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Monotype Corsiva</vt:lpstr>
      <vt:lpstr>Times New Roman</vt:lpstr>
      <vt:lpstr>Trebuchet MS</vt:lpstr>
      <vt:lpstr>Wingdings</vt:lpstr>
      <vt:lpstr>Wingdings 3</vt:lpstr>
      <vt:lpstr>Facet</vt:lpstr>
      <vt:lpstr>PowerPoint Presentation</vt:lpstr>
      <vt:lpstr>Cara Membuat Folder </vt:lpstr>
      <vt:lpstr>Arahkan cusor ke drive D atau E </vt:lpstr>
      <vt:lpstr>Buat Folder Baru</vt:lpstr>
      <vt:lpstr>Buka demo.inlislitev3.perpusnas.go.id/opac/</vt:lpstr>
      <vt:lpstr>Setting Brouser Crome</vt:lpstr>
      <vt:lpstr>Pilih Download</vt:lpstr>
      <vt:lpstr>Aktifkan Drive Penyimpanan Hasil Download</vt:lpstr>
      <vt:lpstr>Penelusuran Data Melalui OPAC</vt:lpstr>
      <vt:lpstr>Hasil Penelusuran Data</vt:lpstr>
      <vt:lpstr>Menyimpan Download OAI PMP</vt:lpstr>
      <vt:lpstr>Menzip Hasil Download</vt:lpstr>
      <vt:lpstr>Menzip  File Hasil Download</vt:lpstr>
      <vt:lpstr>ZIP File</vt:lpstr>
      <vt:lpstr>ZIP Hasil Download</vt:lpstr>
      <vt:lpstr>Upload Data ke Aplikasi Data KID/BID</vt:lpstr>
      <vt:lpstr>Proses Upload Data</vt:lpstr>
      <vt:lpstr>Proses Upload Data</vt:lpstr>
      <vt:lpstr>Contoh : OPAC Perpustakaan Australia</vt:lpstr>
      <vt:lpstr>Penelusuran data</vt:lpstr>
      <vt:lpstr>PowerPoint Presentation</vt:lpstr>
      <vt:lpstr>OPAC Perpustakaan Nasional </vt:lpstr>
      <vt:lpstr>Hasil Penelusuran Data</vt:lpstr>
      <vt:lpstr>Setting Brouser Mozila</vt:lpstr>
      <vt:lpstr>Pilih Folder Tempat Hasil Download</vt:lpstr>
      <vt:lpstr>Penelusuran Data Dengan Brouser Mozila</vt:lpstr>
      <vt:lpstr>Klik Format XML</vt:lpstr>
      <vt:lpstr>Menyimpan Data Hasil Download</vt:lpstr>
      <vt:lpstr>   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ARTA</dc:creator>
  <cp:lastModifiedBy>ARTA</cp:lastModifiedBy>
  <cp:revision>67</cp:revision>
  <dcterms:created xsi:type="dcterms:W3CDTF">2018-04-02T02:49:23Z</dcterms:created>
  <dcterms:modified xsi:type="dcterms:W3CDTF">2018-04-17T03:11:48Z</dcterms:modified>
</cp:coreProperties>
</file>