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81" r:id="rId3"/>
    <p:sldId id="263" r:id="rId4"/>
    <p:sldId id="277" r:id="rId5"/>
    <p:sldId id="278" r:id="rId6"/>
    <p:sldId id="266" r:id="rId7"/>
    <p:sldId id="279" r:id="rId8"/>
    <p:sldId id="280" r:id="rId9"/>
    <p:sldId id="284" r:id="rId10"/>
    <p:sldId id="262" r:id="rId11"/>
    <p:sldId id="287" r:id="rId12"/>
    <p:sldId id="288" r:id="rId13"/>
    <p:sldId id="289" r:id="rId14"/>
    <p:sldId id="28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ABCB1"/>
    <a:srgbClr val="CEDA9D"/>
    <a:srgbClr val="999933"/>
    <a:srgbClr val="9DA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FDDCE-DD8F-4A93-8C8A-EC4FF3F85234}" type="doc">
      <dgm:prSet loTypeId="urn:microsoft.com/office/officeart/2008/layout/LinedList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id-ID"/>
        </a:p>
      </dgm:t>
    </dgm:pt>
    <dgm:pt modelId="{B7D22ED2-D09C-4E82-8D47-BE080B74D5F2}">
      <dgm:prSet phldrT="[Text]"/>
      <dgm:spPr/>
      <dgm:t>
        <a:bodyPr/>
        <a:lstStyle/>
        <a:p>
          <a:endParaRPr lang="id-ID" dirty="0" smtClean="0"/>
        </a:p>
        <a:p>
          <a:endParaRPr lang="id-ID" dirty="0" smtClean="0"/>
        </a:p>
        <a:p>
          <a:endParaRPr lang="id-ID" dirty="0" smtClean="0"/>
        </a:p>
        <a:p>
          <a:endParaRPr lang="id-ID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endParaRPr lang="en-US" dirty="0" smtClean="0"/>
        </a:p>
        <a:p>
          <a:r>
            <a:rPr lang="id-ID" dirty="0" smtClean="0"/>
            <a:t>Bibliografi </a:t>
          </a:r>
          <a:r>
            <a:rPr lang="id-ID" dirty="0" smtClean="0"/>
            <a:t>Nasional / Daerah</a:t>
          </a:r>
          <a:endParaRPr lang="id-ID" dirty="0"/>
        </a:p>
      </dgm:t>
    </dgm:pt>
    <dgm:pt modelId="{04AE3B60-45A3-41F8-AAC7-60D9176B5A86}" type="parTrans" cxnId="{7BE00C62-9D2C-423F-A846-54A838D4A4EA}">
      <dgm:prSet/>
      <dgm:spPr/>
      <dgm:t>
        <a:bodyPr/>
        <a:lstStyle/>
        <a:p>
          <a:endParaRPr lang="id-ID"/>
        </a:p>
      </dgm:t>
    </dgm:pt>
    <dgm:pt modelId="{59D4FC75-61F2-4545-A3D6-FB33655EB7E4}" type="sibTrans" cxnId="{7BE00C62-9D2C-423F-A846-54A838D4A4EA}">
      <dgm:prSet/>
      <dgm:spPr/>
      <dgm:t>
        <a:bodyPr/>
        <a:lstStyle/>
        <a:p>
          <a:endParaRPr lang="id-ID"/>
        </a:p>
      </dgm:t>
    </dgm:pt>
    <dgm:pt modelId="{5CE79389-9DC6-4200-B55A-D466921F7CE8}">
      <dgm:prSet phldrT="[Text]"/>
      <dgm:spPr/>
      <dgm:t>
        <a:bodyPr/>
        <a:lstStyle/>
        <a:p>
          <a:r>
            <a:rPr lang="en-US" dirty="0" err="1" smtClean="0"/>
            <a:t>Merupakan</a:t>
          </a:r>
          <a:r>
            <a:rPr lang="en-US" dirty="0" smtClean="0"/>
            <a:t> </a:t>
          </a:r>
          <a:r>
            <a:rPr lang="en-US" dirty="0" err="1" smtClean="0"/>
            <a:t>daftar</a:t>
          </a:r>
          <a:r>
            <a:rPr lang="en-US" dirty="0" smtClean="0"/>
            <a:t> </a:t>
          </a:r>
          <a:r>
            <a:rPr lang="en-US" dirty="0" err="1" smtClean="0"/>
            <a:t>buku</a:t>
          </a:r>
          <a:r>
            <a:rPr lang="en-US" dirty="0" smtClean="0"/>
            <a:t> </a:t>
          </a:r>
          <a:r>
            <a:rPr lang="id-ID" dirty="0" smtClean="0"/>
            <a:t>terbitan nasional/daerah</a:t>
          </a:r>
          <a:endParaRPr lang="id-ID" dirty="0"/>
        </a:p>
      </dgm:t>
    </dgm:pt>
    <dgm:pt modelId="{1B3B4CC3-7DA0-4B7A-BB41-DA93FCAD4044}" type="parTrans" cxnId="{C9976BB5-0F69-478A-AFC7-EFC1954B9B34}">
      <dgm:prSet/>
      <dgm:spPr/>
      <dgm:t>
        <a:bodyPr/>
        <a:lstStyle/>
        <a:p>
          <a:endParaRPr lang="id-ID"/>
        </a:p>
      </dgm:t>
    </dgm:pt>
    <dgm:pt modelId="{632304A9-E5D2-41E1-80B1-A7EB6A699984}" type="sibTrans" cxnId="{C9976BB5-0F69-478A-AFC7-EFC1954B9B34}">
      <dgm:prSet/>
      <dgm:spPr/>
      <dgm:t>
        <a:bodyPr/>
        <a:lstStyle/>
        <a:p>
          <a:endParaRPr lang="id-ID"/>
        </a:p>
      </dgm:t>
    </dgm:pt>
    <dgm:pt modelId="{13A91C1A-3D89-4C68-902B-FD6BF57105B2}">
      <dgm:prSet phldrT="[Text]"/>
      <dgm:spPr/>
      <dgm:t>
        <a:bodyPr/>
        <a:lstStyle/>
        <a:p>
          <a:r>
            <a:rPr lang="en-US" smtClean="0"/>
            <a:t>Tidak menunjukkan lokasi</a:t>
          </a:r>
          <a:endParaRPr lang="id-ID" dirty="0"/>
        </a:p>
      </dgm:t>
    </dgm:pt>
    <dgm:pt modelId="{04A7B965-FCF8-4412-B31F-7CFE3CDACA1A}" type="parTrans" cxnId="{145092B6-780C-4394-910B-A33F0B1C4E62}">
      <dgm:prSet/>
      <dgm:spPr/>
      <dgm:t>
        <a:bodyPr/>
        <a:lstStyle/>
        <a:p>
          <a:endParaRPr lang="id-ID"/>
        </a:p>
      </dgm:t>
    </dgm:pt>
    <dgm:pt modelId="{050CC8EC-6895-4B6F-9D75-947C2AC3B13E}" type="sibTrans" cxnId="{145092B6-780C-4394-910B-A33F0B1C4E62}">
      <dgm:prSet/>
      <dgm:spPr/>
      <dgm:t>
        <a:bodyPr/>
        <a:lstStyle/>
        <a:p>
          <a:endParaRPr lang="id-ID"/>
        </a:p>
      </dgm:t>
    </dgm:pt>
    <dgm:pt modelId="{683644BF-EBD1-4DBD-BAF5-8CE895F2BACB}">
      <dgm:prSet phldrT="[Text]"/>
      <dgm:spPr/>
      <dgm:t>
        <a:bodyPr/>
        <a:lstStyle/>
        <a:p>
          <a:r>
            <a:rPr lang="en-US" smtClean="0"/>
            <a:t>Tidak memerlukan keanggotaan</a:t>
          </a:r>
          <a:endParaRPr lang="id-ID" dirty="0"/>
        </a:p>
      </dgm:t>
    </dgm:pt>
    <dgm:pt modelId="{9B4073E7-9597-4E74-B89F-6CF58A8F4D1D}" type="parTrans" cxnId="{AA01FFC5-FE43-4842-906E-82FDC9E48E96}">
      <dgm:prSet/>
      <dgm:spPr/>
      <dgm:t>
        <a:bodyPr/>
        <a:lstStyle/>
        <a:p>
          <a:endParaRPr lang="id-ID"/>
        </a:p>
      </dgm:t>
    </dgm:pt>
    <dgm:pt modelId="{E1761BED-F575-4E16-8A24-851F0E77E601}" type="sibTrans" cxnId="{AA01FFC5-FE43-4842-906E-82FDC9E48E96}">
      <dgm:prSet/>
      <dgm:spPr/>
      <dgm:t>
        <a:bodyPr/>
        <a:lstStyle/>
        <a:p>
          <a:endParaRPr lang="id-ID"/>
        </a:p>
      </dgm:t>
    </dgm:pt>
    <dgm:pt modelId="{B60611B9-51D1-454F-946F-5D8D869AB1EE}">
      <dgm:prSet phldrT="[Text]"/>
      <dgm:spPr/>
      <dgm:t>
        <a:bodyPr/>
        <a:lstStyle/>
        <a:p>
          <a:r>
            <a:rPr lang="en-US" smtClean="0"/>
            <a:t>Deskripsi katalog harus selengkap mungkin </a:t>
          </a:r>
          <a:endParaRPr lang="id-ID" dirty="0"/>
        </a:p>
      </dgm:t>
    </dgm:pt>
    <dgm:pt modelId="{BCAB5918-4C08-412B-A191-A68F7DA887CA}" type="parTrans" cxnId="{22D9380B-3298-47DD-B40E-BA49770FF272}">
      <dgm:prSet/>
      <dgm:spPr/>
      <dgm:t>
        <a:bodyPr/>
        <a:lstStyle/>
        <a:p>
          <a:endParaRPr lang="id-ID"/>
        </a:p>
      </dgm:t>
    </dgm:pt>
    <dgm:pt modelId="{3E5E0C06-104D-4B0F-8FB9-13036057513D}" type="sibTrans" cxnId="{22D9380B-3298-47DD-B40E-BA49770FF272}">
      <dgm:prSet/>
      <dgm:spPr/>
      <dgm:t>
        <a:bodyPr/>
        <a:lstStyle/>
        <a:p>
          <a:endParaRPr lang="id-ID"/>
        </a:p>
      </dgm:t>
    </dgm:pt>
    <dgm:pt modelId="{7FBD5249-6A1C-4F13-80DB-89B83751A19F}" type="pres">
      <dgm:prSet presAssocID="{D0DFDDCE-DD8F-4A93-8C8A-EC4FF3F8523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1E85B8E0-C644-47FB-A2D2-1DA6490367EE}" type="pres">
      <dgm:prSet presAssocID="{B7D22ED2-D09C-4E82-8D47-BE080B74D5F2}" presName="thickLine" presStyleLbl="alignNode1" presStyleIdx="0" presStyleCnt="1"/>
      <dgm:spPr/>
    </dgm:pt>
    <dgm:pt modelId="{C8426E2B-C08D-45CC-B545-E962AF55D731}" type="pres">
      <dgm:prSet presAssocID="{B7D22ED2-D09C-4E82-8D47-BE080B74D5F2}" presName="horz1" presStyleCnt="0"/>
      <dgm:spPr/>
    </dgm:pt>
    <dgm:pt modelId="{F8634B21-6524-46D5-AB23-8815744E550D}" type="pres">
      <dgm:prSet presAssocID="{B7D22ED2-D09C-4E82-8D47-BE080B74D5F2}" presName="tx1" presStyleLbl="revTx" presStyleIdx="0" presStyleCnt="5"/>
      <dgm:spPr/>
      <dgm:t>
        <a:bodyPr/>
        <a:lstStyle/>
        <a:p>
          <a:endParaRPr lang="id-ID"/>
        </a:p>
      </dgm:t>
    </dgm:pt>
    <dgm:pt modelId="{743E514C-47EB-4664-843F-2356B6BFACCE}" type="pres">
      <dgm:prSet presAssocID="{B7D22ED2-D09C-4E82-8D47-BE080B74D5F2}" presName="vert1" presStyleCnt="0"/>
      <dgm:spPr/>
    </dgm:pt>
    <dgm:pt modelId="{4DDC72D2-40F6-466F-A2A7-FF9090C65706}" type="pres">
      <dgm:prSet presAssocID="{5CE79389-9DC6-4200-B55A-D466921F7CE8}" presName="vertSpace2a" presStyleCnt="0"/>
      <dgm:spPr/>
    </dgm:pt>
    <dgm:pt modelId="{1637EC8C-131E-4D02-A0BD-11BEEBC14EB3}" type="pres">
      <dgm:prSet presAssocID="{5CE79389-9DC6-4200-B55A-D466921F7CE8}" presName="horz2" presStyleCnt="0"/>
      <dgm:spPr/>
    </dgm:pt>
    <dgm:pt modelId="{DC68D8AB-8775-480D-9343-5B50DCE54782}" type="pres">
      <dgm:prSet presAssocID="{5CE79389-9DC6-4200-B55A-D466921F7CE8}" presName="horzSpace2" presStyleCnt="0"/>
      <dgm:spPr/>
    </dgm:pt>
    <dgm:pt modelId="{DE3389D3-F738-4C05-83E8-92738114A50A}" type="pres">
      <dgm:prSet presAssocID="{5CE79389-9DC6-4200-B55A-D466921F7CE8}" presName="tx2" presStyleLbl="revTx" presStyleIdx="1" presStyleCnt="5"/>
      <dgm:spPr/>
      <dgm:t>
        <a:bodyPr/>
        <a:lstStyle/>
        <a:p>
          <a:endParaRPr lang="id-ID"/>
        </a:p>
      </dgm:t>
    </dgm:pt>
    <dgm:pt modelId="{3D012AEC-12E2-47F0-BBE6-AF15A6BC2900}" type="pres">
      <dgm:prSet presAssocID="{5CE79389-9DC6-4200-B55A-D466921F7CE8}" presName="vert2" presStyleCnt="0"/>
      <dgm:spPr/>
    </dgm:pt>
    <dgm:pt modelId="{77F5097E-66F7-4F82-B2D0-64AB6489F91A}" type="pres">
      <dgm:prSet presAssocID="{5CE79389-9DC6-4200-B55A-D466921F7CE8}" presName="thinLine2b" presStyleLbl="callout" presStyleIdx="0" presStyleCnt="4"/>
      <dgm:spPr/>
    </dgm:pt>
    <dgm:pt modelId="{8F87A2E2-58B5-4412-9802-87B5FF25D87A}" type="pres">
      <dgm:prSet presAssocID="{5CE79389-9DC6-4200-B55A-D466921F7CE8}" presName="vertSpace2b" presStyleCnt="0"/>
      <dgm:spPr/>
    </dgm:pt>
    <dgm:pt modelId="{A512DEB0-EAAE-42A8-B32F-BBF3B709CE41}" type="pres">
      <dgm:prSet presAssocID="{13A91C1A-3D89-4C68-902B-FD6BF57105B2}" presName="horz2" presStyleCnt="0"/>
      <dgm:spPr/>
    </dgm:pt>
    <dgm:pt modelId="{AFBEB071-9359-4D69-8B0E-29DB1E526D6F}" type="pres">
      <dgm:prSet presAssocID="{13A91C1A-3D89-4C68-902B-FD6BF57105B2}" presName="horzSpace2" presStyleCnt="0"/>
      <dgm:spPr/>
    </dgm:pt>
    <dgm:pt modelId="{29EB7037-421E-4F41-9A55-41EC6A3974C1}" type="pres">
      <dgm:prSet presAssocID="{13A91C1A-3D89-4C68-902B-FD6BF57105B2}" presName="tx2" presStyleLbl="revTx" presStyleIdx="2" presStyleCnt="5"/>
      <dgm:spPr/>
      <dgm:t>
        <a:bodyPr/>
        <a:lstStyle/>
        <a:p>
          <a:endParaRPr lang="id-ID"/>
        </a:p>
      </dgm:t>
    </dgm:pt>
    <dgm:pt modelId="{27E0A1F2-D261-4F2F-81D6-ADA0F6CFA07E}" type="pres">
      <dgm:prSet presAssocID="{13A91C1A-3D89-4C68-902B-FD6BF57105B2}" presName="vert2" presStyleCnt="0"/>
      <dgm:spPr/>
    </dgm:pt>
    <dgm:pt modelId="{3A8DD149-7D55-4763-A048-4AFF3DE7E369}" type="pres">
      <dgm:prSet presAssocID="{13A91C1A-3D89-4C68-902B-FD6BF57105B2}" presName="thinLine2b" presStyleLbl="callout" presStyleIdx="1" presStyleCnt="4"/>
      <dgm:spPr/>
    </dgm:pt>
    <dgm:pt modelId="{CB8FE87A-CFCC-421C-9403-9D648E47C9B7}" type="pres">
      <dgm:prSet presAssocID="{13A91C1A-3D89-4C68-902B-FD6BF57105B2}" presName="vertSpace2b" presStyleCnt="0"/>
      <dgm:spPr/>
    </dgm:pt>
    <dgm:pt modelId="{83CB01DB-F616-475A-A147-A9137AA5EFE3}" type="pres">
      <dgm:prSet presAssocID="{683644BF-EBD1-4DBD-BAF5-8CE895F2BACB}" presName="horz2" presStyleCnt="0"/>
      <dgm:spPr/>
    </dgm:pt>
    <dgm:pt modelId="{2CD321A7-29EE-4245-AC32-6A46E34760B3}" type="pres">
      <dgm:prSet presAssocID="{683644BF-EBD1-4DBD-BAF5-8CE895F2BACB}" presName="horzSpace2" presStyleCnt="0"/>
      <dgm:spPr/>
    </dgm:pt>
    <dgm:pt modelId="{70482C14-F43E-4252-8A1E-C524337D24F9}" type="pres">
      <dgm:prSet presAssocID="{683644BF-EBD1-4DBD-BAF5-8CE895F2BACB}" presName="tx2" presStyleLbl="revTx" presStyleIdx="3" presStyleCnt="5"/>
      <dgm:spPr/>
      <dgm:t>
        <a:bodyPr/>
        <a:lstStyle/>
        <a:p>
          <a:endParaRPr lang="id-ID"/>
        </a:p>
      </dgm:t>
    </dgm:pt>
    <dgm:pt modelId="{B8E97411-B901-45CF-A5D1-0C9DB4DFD0D0}" type="pres">
      <dgm:prSet presAssocID="{683644BF-EBD1-4DBD-BAF5-8CE895F2BACB}" presName="vert2" presStyleCnt="0"/>
      <dgm:spPr/>
    </dgm:pt>
    <dgm:pt modelId="{2772702B-136E-43AF-A1B2-014937204725}" type="pres">
      <dgm:prSet presAssocID="{683644BF-EBD1-4DBD-BAF5-8CE895F2BACB}" presName="thinLine2b" presStyleLbl="callout" presStyleIdx="2" presStyleCnt="4"/>
      <dgm:spPr/>
    </dgm:pt>
    <dgm:pt modelId="{CF6FB53A-BAD8-4279-8D5E-49EDFE629CA0}" type="pres">
      <dgm:prSet presAssocID="{683644BF-EBD1-4DBD-BAF5-8CE895F2BACB}" presName="vertSpace2b" presStyleCnt="0"/>
      <dgm:spPr/>
    </dgm:pt>
    <dgm:pt modelId="{0CF2F746-85B8-4FD7-9BBF-74A45F320FF7}" type="pres">
      <dgm:prSet presAssocID="{B60611B9-51D1-454F-946F-5D8D869AB1EE}" presName="horz2" presStyleCnt="0"/>
      <dgm:spPr/>
    </dgm:pt>
    <dgm:pt modelId="{B23BF606-20CC-4A9D-B69C-7BD140E43D01}" type="pres">
      <dgm:prSet presAssocID="{B60611B9-51D1-454F-946F-5D8D869AB1EE}" presName="horzSpace2" presStyleCnt="0"/>
      <dgm:spPr/>
    </dgm:pt>
    <dgm:pt modelId="{49F611D0-2020-4B8C-9BE7-0AD4BB96D03B}" type="pres">
      <dgm:prSet presAssocID="{B60611B9-51D1-454F-946F-5D8D869AB1EE}" presName="tx2" presStyleLbl="revTx" presStyleIdx="4" presStyleCnt="5"/>
      <dgm:spPr/>
      <dgm:t>
        <a:bodyPr/>
        <a:lstStyle/>
        <a:p>
          <a:endParaRPr lang="id-ID"/>
        </a:p>
      </dgm:t>
    </dgm:pt>
    <dgm:pt modelId="{D1B40C35-57FE-49E7-A8C6-D2C2857BAC19}" type="pres">
      <dgm:prSet presAssocID="{B60611B9-51D1-454F-946F-5D8D869AB1EE}" presName="vert2" presStyleCnt="0"/>
      <dgm:spPr/>
    </dgm:pt>
    <dgm:pt modelId="{67352248-E03E-4CCB-94BC-112BAF9D0CA5}" type="pres">
      <dgm:prSet presAssocID="{B60611B9-51D1-454F-946F-5D8D869AB1EE}" presName="thinLine2b" presStyleLbl="callout" presStyleIdx="3" presStyleCnt="4"/>
      <dgm:spPr/>
    </dgm:pt>
    <dgm:pt modelId="{54EB325B-6F7D-4D85-A39A-29A2846913AD}" type="pres">
      <dgm:prSet presAssocID="{B60611B9-51D1-454F-946F-5D8D869AB1EE}" presName="vertSpace2b" presStyleCnt="0"/>
      <dgm:spPr/>
    </dgm:pt>
  </dgm:ptLst>
  <dgm:cxnLst>
    <dgm:cxn modelId="{8B2995B1-26EF-4C98-B292-A4F5EE30103A}" type="presOf" srcId="{13A91C1A-3D89-4C68-902B-FD6BF57105B2}" destId="{29EB7037-421E-4F41-9A55-41EC6A3974C1}" srcOrd="0" destOrd="0" presId="urn:microsoft.com/office/officeart/2008/layout/LinedList"/>
    <dgm:cxn modelId="{145092B6-780C-4394-910B-A33F0B1C4E62}" srcId="{B7D22ED2-D09C-4E82-8D47-BE080B74D5F2}" destId="{13A91C1A-3D89-4C68-902B-FD6BF57105B2}" srcOrd="1" destOrd="0" parTransId="{04A7B965-FCF8-4412-B31F-7CFE3CDACA1A}" sibTransId="{050CC8EC-6895-4B6F-9D75-947C2AC3B13E}"/>
    <dgm:cxn modelId="{AA01FFC5-FE43-4842-906E-82FDC9E48E96}" srcId="{B7D22ED2-D09C-4E82-8D47-BE080B74D5F2}" destId="{683644BF-EBD1-4DBD-BAF5-8CE895F2BACB}" srcOrd="2" destOrd="0" parTransId="{9B4073E7-9597-4E74-B89F-6CF58A8F4D1D}" sibTransId="{E1761BED-F575-4E16-8A24-851F0E77E601}"/>
    <dgm:cxn modelId="{A9F00ED6-86E9-457E-99F5-111A7B0D0858}" type="presOf" srcId="{683644BF-EBD1-4DBD-BAF5-8CE895F2BACB}" destId="{70482C14-F43E-4252-8A1E-C524337D24F9}" srcOrd="0" destOrd="0" presId="urn:microsoft.com/office/officeart/2008/layout/LinedList"/>
    <dgm:cxn modelId="{11C4DCBD-8E13-4F81-A2CF-3C561CF9FAD2}" type="presOf" srcId="{B60611B9-51D1-454F-946F-5D8D869AB1EE}" destId="{49F611D0-2020-4B8C-9BE7-0AD4BB96D03B}" srcOrd="0" destOrd="0" presId="urn:microsoft.com/office/officeart/2008/layout/LinedList"/>
    <dgm:cxn modelId="{BC4EE5CD-084C-4E79-8DE4-B8C87E190502}" type="presOf" srcId="{D0DFDDCE-DD8F-4A93-8C8A-EC4FF3F85234}" destId="{7FBD5249-6A1C-4F13-80DB-89B83751A19F}" srcOrd="0" destOrd="0" presId="urn:microsoft.com/office/officeart/2008/layout/LinedList"/>
    <dgm:cxn modelId="{22D9380B-3298-47DD-B40E-BA49770FF272}" srcId="{B7D22ED2-D09C-4E82-8D47-BE080B74D5F2}" destId="{B60611B9-51D1-454F-946F-5D8D869AB1EE}" srcOrd="3" destOrd="0" parTransId="{BCAB5918-4C08-412B-A191-A68F7DA887CA}" sibTransId="{3E5E0C06-104D-4B0F-8FB9-13036057513D}"/>
    <dgm:cxn modelId="{7BE00C62-9D2C-423F-A846-54A838D4A4EA}" srcId="{D0DFDDCE-DD8F-4A93-8C8A-EC4FF3F85234}" destId="{B7D22ED2-D09C-4E82-8D47-BE080B74D5F2}" srcOrd="0" destOrd="0" parTransId="{04AE3B60-45A3-41F8-AAC7-60D9176B5A86}" sibTransId="{59D4FC75-61F2-4545-A3D6-FB33655EB7E4}"/>
    <dgm:cxn modelId="{775E5A0B-0702-4D84-996A-C5BF04C76459}" type="presOf" srcId="{B7D22ED2-D09C-4E82-8D47-BE080B74D5F2}" destId="{F8634B21-6524-46D5-AB23-8815744E550D}" srcOrd="0" destOrd="0" presId="urn:microsoft.com/office/officeart/2008/layout/LinedList"/>
    <dgm:cxn modelId="{C9976BB5-0F69-478A-AFC7-EFC1954B9B34}" srcId="{B7D22ED2-D09C-4E82-8D47-BE080B74D5F2}" destId="{5CE79389-9DC6-4200-B55A-D466921F7CE8}" srcOrd="0" destOrd="0" parTransId="{1B3B4CC3-7DA0-4B7A-BB41-DA93FCAD4044}" sibTransId="{632304A9-E5D2-41E1-80B1-A7EB6A699984}"/>
    <dgm:cxn modelId="{87447FC5-FAE1-4BF4-8A47-FBEE1D823858}" type="presOf" srcId="{5CE79389-9DC6-4200-B55A-D466921F7CE8}" destId="{DE3389D3-F738-4C05-83E8-92738114A50A}" srcOrd="0" destOrd="0" presId="urn:microsoft.com/office/officeart/2008/layout/LinedList"/>
    <dgm:cxn modelId="{DB43E76A-F5EF-43BD-BE76-D4323732CC27}" type="presParOf" srcId="{7FBD5249-6A1C-4F13-80DB-89B83751A19F}" destId="{1E85B8E0-C644-47FB-A2D2-1DA6490367EE}" srcOrd="0" destOrd="0" presId="urn:microsoft.com/office/officeart/2008/layout/LinedList"/>
    <dgm:cxn modelId="{8E06C6E5-9BF4-497B-885E-4AE95FD560D9}" type="presParOf" srcId="{7FBD5249-6A1C-4F13-80DB-89B83751A19F}" destId="{C8426E2B-C08D-45CC-B545-E962AF55D731}" srcOrd="1" destOrd="0" presId="urn:microsoft.com/office/officeart/2008/layout/LinedList"/>
    <dgm:cxn modelId="{9743A140-0936-4F6F-9326-C2A7031C288E}" type="presParOf" srcId="{C8426E2B-C08D-45CC-B545-E962AF55D731}" destId="{F8634B21-6524-46D5-AB23-8815744E550D}" srcOrd="0" destOrd="0" presId="urn:microsoft.com/office/officeart/2008/layout/LinedList"/>
    <dgm:cxn modelId="{24CC2F10-728C-4B22-8D6D-7BEF3C4985C8}" type="presParOf" srcId="{C8426E2B-C08D-45CC-B545-E962AF55D731}" destId="{743E514C-47EB-4664-843F-2356B6BFACCE}" srcOrd="1" destOrd="0" presId="urn:microsoft.com/office/officeart/2008/layout/LinedList"/>
    <dgm:cxn modelId="{5CC04AE1-BADC-4437-98D1-631CC0C5C5A4}" type="presParOf" srcId="{743E514C-47EB-4664-843F-2356B6BFACCE}" destId="{4DDC72D2-40F6-466F-A2A7-FF9090C65706}" srcOrd="0" destOrd="0" presId="urn:microsoft.com/office/officeart/2008/layout/LinedList"/>
    <dgm:cxn modelId="{6BC07F4D-D9D9-4AEF-A173-4F03F389581F}" type="presParOf" srcId="{743E514C-47EB-4664-843F-2356B6BFACCE}" destId="{1637EC8C-131E-4D02-A0BD-11BEEBC14EB3}" srcOrd="1" destOrd="0" presId="urn:microsoft.com/office/officeart/2008/layout/LinedList"/>
    <dgm:cxn modelId="{7A6B2241-4E26-427A-BCD9-FE4106FADE32}" type="presParOf" srcId="{1637EC8C-131E-4D02-A0BD-11BEEBC14EB3}" destId="{DC68D8AB-8775-480D-9343-5B50DCE54782}" srcOrd="0" destOrd="0" presId="urn:microsoft.com/office/officeart/2008/layout/LinedList"/>
    <dgm:cxn modelId="{8149EC88-3855-4711-B14E-F78495ACAFE7}" type="presParOf" srcId="{1637EC8C-131E-4D02-A0BD-11BEEBC14EB3}" destId="{DE3389D3-F738-4C05-83E8-92738114A50A}" srcOrd="1" destOrd="0" presId="urn:microsoft.com/office/officeart/2008/layout/LinedList"/>
    <dgm:cxn modelId="{2B8A6FE3-9448-4A04-BE91-7E756B555337}" type="presParOf" srcId="{1637EC8C-131E-4D02-A0BD-11BEEBC14EB3}" destId="{3D012AEC-12E2-47F0-BBE6-AF15A6BC2900}" srcOrd="2" destOrd="0" presId="urn:microsoft.com/office/officeart/2008/layout/LinedList"/>
    <dgm:cxn modelId="{F6B77BDB-5CE9-4FC0-8A2F-4925BC8AC644}" type="presParOf" srcId="{743E514C-47EB-4664-843F-2356B6BFACCE}" destId="{77F5097E-66F7-4F82-B2D0-64AB6489F91A}" srcOrd="2" destOrd="0" presId="urn:microsoft.com/office/officeart/2008/layout/LinedList"/>
    <dgm:cxn modelId="{49ABE6D5-66D0-4777-9D50-91630C42DE7C}" type="presParOf" srcId="{743E514C-47EB-4664-843F-2356B6BFACCE}" destId="{8F87A2E2-58B5-4412-9802-87B5FF25D87A}" srcOrd="3" destOrd="0" presId="urn:microsoft.com/office/officeart/2008/layout/LinedList"/>
    <dgm:cxn modelId="{B185F737-F1A7-4566-B281-1B3F3F6868BC}" type="presParOf" srcId="{743E514C-47EB-4664-843F-2356B6BFACCE}" destId="{A512DEB0-EAAE-42A8-B32F-BBF3B709CE41}" srcOrd="4" destOrd="0" presId="urn:microsoft.com/office/officeart/2008/layout/LinedList"/>
    <dgm:cxn modelId="{1A237899-1E76-4A44-90B8-19E47A4CB67D}" type="presParOf" srcId="{A512DEB0-EAAE-42A8-B32F-BBF3B709CE41}" destId="{AFBEB071-9359-4D69-8B0E-29DB1E526D6F}" srcOrd="0" destOrd="0" presId="urn:microsoft.com/office/officeart/2008/layout/LinedList"/>
    <dgm:cxn modelId="{BC1A9577-7AD0-4069-A4A6-AB06364F9452}" type="presParOf" srcId="{A512DEB0-EAAE-42A8-B32F-BBF3B709CE41}" destId="{29EB7037-421E-4F41-9A55-41EC6A3974C1}" srcOrd="1" destOrd="0" presId="urn:microsoft.com/office/officeart/2008/layout/LinedList"/>
    <dgm:cxn modelId="{C4063451-2E4C-4623-956F-A6FE9021F2D6}" type="presParOf" srcId="{A512DEB0-EAAE-42A8-B32F-BBF3B709CE41}" destId="{27E0A1F2-D261-4F2F-81D6-ADA0F6CFA07E}" srcOrd="2" destOrd="0" presId="urn:microsoft.com/office/officeart/2008/layout/LinedList"/>
    <dgm:cxn modelId="{F5B2294F-E4A2-4485-9858-8BE074E60D88}" type="presParOf" srcId="{743E514C-47EB-4664-843F-2356B6BFACCE}" destId="{3A8DD149-7D55-4763-A048-4AFF3DE7E369}" srcOrd="5" destOrd="0" presId="urn:microsoft.com/office/officeart/2008/layout/LinedList"/>
    <dgm:cxn modelId="{A310E914-2A44-480E-9645-B478F71FB39F}" type="presParOf" srcId="{743E514C-47EB-4664-843F-2356B6BFACCE}" destId="{CB8FE87A-CFCC-421C-9403-9D648E47C9B7}" srcOrd="6" destOrd="0" presId="urn:microsoft.com/office/officeart/2008/layout/LinedList"/>
    <dgm:cxn modelId="{93654DE3-C4ED-44F0-ADFD-097D5669E0B4}" type="presParOf" srcId="{743E514C-47EB-4664-843F-2356B6BFACCE}" destId="{83CB01DB-F616-475A-A147-A9137AA5EFE3}" srcOrd="7" destOrd="0" presId="urn:microsoft.com/office/officeart/2008/layout/LinedList"/>
    <dgm:cxn modelId="{5784528B-4A76-41FB-AC6E-E880A23E994F}" type="presParOf" srcId="{83CB01DB-F616-475A-A147-A9137AA5EFE3}" destId="{2CD321A7-29EE-4245-AC32-6A46E34760B3}" srcOrd="0" destOrd="0" presId="urn:microsoft.com/office/officeart/2008/layout/LinedList"/>
    <dgm:cxn modelId="{80B707F1-A47B-446E-8A81-6D7481CE4D12}" type="presParOf" srcId="{83CB01DB-F616-475A-A147-A9137AA5EFE3}" destId="{70482C14-F43E-4252-8A1E-C524337D24F9}" srcOrd="1" destOrd="0" presId="urn:microsoft.com/office/officeart/2008/layout/LinedList"/>
    <dgm:cxn modelId="{64C09D3C-83B8-47F7-ADA7-041F2CED38A3}" type="presParOf" srcId="{83CB01DB-F616-475A-A147-A9137AA5EFE3}" destId="{B8E97411-B901-45CF-A5D1-0C9DB4DFD0D0}" srcOrd="2" destOrd="0" presId="urn:microsoft.com/office/officeart/2008/layout/LinedList"/>
    <dgm:cxn modelId="{0B8EBC37-135C-4638-AA70-37929A30B78D}" type="presParOf" srcId="{743E514C-47EB-4664-843F-2356B6BFACCE}" destId="{2772702B-136E-43AF-A1B2-014937204725}" srcOrd="8" destOrd="0" presId="urn:microsoft.com/office/officeart/2008/layout/LinedList"/>
    <dgm:cxn modelId="{D3E7F076-CCF0-4D84-B473-247A0EC2BA2C}" type="presParOf" srcId="{743E514C-47EB-4664-843F-2356B6BFACCE}" destId="{CF6FB53A-BAD8-4279-8D5E-49EDFE629CA0}" srcOrd="9" destOrd="0" presId="urn:microsoft.com/office/officeart/2008/layout/LinedList"/>
    <dgm:cxn modelId="{7BE7D413-DF83-4366-BB25-DF865AA0404E}" type="presParOf" srcId="{743E514C-47EB-4664-843F-2356B6BFACCE}" destId="{0CF2F746-85B8-4FD7-9BBF-74A45F320FF7}" srcOrd="10" destOrd="0" presId="urn:microsoft.com/office/officeart/2008/layout/LinedList"/>
    <dgm:cxn modelId="{72F56936-D498-4183-8987-6358CF3A2FB8}" type="presParOf" srcId="{0CF2F746-85B8-4FD7-9BBF-74A45F320FF7}" destId="{B23BF606-20CC-4A9D-B69C-7BD140E43D01}" srcOrd="0" destOrd="0" presId="urn:microsoft.com/office/officeart/2008/layout/LinedList"/>
    <dgm:cxn modelId="{63184894-81CE-4415-B62E-8D7D02DAF314}" type="presParOf" srcId="{0CF2F746-85B8-4FD7-9BBF-74A45F320FF7}" destId="{49F611D0-2020-4B8C-9BE7-0AD4BB96D03B}" srcOrd="1" destOrd="0" presId="urn:microsoft.com/office/officeart/2008/layout/LinedList"/>
    <dgm:cxn modelId="{B518C3CC-EBAE-4686-A8B1-25E95467B736}" type="presParOf" srcId="{0CF2F746-85B8-4FD7-9BBF-74A45F320FF7}" destId="{D1B40C35-57FE-49E7-A8C6-D2C2857BAC19}" srcOrd="2" destOrd="0" presId="urn:microsoft.com/office/officeart/2008/layout/LinedList"/>
    <dgm:cxn modelId="{F90D3B7E-D296-4DF2-B2A9-84DB62A1BF32}" type="presParOf" srcId="{743E514C-47EB-4664-843F-2356B6BFACCE}" destId="{67352248-E03E-4CCB-94BC-112BAF9D0CA5}" srcOrd="11" destOrd="0" presId="urn:microsoft.com/office/officeart/2008/layout/LinedList"/>
    <dgm:cxn modelId="{055083C8-E4EF-4671-B773-3CD735807856}" type="presParOf" srcId="{743E514C-47EB-4664-843F-2356B6BFACCE}" destId="{54EB325B-6F7D-4D85-A39A-29A2846913AD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D87C7A8-43F3-490A-8017-6BC92C85C34D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8E5F0D-2857-44D3-A226-81384C0E0D83}">
      <dgm:prSet phldrT="[Text]"/>
      <dgm:spPr/>
      <dgm:t>
        <a:bodyPr/>
        <a:lstStyle/>
        <a:p>
          <a:r>
            <a:rPr lang="en-US" dirty="0" smtClean="0"/>
            <a:t>Offline (people to server)</a:t>
          </a:r>
          <a:endParaRPr lang="en-US" dirty="0"/>
        </a:p>
      </dgm:t>
    </dgm:pt>
    <dgm:pt modelId="{58D3FB99-B875-4D32-9B07-86B9727036BA}" type="parTrans" cxnId="{292CC19E-E4FB-4236-A276-B92BFD155D71}">
      <dgm:prSet/>
      <dgm:spPr/>
      <dgm:t>
        <a:bodyPr/>
        <a:lstStyle/>
        <a:p>
          <a:endParaRPr lang="en-US"/>
        </a:p>
      </dgm:t>
    </dgm:pt>
    <dgm:pt modelId="{BAD9173A-4AF0-45AE-8388-F20AF39D9AF7}" type="sibTrans" cxnId="{292CC19E-E4FB-4236-A276-B92BFD155D71}">
      <dgm:prSet/>
      <dgm:spPr/>
      <dgm:t>
        <a:bodyPr/>
        <a:lstStyle/>
        <a:p>
          <a:endParaRPr lang="en-US"/>
        </a:p>
      </dgm:t>
    </dgm:pt>
    <dgm:pt modelId="{6949155D-8E8A-48C9-9246-42CD212323B5}">
      <dgm:prSet phldrT="[Text]"/>
      <dgm:spPr/>
      <dgm:t>
        <a:bodyPr/>
        <a:lstStyle/>
        <a:p>
          <a:r>
            <a:rPr lang="en-US" dirty="0" smtClean="0"/>
            <a:t>Import Excel</a:t>
          </a:r>
          <a:endParaRPr lang="en-US" dirty="0"/>
        </a:p>
      </dgm:t>
    </dgm:pt>
    <dgm:pt modelId="{7E1B4BD2-CA7E-4EB6-94E6-E00CA7E05EAA}" type="parTrans" cxnId="{FD37CC2A-B4C8-45E0-8B2A-4D5AF4115337}">
      <dgm:prSet/>
      <dgm:spPr/>
      <dgm:t>
        <a:bodyPr/>
        <a:lstStyle/>
        <a:p>
          <a:endParaRPr lang="en-US"/>
        </a:p>
      </dgm:t>
    </dgm:pt>
    <dgm:pt modelId="{DC3885DD-1F7C-426D-A313-8BE5756F7D18}" type="sibTrans" cxnId="{FD37CC2A-B4C8-45E0-8B2A-4D5AF4115337}">
      <dgm:prSet/>
      <dgm:spPr/>
      <dgm:t>
        <a:bodyPr/>
        <a:lstStyle/>
        <a:p>
          <a:endParaRPr lang="en-US"/>
        </a:p>
      </dgm:t>
    </dgm:pt>
    <dgm:pt modelId="{76A48D02-5F36-4FCF-899F-94692FAA0448}">
      <dgm:prSet phldrT="[Text]"/>
      <dgm:spPr/>
      <dgm:t>
        <a:bodyPr/>
        <a:lstStyle/>
        <a:p>
          <a:r>
            <a:rPr lang="en-US" dirty="0" smtClean="0"/>
            <a:t>OAI- PMP</a:t>
          </a:r>
          <a:endParaRPr lang="en-US" dirty="0"/>
        </a:p>
      </dgm:t>
    </dgm:pt>
    <dgm:pt modelId="{F03E60A7-BFE4-462F-8306-376D4925E47F}" type="parTrans" cxnId="{06EBA161-0D06-4227-AF53-3E20CE901D3E}">
      <dgm:prSet/>
      <dgm:spPr/>
      <dgm:t>
        <a:bodyPr/>
        <a:lstStyle/>
        <a:p>
          <a:endParaRPr lang="en-US"/>
        </a:p>
      </dgm:t>
    </dgm:pt>
    <dgm:pt modelId="{6A5A525D-0AB8-4B51-8DF7-6279EFA265FB}" type="sibTrans" cxnId="{06EBA161-0D06-4227-AF53-3E20CE901D3E}">
      <dgm:prSet/>
      <dgm:spPr/>
      <dgm:t>
        <a:bodyPr/>
        <a:lstStyle/>
        <a:p>
          <a:endParaRPr lang="en-US"/>
        </a:p>
      </dgm:t>
    </dgm:pt>
    <dgm:pt modelId="{B739AD27-A0FC-43D8-B255-93B102F011B8}">
      <dgm:prSet phldrT="[Text]"/>
      <dgm:spPr/>
      <dgm:t>
        <a:bodyPr/>
        <a:lstStyle/>
        <a:p>
          <a:r>
            <a:rPr lang="en-US" dirty="0" smtClean="0"/>
            <a:t>Online (server to server)</a:t>
          </a:r>
          <a:endParaRPr lang="en-US" dirty="0"/>
        </a:p>
      </dgm:t>
    </dgm:pt>
    <dgm:pt modelId="{4CF64870-C4CB-43D1-A782-5C43039D3F5F}" type="parTrans" cxnId="{CDCE90BD-0BCB-415F-918D-6A9B13977F9A}">
      <dgm:prSet/>
      <dgm:spPr/>
      <dgm:t>
        <a:bodyPr/>
        <a:lstStyle/>
        <a:p>
          <a:endParaRPr lang="en-US"/>
        </a:p>
      </dgm:t>
    </dgm:pt>
    <dgm:pt modelId="{7C187B86-15B8-4065-8164-4B2930A5716A}" type="sibTrans" cxnId="{CDCE90BD-0BCB-415F-918D-6A9B13977F9A}">
      <dgm:prSet/>
      <dgm:spPr/>
      <dgm:t>
        <a:bodyPr/>
        <a:lstStyle/>
        <a:p>
          <a:endParaRPr lang="en-US"/>
        </a:p>
      </dgm:t>
    </dgm:pt>
    <dgm:pt modelId="{78BB534B-3CB4-4D05-87E8-A7A1607BFB21}">
      <dgm:prSet phldrT="[Text]"/>
      <dgm:spPr/>
      <dgm:t>
        <a:bodyPr/>
        <a:lstStyle/>
        <a:p>
          <a:r>
            <a:rPr lang="en-US" dirty="0" smtClean="0"/>
            <a:t>OAI – PMH</a:t>
          </a:r>
        </a:p>
        <a:p>
          <a:endParaRPr lang="en-US" dirty="0"/>
        </a:p>
      </dgm:t>
    </dgm:pt>
    <dgm:pt modelId="{A19A11CF-ACCD-4A3A-8C72-C96FAECEDCAF}" type="parTrans" cxnId="{8226725D-8B18-4485-B6BB-D1BDBC1E9FCA}">
      <dgm:prSet/>
      <dgm:spPr/>
      <dgm:t>
        <a:bodyPr/>
        <a:lstStyle/>
        <a:p>
          <a:endParaRPr lang="en-US"/>
        </a:p>
      </dgm:t>
    </dgm:pt>
    <dgm:pt modelId="{9B928951-7E3D-45D2-B2A6-708D091219FE}" type="sibTrans" cxnId="{8226725D-8B18-4485-B6BB-D1BDBC1E9FCA}">
      <dgm:prSet/>
      <dgm:spPr/>
      <dgm:t>
        <a:bodyPr/>
        <a:lstStyle/>
        <a:p>
          <a:endParaRPr lang="en-US"/>
        </a:p>
      </dgm:t>
    </dgm:pt>
    <dgm:pt modelId="{3DBD68AE-29A4-4E07-A377-881B4D64A024}">
      <dgm:prSet phldrT="[Text]"/>
      <dgm:spPr/>
      <dgm:t>
        <a:bodyPr/>
        <a:lstStyle/>
        <a:p>
          <a:r>
            <a:rPr lang="en-US" dirty="0" smtClean="0"/>
            <a:t>Import Form Manual</a:t>
          </a:r>
          <a:endParaRPr lang="en-US" dirty="0"/>
        </a:p>
      </dgm:t>
    </dgm:pt>
    <dgm:pt modelId="{8030AEE2-577F-4981-8261-66C72F7B864E}" type="parTrans" cxnId="{60A8D9AF-F938-4305-93BB-BAFD8D228DAA}">
      <dgm:prSet/>
      <dgm:spPr/>
      <dgm:t>
        <a:bodyPr/>
        <a:lstStyle/>
        <a:p>
          <a:endParaRPr lang="en-US"/>
        </a:p>
      </dgm:t>
    </dgm:pt>
    <dgm:pt modelId="{E4A69F10-3987-4ADC-AC12-7EC82D50F767}" type="sibTrans" cxnId="{60A8D9AF-F938-4305-93BB-BAFD8D228DAA}">
      <dgm:prSet/>
      <dgm:spPr/>
      <dgm:t>
        <a:bodyPr/>
        <a:lstStyle/>
        <a:p>
          <a:endParaRPr lang="en-US"/>
        </a:p>
      </dgm:t>
    </dgm:pt>
    <dgm:pt modelId="{ACC9CA14-BE1C-4C14-BDFD-8148C61731EE}" type="pres">
      <dgm:prSet presAssocID="{3D87C7A8-43F3-490A-8017-6BC92C85C34D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36AEE17D-1886-4123-91A2-E5C68FE9E79E}" type="pres">
      <dgm:prSet presAssocID="{C58E5F0D-2857-44D3-A226-81384C0E0D83}" presName="root" presStyleCnt="0">
        <dgm:presLayoutVars>
          <dgm:chMax/>
          <dgm:chPref/>
        </dgm:presLayoutVars>
      </dgm:prSet>
      <dgm:spPr/>
    </dgm:pt>
    <dgm:pt modelId="{CE47C805-EC32-4D2F-8581-113EC8E0D558}" type="pres">
      <dgm:prSet presAssocID="{C58E5F0D-2857-44D3-A226-81384C0E0D83}" presName="rootComposite" presStyleCnt="0">
        <dgm:presLayoutVars/>
      </dgm:prSet>
      <dgm:spPr/>
    </dgm:pt>
    <dgm:pt modelId="{C78FC564-3ACF-4A5E-B2B0-007299093620}" type="pres">
      <dgm:prSet presAssocID="{C58E5F0D-2857-44D3-A226-81384C0E0D83}" presName="ParentAccent" presStyleLbl="alignNode1" presStyleIdx="0" presStyleCnt="2"/>
      <dgm:spPr/>
    </dgm:pt>
    <dgm:pt modelId="{6C952D2A-7E15-4A4E-9CB2-3473FB30C7D1}" type="pres">
      <dgm:prSet presAssocID="{C58E5F0D-2857-44D3-A226-81384C0E0D83}" presName="ParentSmallAccent" presStyleLbl="fgAcc1" presStyleIdx="0" presStyleCnt="2"/>
      <dgm:spPr/>
    </dgm:pt>
    <dgm:pt modelId="{44C79B5F-AA26-495A-A576-5C8016E65F41}" type="pres">
      <dgm:prSet presAssocID="{C58E5F0D-2857-44D3-A226-81384C0E0D83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DE2DF-114D-40A3-AD7D-F6275373AD1D}" type="pres">
      <dgm:prSet presAssocID="{C58E5F0D-2857-44D3-A226-81384C0E0D83}" presName="childShape" presStyleCnt="0">
        <dgm:presLayoutVars>
          <dgm:chMax val="0"/>
          <dgm:chPref val="0"/>
        </dgm:presLayoutVars>
      </dgm:prSet>
      <dgm:spPr/>
    </dgm:pt>
    <dgm:pt modelId="{86E6169E-A30A-4F82-9EC4-56B459EEF906}" type="pres">
      <dgm:prSet presAssocID="{6949155D-8E8A-48C9-9246-42CD212323B5}" presName="childComposite" presStyleCnt="0">
        <dgm:presLayoutVars>
          <dgm:chMax val="0"/>
          <dgm:chPref val="0"/>
        </dgm:presLayoutVars>
      </dgm:prSet>
      <dgm:spPr/>
    </dgm:pt>
    <dgm:pt modelId="{5C493633-4442-440B-BA81-323142985BEB}" type="pres">
      <dgm:prSet presAssocID="{6949155D-8E8A-48C9-9246-42CD212323B5}" presName="ChildAccent" presStyleLbl="solidFgAcc1" presStyleIdx="0" presStyleCnt="4"/>
      <dgm:spPr/>
    </dgm:pt>
    <dgm:pt modelId="{DF08BB42-35C0-40A7-83BF-4B64314D6123}" type="pres">
      <dgm:prSet presAssocID="{6949155D-8E8A-48C9-9246-42CD212323B5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9F063-589C-434B-9716-5782796F7457}" type="pres">
      <dgm:prSet presAssocID="{76A48D02-5F36-4FCF-899F-94692FAA0448}" presName="childComposite" presStyleCnt="0">
        <dgm:presLayoutVars>
          <dgm:chMax val="0"/>
          <dgm:chPref val="0"/>
        </dgm:presLayoutVars>
      </dgm:prSet>
      <dgm:spPr/>
    </dgm:pt>
    <dgm:pt modelId="{7A7430B0-9183-4DF5-B046-6DDA90627CC0}" type="pres">
      <dgm:prSet presAssocID="{76A48D02-5F36-4FCF-899F-94692FAA0448}" presName="ChildAccent" presStyleLbl="solidFgAcc1" presStyleIdx="1" presStyleCnt="4"/>
      <dgm:spPr/>
    </dgm:pt>
    <dgm:pt modelId="{91B6974D-F697-4ACC-8A51-4B28AD08E56F}" type="pres">
      <dgm:prSet presAssocID="{76A48D02-5F36-4FCF-899F-94692FAA0448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686B0-EDE9-45C1-B665-CA40858D3652}" type="pres">
      <dgm:prSet presAssocID="{3DBD68AE-29A4-4E07-A377-881B4D64A024}" presName="childComposite" presStyleCnt="0">
        <dgm:presLayoutVars>
          <dgm:chMax val="0"/>
          <dgm:chPref val="0"/>
        </dgm:presLayoutVars>
      </dgm:prSet>
      <dgm:spPr/>
    </dgm:pt>
    <dgm:pt modelId="{3F9ADA86-B12A-4873-A97C-C0C4646A475B}" type="pres">
      <dgm:prSet presAssocID="{3DBD68AE-29A4-4E07-A377-881B4D64A024}" presName="ChildAccent" presStyleLbl="solidFgAcc1" presStyleIdx="2" presStyleCnt="4" custLinFactNeighborX="14382"/>
      <dgm:spPr/>
    </dgm:pt>
    <dgm:pt modelId="{D5A7580C-5C8C-4DAB-96B1-4CE082CADF63}" type="pres">
      <dgm:prSet presAssocID="{3DBD68AE-29A4-4E07-A377-881B4D64A024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90011-776D-403A-8C18-DA7E983929F9}" type="pres">
      <dgm:prSet presAssocID="{B739AD27-A0FC-43D8-B255-93B102F011B8}" presName="root" presStyleCnt="0">
        <dgm:presLayoutVars>
          <dgm:chMax/>
          <dgm:chPref/>
        </dgm:presLayoutVars>
      </dgm:prSet>
      <dgm:spPr/>
    </dgm:pt>
    <dgm:pt modelId="{29519AC7-1A58-40B0-9293-0742CC850AB2}" type="pres">
      <dgm:prSet presAssocID="{B739AD27-A0FC-43D8-B255-93B102F011B8}" presName="rootComposite" presStyleCnt="0">
        <dgm:presLayoutVars/>
      </dgm:prSet>
      <dgm:spPr/>
    </dgm:pt>
    <dgm:pt modelId="{AAAC398F-B4D9-4752-9382-AFC2A54EA483}" type="pres">
      <dgm:prSet presAssocID="{B739AD27-A0FC-43D8-B255-93B102F011B8}" presName="ParentAccent" presStyleLbl="alignNode1" presStyleIdx="1" presStyleCnt="2"/>
      <dgm:spPr/>
    </dgm:pt>
    <dgm:pt modelId="{D1E92851-1ED0-4431-9F96-F06DD757C1E8}" type="pres">
      <dgm:prSet presAssocID="{B739AD27-A0FC-43D8-B255-93B102F011B8}" presName="ParentSmallAccent" presStyleLbl="fgAcc1" presStyleIdx="1" presStyleCnt="2"/>
      <dgm:spPr/>
    </dgm:pt>
    <dgm:pt modelId="{9E5053EA-BC1E-4E52-852B-7FC31AE1D371}" type="pres">
      <dgm:prSet presAssocID="{B739AD27-A0FC-43D8-B255-93B102F011B8}" presName="Parent" presStyleLbl="revTx" presStyleIdx="4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00615-1CCC-43AB-B48E-070C2459CBF3}" type="pres">
      <dgm:prSet presAssocID="{B739AD27-A0FC-43D8-B255-93B102F011B8}" presName="childShape" presStyleCnt="0">
        <dgm:presLayoutVars>
          <dgm:chMax val="0"/>
          <dgm:chPref val="0"/>
        </dgm:presLayoutVars>
      </dgm:prSet>
      <dgm:spPr/>
    </dgm:pt>
    <dgm:pt modelId="{5CCF3B84-747B-4378-8D0E-5EFD5FE326D4}" type="pres">
      <dgm:prSet presAssocID="{78BB534B-3CB4-4D05-87E8-A7A1607BFB21}" presName="childComposite" presStyleCnt="0">
        <dgm:presLayoutVars>
          <dgm:chMax val="0"/>
          <dgm:chPref val="0"/>
        </dgm:presLayoutVars>
      </dgm:prSet>
      <dgm:spPr/>
    </dgm:pt>
    <dgm:pt modelId="{B86A0D9D-6466-4C58-8B8E-31EE1694D33C}" type="pres">
      <dgm:prSet presAssocID="{78BB534B-3CB4-4D05-87E8-A7A1607BFB21}" presName="ChildAccent" presStyleLbl="solidFgAcc1" presStyleIdx="3" presStyleCnt="4" custLinFactNeighborX="7191" custLinFactNeighborY="-53933"/>
      <dgm:spPr/>
      <dgm:t>
        <a:bodyPr/>
        <a:lstStyle/>
        <a:p>
          <a:endParaRPr lang="en-US"/>
        </a:p>
      </dgm:t>
    </dgm:pt>
    <dgm:pt modelId="{D511F46D-3D57-4AB7-B20E-35AD305A7357}" type="pres">
      <dgm:prSet presAssocID="{78BB534B-3CB4-4D05-87E8-A7A1607BFB21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2CC19E-E4FB-4236-A276-B92BFD155D71}" srcId="{3D87C7A8-43F3-490A-8017-6BC92C85C34D}" destId="{C58E5F0D-2857-44D3-A226-81384C0E0D83}" srcOrd="0" destOrd="0" parTransId="{58D3FB99-B875-4D32-9B07-86B9727036BA}" sibTransId="{BAD9173A-4AF0-45AE-8388-F20AF39D9AF7}"/>
    <dgm:cxn modelId="{8226725D-8B18-4485-B6BB-D1BDBC1E9FCA}" srcId="{B739AD27-A0FC-43D8-B255-93B102F011B8}" destId="{78BB534B-3CB4-4D05-87E8-A7A1607BFB21}" srcOrd="0" destOrd="0" parTransId="{A19A11CF-ACCD-4A3A-8C72-C96FAECEDCAF}" sibTransId="{9B928951-7E3D-45D2-B2A6-708D091219FE}"/>
    <dgm:cxn modelId="{4CA832E3-CE0A-4A71-AFAD-AFC99F319B05}" type="presOf" srcId="{6949155D-8E8A-48C9-9246-42CD212323B5}" destId="{DF08BB42-35C0-40A7-83BF-4B64314D6123}" srcOrd="0" destOrd="0" presId="urn:microsoft.com/office/officeart/2008/layout/SquareAccentList"/>
    <dgm:cxn modelId="{2BBB5EE9-CCC9-4FA5-BE24-FC8692FEA325}" type="presOf" srcId="{3DBD68AE-29A4-4E07-A377-881B4D64A024}" destId="{D5A7580C-5C8C-4DAB-96B1-4CE082CADF63}" srcOrd="0" destOrd="0" presId="urn:microsoft.com/office/officeart/2008/layout/SquareAccentList"/>
    <dgm:cxn modelId="{06EBA161-0D06-4227-AF53-3E20CE901D3E}" srcId="{C58E5F0D-2857-44D3-A226-81384C0E0D83}" destId="{76A48D02-5F36-4FCF-899F-94692FAA0448}" srcOrd="1" destOrd="0" parTransId="{F03E60A7-BFE4-462F-8306-376D4925E47F}" sibTransId="{6A5A525D-0AB8-4B51-8DF7-6279EFA265FB}"/>
    <dgm:cxn modelId="{D0434029-CA5C-4537-B084-EB4F1D330B0B}" type="presOf" srcId="{3D87C7A8-43F3-490A-8017-6BC92C85C34D}" destId="{ACC9CA14-BE1C-4C14-BDFD-8148C61731EE}" srcOrd="0" destOrd="0" presId="urn:microsoft.com/office/officeart/2008/layout/SquareAccentList"/>
    <dgm:cxn modelId="{DACCAEB4-2313-402E-9D71-985F6DC3E7C8}" type="presOf" srcId="{B739AD27-A0FC-43D8-B255-93B102F011B8}" destId="{9E5053EA-BC1E-4E52-852B-7FC31AE1D371}" srcOrd="0" destOrd="0" presId="urn:microsoft.com/office/officeart/2008/layout/SquareAccentList"/>
    <dgm:cxn modelId="{FD37CC2A-B4C8-45E0-8B2A-4D5AF4115337}" srcId="{C58E5F0D-2857-44D3-A226-81384C0E0D83}" destId="{6949155D-8E8A-48C9-9246-42CD212323B5}" srcOrd="0" destOrd="0" parTransId="{7E1B4BD2-CA7E-4EB6-94E6-E00CA7E05EAA}" sibTransId="{DC3885DD-1F7C-426D-A313-8BE5756F7D18}"/>
    <dgm:cxn modelId="{817D527A-7B02-4340-8937-7B89292E3462}" type="presOf" srcId="{C58E5F0D-2857-44D3-A226-81384C0E0D83}" destId="{44C79B5F-AA26-495A-A576-5C8016E65F41}" srcOrd="0" destOrd="0" presId="urn:microsoft.com/office/officeart/2008/layout/SquareAccentList"/>
    <dgm:cxn modelId="{CDCE90BD-0BCB-415F-918D-6A9B13977F9A}" srcId="{3D87C7A8-43F3-490A-8017-6BC92C85C34D}" destId="{B739AD27-A0FC-43D8-B255-93B102F011B8}" srcOrd="1" destOrd="0" parTransId="{4CF64870-C4CB-43D1-A782-5C43039D3F5F}" sibTransId="{7C187B86-15B8-4065-8164-4B2930A5716A}"/>
    <dgm:cxn modelId="{60A8D9AF-F938-4305-93BB-BAFD8D228DAA}" srcId="{C58E5F0D-2857-44D3-A226-81384C0E0D83}" destId="{3DBD68AE-29A4-4E07-A377-881B4D64A024}" srcOrd="2" destOrd="0" parTransId="{8030AEE2-577F-4981-8261-66C72F7B864E}" sibTransId="{E4A69F10-3987-4ADC-AC12-7EC82D50F767}"/>
    <dgm:cxn modelId="{C0AE72A2-036C-4B6A-BEC6-7FC704E00127}" type="presOf" srcId="{76A48D02-5F36-4FCF-899F-94692FAA0448}" destId="{91B6974D-F697-4ACC-8A51-4B28AD08E56F}" srcOrd="0" destOrd="0" presId="urn:microsoft.com/office/officeart/2008/layout/SquareAccentList"/>
    <dgm:cxn modelId="{C081BBE8-94D7-4C92-A0E5-D8A4FAE91C5B}" type="presOf" srcId="{78BB534B-3CB4-4D05-87E8-A7A1607BFB21}" destId="{D511F46D-3D57-4AB7-B20E-35AD305A7357}" srcOrd="0" destOrd="0" presId="urn:microsoft.com/office/officeart/2008/layout/SquareAccentList"/>
    <dgm:cxn modelId="{C7434B66-6A99-41A5-8B91-04341CBEFCA9}" type="presParOf" srcId="{ACC9CA14-BE1C-4C14-BDFD-8148C61731EE}" destId="{36AEE17D-1886-4123-91A2-E5C68FE9E79E}" srcOrd="0" destOrd="0" presId="urn:microsoft.com/office/officeart/2008/layout/SquareAccentList"/>
    <dgm:cxn modelId="{6CA7F2EE-78E1-4BBF-8B62-D73A0B758A52}" type="presParOf" srcId="{36AEE17D-1886-4123-91A2-E5C68FE9E79E}" destId="{CE47C805-EC32-4D2F-8581-113EC8E0D558}" srcOrd="0" destOrd="0" presId="urn:microsoft.com/office/officeart/2008/layout/SquareAccentList"/>
    <dgm:cxn modelId="{49088C77-308E-4523-92A5-A73C157B3FFD}" type="presParOf" srcId="{CE47C805-EC32-4D2F-8581-113EC8E0D558}" destId="{C78FC564-3ACF-4A5E-B2B0-007299093620}" srcOrd="0" destOrd="0" presId="urn:microsoft.com/office/officeart/2008/layout/SquareAccentList"/>
    <dgm:cxn modelId="{DFCFE17E-78F5-4145-9EA9-9AC59C86404F}" type="presParOf" srcId="{CE47C805-EC32-4D2F-8581-113EC8E0D558}" destId="{6C952D2A-7E15-4A4E-9CB2-3473FB30C7D1}" srcOrd="1" destOrd="0" presId="urn:microsoft.com/office/officeart/2008/layout/SquareAccentList"/>
    <dgm:cxn modelId="{437FF801-26D4-473E-B7E7-5FDE00AEE4FE}" type="presParOf" srcId="{CE47C805-EC32-4D2F-8581-113EC8E0D558}" destId="{44C79B5F-AA26-495A-A576-5C8016E65F41}" srcOrd="2" destOrd="0" presId="urn:microsoft.com/office/officeart/2008/layout/SquareAccentList"/>
    <dgm:cxn modelId="{34A0115C-5AC6-4C67-B054-2F975D53F54D}" type="presParOf" srcId="{36AEE17D-1886-4123-91A2-E5C68FE9E79E}" destId="{E87DE2DF-114D-40A3-AD7D-F6275373AD1D}" srcOrd="1" destOrd="0" presId="urn:microsoft.com/office/officeart/2008/layout/SquareAccentList"/>
    <dgm:cxn modelId="{0780C0BF-9D1E-44BE-B519-B80D9A923D8D}" type="presParOf" srcId="{E87DE2DF-114D-40A3-AD7D-F6275373AD1D}" destId="{86E6169E-A30A-4F82-9EC4-56B459EEF906}" srcOrd="0" destOrd="0" presId="urn:microsoft.com/office/officeart/2008/layout/SquareAccentList"/>
    <dgm:cxn modelId="{22CDB7D0-55B3-4FB0-BFE2-D621BF5EBFD3}" type="presParOf" srcId="{86E6169E-A30A-4F82-9EC4-56B459EEF906}" destId="{5C493633-4442-440B-BA81-323142985BEB}" srcOrd="0" destOrd="0" presId="urn:microsoft.com/office/officeart/2008/layout/SquareAccentList"/>
    <dgm:cxn modelId="{46CE8AA3-2284-4657-A6E7-4FC7BC2125F8}" type="presParOf" srcId="{86E6169E-A30A-4F82-9EC4-56B459EEF906}" destId="{DF08BB42-35C0-40A7-83BF-4B64314D6123}" srcOrd="1" destOrd="0" presId="urn:microsoft.com/office/officeart/2008/layout/SquareAccentList"/>
    <dgm:cxn modelId="{0ADD75FB-A84C-45AA-9836-5FD9900C1D5C}" type="presParOf" srcId="{E87DE2DF-114D-40A3-AD7D-F6275373AD1D}" destId="{0D89F063-589C-434B-9716-5782796F7457}" srcOrd="1" destOrd="0" presId="urn:microsoft.com/office/officeart/2008/layout/SquareAccentList"/>
    <dgm:cxn modelId="{D67E72FE-0D4E-4439-94E4-EEF499AF93FD}" type="presParOf" srcId="{0D89F063-589C-434B-9716-5782796F7457}" destId="{7A7430B0-9183-4DF5-B046-6DDA90627CC0}" srcOrd="0" destOrd="0" presId="urn:microsoft.com/office/officeart/2008/layout/SquareAccentList"/>
    <dgm:cxn modelId="{0481B5FD-F537-4D3F-BA33-37991E891756}" type="presParOf" srcId="{0D89F063-589C-434B-9716-5782796F7457}" destId="{91B6974D-F697-4ACC-8A51-4B28AD08E56F}" srcOrd="1" destOrd="0" presId="urn:microsoft.com/office/officeart/2008/layout/SquareAccentList"/>
    <dgm:cxn modelId="{C6FEC407-D7BE-4422-8F6D-CA51688C2BAB}" type="presParOf" srcId="{E87DE2DF-114D-40A3-AD7D-F6275373AD1D}" destId="{781686B0-EDE9-45C1-B665-CA40858D3652}" srcOrd="2" destOrd="0" presId="urn:microsoft.com/office/officeart/2008/layout/SquareAccentList"/>
    <dgm:cxn modelId="{7EB10B30-F048-49E4-8E4F-6778E6BA321C}" type="presParOf" srcId="{781686B0-EDE9-45C1-B665-CA40858D3652}" destId="{3F9ADA86-B12A-4873-A97C-C0C4646A475B}" srcOrd="0" destOrd="0" presId="urn:microsoft.com/office/officeart/2008/layout/SquareAccentList"/>
    <dgm:cxn modelId="{4C493C5B-868D-4347-874A-0C66192C7FC6}" type="presParOf" srcId="{781686B0-EDE9-45C1-B665-CA40858D3652}" destId="{D5A7580C-5C8C-4DAB-96B1-4CE082CADF63}" srcOrd="1" destOrd="0" presId="urn:microsoft.com/office/officeart/2008/layout/SquareAccentList"/>
    <dgm:cxn modelId="{646FA3A4-27FF-4755-97E4-87C3F6C4B429}" type="presParOf" srcId="{ACC9CA14-BE1C-4C14-BDFD-8148C61731EE}" destId="{14090011-776D-403A-8C18-DA7E983929F9}" srcOrd="1" destOrd="0" presId="urn:microsoft.com/office/officeart/2008/layout/SquareAccentList"/>
    <dgm:cxn modelId="{AB0BAF1F-C526-4F72-BEF0-64601BBC290E}" type="presParOf" srcId="{14090011-776D-403A-8C18-DA7E983929F9}" destId="{29519AC7-1A58-40B0-9293-0742CC850AB2}" srcOrd="0" destOrd="0" presId="urn:microsoft.com/office/officeart/2008/layout/SquareAccentList"/>
    <dgm:cxn modelId="{02884E79-A5E9-4FFF-B87E-57267AD2B930}" type="presParOf" srcId="{29519AC7-1A58-40B0-9293-0742CC850AB2}" destId="{AAAC398F-B4D9-4752-9382-AFC2A54EA483}" srcOrd="0" destOrd="0" presId="urn:microsoft.com/office/officeart/2008/layout/SquareAccentList"/>
    <dgm:cxn modelId="{10F049A8-9644-49CF-85C1-AE45BEC47B6A}" type="presParOf" srcId="{29519AC7-1A58-40B0-9293-0742CC850AB2}" destId="{D1E92851-1ED0-4431-9F96-F06DD757C1E8}" srcOrd="1" destOrd="0" presId="urn:microsoft.com/office/officeart/2008/layout/SquareAccentList"/>
    <dgm:cxn modelId="{5412DD6B-3D55-4E01-9573-8267CD704EBD}" type="presParOf" srcId="{29519AC7-1A58-40B0-9293-0742CC850AB2}" destId="{9E5053EA-BC1E-4E52-852B-7FC31AE1D371}" srcOrd="2" destOrd="0" presId="urn:microsoft.com/office/officeart/2008/layout/SquareAccentList"/>
    <dgm:cxn modelId="{ED14E6F1-773B-458C-80E3-EA09C9C0CBBA}" type="presParOf" srcId="{14090011-776D-403A-8C18-DA7E983929F9}" destId="{BE200615-1CCC-43AB-B48E-070C2459CBF3}" srcOrd="1" destOrd="0" presId="urn:microsoft.com/office/officeart/2008/layout/SquareAccentList"/>
    <dgm:cxn modelId="{43DFC35F-D97A-40B9-936F-6FAE410E4F7D}" type="presParOf" srcId="{BE200615-1CCC-43AB-B48E-070C2459CBF3}" destId="{5CCF3B84-747B-4378-8D0E-5EFD5FE326D4}" srcOrd="0" destOrd="0" presId="urn:microsoft.com/office/officeart/2008/layout/SquareAccentList"/>
    <dgm:cxn modelId="{479A74ED-C13B-4011-8DC5-BD52A0CD159D}" type="presParOf" srcId="{5CCF3B84-747B-4378-8D0E-5EFD5FE326D4}" destId="{B86A0D9D-6466-4C58-8B8E-31EE1694D33C}" srcOrd="0" destOrd="0" presId="urn:microsoft.com/office/officeart/2008/layout/SquareAccentList"/>
    <dgm:cxn modelId="{E277977A-A30D-44F5-8D32-2F5F5FFCCA6E}" type="presParOf" srcId="{5CCF3B84-747B-4378-8D0E-5EFD5FE326D4}" destId="{D511F46D-3D57-4AB7-B20E-35AD305A735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F4194C-4DCD-4959-834F-F04617884F9D}" type="doc">
      <dgm:prSet loTypeId="urn:microsoft.com/office/officeart/2008/layout/LinedList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id-ID"/>
        </a:p>
      </dgm:t>
    </dgm:pt>
    <dgm:pt modelId="{6359771D-AC75-4F25-B7AB-FE360D4EEF0A}">
      <dgm:prSet phldrT="[Text]" custT="1"/>
      <dgm:spPr/>
      <dgm:t>
        <a:bodyPr/>
        <a:lstStyle/>
        <a:p>
          <a:endParaRPr lang="id-ID" sz="1600" dirty="0" smtClean="0"/>
        </a:p>
        <a:p>
          <a:endParaRPr lang="id-ID" sz="1600" dirty="0" smtClean="0"/>
        </a:p>
        <a:p>
          <a:endParaRPr lang="id-ID" sz="1600" dirty="0" smtClean="0"/>
        </a:p>
        <a:p>
          <a:endParaRPr lang="id-ID" sz="1600" dirty="0" smtClean="0"/>
        </a:p>
        <a:p>
          <a:endParaRPr lang="en-US" sz="1400" dirty="0" smtClean="0"/>
        </a:p>
        <a:p>
          <a:endParaRPr lang="en-US" sz="1400" dirty="0" smtClean="0"/>
        </a:p>
        <a:p>
          <a:r>
            <a:rPr lang="en-US" sz="1400" dirty="0" err="1" smtClean="0"/>
            <a:t>Katalog</a:t>
          </a:r>
          <a:r>
            <a:rPr lang="en-US" sz="1400" dirty="0" smtClean="0"/>
            <a:t> </a:t>
          </a:r>
          <a:r>
            <a:rPr lang="en-US" sz="1400" dirty="0" err="1" smtClean="0"/>
            <a:t>Induk</a:t>
          </a:r>
          <a:endParaRPr lang="id-ID" sz="1400" dirty="0"/>
        </a:p>
      </dgm:t>
    </dgm:pt>
    <dgm:pt modelId="{687450C2-399D-4C79-B1A3-6D3060D5484C}" type="parTrans" cxnId="{C8970509-5EEE-4F04-BE62-9F3CF4CAA7C3}">
      <dgm:prSet/>
      <dgm:spPr/>
      <dgm:t>
        <a:bodyPr/>
        <a:lstStyle/>
        <a:p>
          <a:endParaRPr lang="id-ID"/>
        </a:p>
      </dgm:t>
    </dgm:pt>
    <dgm:pt modelId="{98115708-1833-494E-87B9-217DD32EC96A}" type="sibTrans" cxnId="{C8970509-5EEE-4F04-BE62-9F3CF4CAA7C3}">
      <dgm:prSet/>
      <dgm:spPr/>
      <dgm:t>
        <a:bodyPr/>
        <a:lstStyle/>
        <a:p>
          <a:endParaRPr lang="id-ID"/>
        </a:p>
      </dgm:t>
    </dgm:pt>
    <dgm:pt modelId="{7FC3E48D-13BA-4D8A-9791-7CAA33CF43EA}">
      <dgm:prSet phldrT="[Text]"/>
      <dgm:spPr/>
      <dgm:t>
        <a:bodyPr/>
        <a:lstStyle/>
        <a:p>
          <a:r>
            <a:rPr lang="en-US" smtClean="0"/>
            <a:t>Menunjukkan daftar koleksi tertentu, mis. Katalog perpustakaan</a:t>
          </a:r>
          <a:endParaRPr lang="id-ID" dirty="0"/>
        </a:p>
      </dgm:t>
    </dgm:pt>
    <dgm:pt modelId="{D7336AEF-E5CA-4163-8219-D110C969E585}" type="parTrans" cxnId="{CDEAF333-532E-450C-B9FE-9EE29B270597}">
      <dgm:prSet/>
      <dgm:spPr/>
      <dgm:t>
        <a:bodyPr/>
        <a:lstStyle/>
        <a:p>
          <a:endParaRPr lang="id-ID"/>
        </a:p>
      </dgm:t>
    </dgm:pt>
    <dgm:pt modelId="{1C3FD235-3E6D-45FF-81EE-A8724F1A91B2}" type="sibTrans" cxnId="{CDEAF333-532E-450C-B9FE-9EE29B270597}">
      <dgm:prSet/>
      <dgm:spPr/>
      <dgm:t>
        <a:bodyPr/>
        <a:lstStyle/>
        <a:p>
          <a:endParaRPr lang="id-ID"/>
        </a:p>
      </dgm:t>
    </dgm:pt>
    <dgm:pt modelId="{BE8A9ABD-9AB8-47D4-B619-625A58360075}">
      <dgm:prSet phldrT="[Text]"/>
      <dgm:spPr/>
      <dgm:t>
        <a:bodyPr/>
        <a:lstStyle/>
        <a:p>
          <a:r>
            <a:rPr lang="en-US" dirty="0" err="1" smtClean="0"/>
            <a:t>Mencantumkan</a:t>
          </a:r>
          <a:r>
            <a:rPr lang="en-US" dirty="0" smtClean="0"/>
            <a:t> </a:t>
          </a:r>
          <a:r>
            <a:rPr lang="en-US" dirty="0" err="1" smtClean="0"/>
            <a:t>lokasi</a:t>
          </a:r>
          <a:endParaRPr lang="id-ID" dirty="0"/>
        </a:p>
      </dgm:t>
    </dgm:pt>
    <dgm:pt modelId="{455185D1-EFFC-4312-8FDB-937073CC6581}" type="parTrans" cxnId="{7C00CCEC-41A6-4FF4-8761-FB1B203C8787}">
      <dgm:prSet/>
      <dgm:spPr/>
      <dgm:t>
        <a:bodyPr/>
        <a:lstStyle/>
        <a:p>
          <a:endParaRPr lang="id-ID"/>
        </a:p>
      </dgm:t>
    </dgm:pt>
    <dgm:pt modelId="{A54A48D6-BACB-4524-B2AD-BD3B85E1B4B7}" type="sibTrans" cxnId="{7C00CCEC-41A6-4FF4-8761-FB1B203C8787}">
      <dgm:prSet/>
      <dgm:spPr/>
      <dgm:t>
        <a:bodyPr/>
        <a:lstStyle/>
        <a:p>
          <a:endParaRPr lang="id-ID"/>
        </a:p>
      </dgm:t>
    </dgm:pt>
    <dgm:pt modelId="{B5B42746-0D2C-4015-98BA-DC4D4AA45835}">
      <dgm:prSet phldrT="[Text]"/>
      <dgm:spPr/>
      <dgm:t>
        <a:bodyPr/>
        <a:lstStyle/>
        <a:p>
          <a:r>
            <a:rPr lang="en-US" smtClean="0"/>
            <a:t>Perlu menjaring keanggotaan</a:t>
          </a:r>
          <a:endParaRPr lang="id-ID" dirty="0"/>
        </a:p>
      </dgm:t>
    </dgm:pt>
    <dgm:pt modelId="{3A267B71-D370-48AD-9362-98C87DB21444}" type="parTrans" cxnId="{0F9A15A8-8FD1-43E5-8716-98EAA5257412}">
      <dgm:prSet/>
      <dgm:spPr/>
      <dgm:t>
        <a:bodyPr/>
        <a:lstStyle/>
        <a:p>
          <a:endParaRPr lang="id-ID"/>
        </a:p>
      </dgm:t>
    </dgm:pt>
    <dgm:pt modelId="{FEF696D8-B008-4332-8D3C-B6AACB2BB6CF}" type="sibTrans" cxnId="{0F9A15A8-8FD1-43E5-8716-98EAA5257412}">
      <dgm:prSet/>
      <dgm:spPr/>
      <dgm:t>
        <a:bodyPr/>
        <a:lstStyle/>
        <a:p>
          <a:endParaRPr lang="id-ID"/>
        </a:p>
      </dgm:t>
    </dgm:pt>
    <dgm:pt modelId="{58E135B0-F86A-44B2-B7EA-AEFB76AE8B87}">
      <dgm:prSet phldrT="[Text]"/>
      <dgm:spPr/>
      <dgm:t>
        <a:bodyPr/>
        <a:lstStyle/>
        <a:p>
          <a:r>
            <a:rPr lang="en-US" dirty="0" err="1" smtClean="0"/>
            <a:t>Susunan</a:t>
          </a:r>
          <a:r>
            <a:rPr lang="en-US" dirty="0" smtClean="0"/>
            <a:t> </a:t>
          </a:r>
          <a:r>
            <a:rPr lang="en-US" dirty="0" err="1" smtClean="0"/>
            <a:t>menurut</a:t>
          </a:r>
          <a:r>
            <a:rPr lang="en-US" dirty="0" smtClean="0"/>
            <a:t> </a:t>
          </a:r>
          <a:r>
            <a:rPr lang="en-US" dirty="0" err="1" smtClean="0"/>
            <a:t>abjad</a:t>
          </a:r>
          <a:r>
            <a:rPr lang="en-US" dirty="0" smtClean="0"/>
            <a:t> </a:t>
          </a:r>
          <a:r>
            <a:rPr lang="en-US" dirty="0" err="1" smtClean="0"/>
            <a:t>pengarang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judul</a:t>
          </a:r>
          <a:endParaRPr lang="id-ID" dirty="0"/>
        </a:p>
      </dgm:t>
    </dgm:pt>
    <dgm:pt modelId="{8CBEB752-C4C6-40F0-AD2B-6AF51F2E4361}" type="parTrans" cxnId="{1E7C769D-A384-420E-A46E-92DFBF7BDE05}">
      <dgm:prSet/>
      <dgm:spPr/>
      <dgm:t>
        <a:bodyPr/>
        <a:lstStyle/>
        <a:p>
          <a:endParaRPr lang="id-ID"/>
        </a:p>
      </dgm:t>
    </dgm:pt>
    <dgm:pt modelId="{B710CA9B-6B44-42E4-844E-717D222DCFCF}" type="sibTrans" cxnId="{1E7C769D-A384-420E-A46E-92DFBF7BDE05}">
      <dgm:prSet/>
      <dgm:spPr/>
      <dgm:t>
        <a:bodyPr/>
        <a:lstStyle/>
        <a:p>
          <a:endParaRPr lang="id-ID"/>
        </a:p>
      </dgm:t>
    </dgm:pt>
    <dgm:pt modelId="{57B08A68-6A31-4C9F-A6DF-2F61A02522A3}">
      <dgm:prSet phldrT="[Text]"/>
      <dgm:spPr/>
      <dgm:t>
        <a:bodyPr/>
        <a:lstStyle/>
        <a:p>
          <a:r>
            <a:rPr lang="en-US" smtClean="0"/>
            <a:t>Deskripsi bibliogafis tidak harus selengkap bibliografi</a:t>
          </a:r>
          <a:endParaRPr lang="id-ID" dirty="0"/>
        </a:p>
      </dgm:t>
    </dgm:pt>
    <dgm:pt modelId="{6D5DFE20-04AB-4EB3-8121-11EAACDD5B49}" type="parTrans" cxnId="{A44E76B1-962A-4DB2-9D21-05E670153B35}">
      <dgm:prSet/>
      <dgm:spPr/>
      <dgm:t>
        <a:bodyPr/>
        <a:lstStyle/>
        <a:p>
          <a:endParaRPr lang="id-ID"/>
        </a:p>
      </dgm:t>
    </dgm:pt>
    <dgm:pt modelId="{44CD90BB-522B-45FF-ACAC-82FAB776D645}" type="sibTrans" cxnId="{A44E76B1-962A-4DB2-9D21-05E670153B35}">
      <dgm:prSet/>
      <dgm:spPr/>
      <dgm:t>
        <a:bodyPr/>
        <a:lstStyle/>
        <a:p>
          <a:endParaRPr lang="id-ID"/>
        </a:p>
      </dgm:t>
    </dgm:pt>
    <dgm:pt modelId="{5F3E87A6-F52F-4EC4-A185-F51240402783}" type="pres">
      <dgm:prSet presAssocID="{52F4194C-4DCD-4959-834F-F04617884F9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id-ID"/>
        </a:p>
      </dgm:t>
    </dgm:pt>
    <dgm:pt modelId="{D76EA197-25B3-4189-9B9B-FE153880F804}" type="pres">
      <dgm:prSet presAssocID="{6359771D-AC75-4F25-B7AB-FE360D4EEF0A}" presName="thickLine" presStyleLbl="alignNode1" presStyleIdx="0" presStyleCnt="1"/>
      <dgm:spPr/>
    </dgm:pt>
    <dgm:pt modelId="{B2916AD2-C005-449B-B1F9-DB4431EF48C0}" type="pres">
      <dgm:prSet presAssocID="{6359771D-AC75-4F25-B7AB-FE360D4EEF0A}" presName="horz1" presStyleCnt="0"/>
      <dgm:spPr/>
    </dgm:pt>
    <dgm:pt modelId="{5A500300-B668-43C9-8749-D30E83FC6264}" type="pres">
      <dgm:prSet presAssocID="{6359771D-AC75-4F25-B7AB-FE360D4EEF0A}" presName="tx1" presStyleLbl="revTx" presStyleIdx="0" presStyleCnt="6" custScaleX="125697"/>
      <dgm:spPr/>
      <dgm:t>
        <a:bodyPr/>
        <a:lstStyle/>
        <a:p>
          <a:endParaRPr lang="id-ID"/>
        </a:p>
      </dgm:t>
    </dgm:pt>
    <dgm:pt modelId="{69E07443-5CB4-44C9-8452-74C795EABF7E}" type="pres">
      <dgm:prSet presAssocID="{6359771D-AC75-4F25-B7AB-FE360D4EEF0A}" presName="vert1" presStyleCnt="0"/>
      <dgm:spPr/>
    </dgm:pt>
    <dgm:pt modelId="{9564AAEF-723D-4A03-85EA-F40E626B1F69}" type="pres">
      <dgm:prSet presAssocID="{7FC3E48D-13BA-4D8A-9791-7CAA33CF43EA}" presName="vertSpace2a" presStyleCnt="0"/>
      <dgm:spPr/>
    </dgm:pt>
    <dgm:pt modelId="{7435A9EF-1533-4ADB-975A-CF76DFD37A1A}" type="pres">
      <dgm:prSet presAssocID="{7FC3E48D-13BA-4D8A-9791-7CAA33CF43EA}" presName="horz2" presStyleCnt="0"/>
      <dgm:spPr/>
    </dgm:pt>
    <dgm:pt modelId="{7125F17B-1073-4575-87F6-5C672EA3966D}" type="pres">
      <dgm:prSet presAssocID="{7FC3E48D-13BA-4D8A-9791-7CAA33CF43EA}" presName="horzSpace2" presStyleCnt="0"/>
      <dgm:spPr/>
    </dgm:pt>
    <dgm:pt modelId="{F44ACE3C-F7E1-4C9E-B6BA-202059C83A98}" type="pres">
      <dgm:prSet presAssocID="{7FC3E48D-13BA-4D8A-9791-7CAA33CF43EA}" presName="tx2" presStyleLbl="revTx" presStyleIdx="1" presStyleCnt="6"/>
      <dgm:spPr/>
      <dgm:t>
        <a:bodyPr/>
        <a:lstStyle/>
        <a:p>
          <a:endParaRPr lang="id-ID"/>
        </a:p>
      </dgm:t>
    </dgm:pt>
    <dgm:pt modelId="{6DFEB6EF-1F71-4D70-8978-5C67F9A38D6B}" type="pres">
      <dgm:prSet presAssocID="{7FC3E48D-13BA-4D8A-9791-7CAA33CF43EA}" presName="vert2" presStyleCnt="0"/>
      <dgm:spPr/>
    </dgm:pt>
    <dgm:pt modelId="{F220B28B-25E7-4E3B-B598-B22153AAB247}" type="pres">
      <dgm:prSet presAssocID="{7FC3E48D-13BA-4D8A-9791-7CAA33CF43EA}" presName="thinLine2b" presStyleLbl="callout" presStyleIdx="0" presStyleCnt="5"/>
      <dgm:spPr/>
    </dgm:pt>
    <dgm:pt modelId="{84535645-BDBD-4E0F-BCBC-60F94D925075}" type="pres">
      <dgm:prSet presAssocID="{7FC3E48D-13BA-4D8A-9791-7CAA33CF43EA}" presName="vertSpace2b" presStyleCnt="0"/>
      <dgm:spPr/>
    </dgm:pt>
    <dgm:pt modelId="{E7E7345D-1F6B-4CFC-A438-D0CEA791D987}" type="pres">
      <dgm:prSet presAssocID="{BE8A9ABD-9AB8-47D4-B619-625A58360075}" presName="horz2" presStyleCnt="0"/>
      <dgm:spPr/>
    </dgm:pt>
    <dgm:pt modelId="{A2D832EA-0D75-45C3-896F-69FDDC930A83}" type="pres">
      <dgm:prSet presAssocID="{BE8A9ABD-9AB8-47D4-B619-625A58360075}" presName="horzSpace2" presStyleCnt="0"/>
      <dgm:spPr/>
    </dgm:pt>
    <dgm:pt modelId="{AAB66969-E16A-4F5F-948A-1BED3DD11234}" type="pres">
      <dgm:prSet presAssocID="{BE8A9ABD-9AB8-47D4-B619-625A58360075}" presName="tx2" presStyleLbl="revTx" presStyleIdx="2" presStyleCnt="6"/>
      <dgm:spPr/>
      <dgm:t>
        <a:bodyPr/>
        <a:lstStyle/>
        <a:p>
          <a:endParaRPr lang="id-ID"/>
        </a:p>
      </dgm:t>
    </dgm:pt>
    <dgm:pt modelId="{95CE325A-90A7-49E6-A325-F995724EE543}" type="pres">
      <dgm:prSet presAssocID="{BE8A9ABD-9AB8-47D4-B619-625A58360075}" presName="vert2" presStyleCnt="0"/>
      <dgm:spPr/>
    </dgm:pt>
    <dgm:pt modelId="{A5A4E46C-C538-4230-A671-762C5B22EE46}" type="pres">
      <dgm:prSet presAssocID="{BE8A9ABD-9AB8-47D4-B619-625A58360075}" presName="thinLine2b" presStyleLbl="callout" presStyleIdx="1" presStyleCnt="5"/>
      <dgm:spPr/>
    </dgm:pt>
    <dgm:pt modelId="{26E4D3E7-7325-43B5-95D5-B161669AEC48}" type="pres">
      <dgm:prSet presAssocID="{BE8A9ABD-9AB8-47D4-B619-625A58360075}" presName="vertSpace2b" presStyleCnt="0"/>
      <dgm:spPr/>
    </dgm:pt>
    <dgm:pt modelId="{2526E53F-B02C-4D20-9C87-32A2C5458FB7}" type="pres">
      <dgm:prSet presAssocID="{B5B42746-0D2C-4015-98BA-DC4D4AA45835}" presName="horz2" presStyleCnt="0"/>
      <dgm:spPr/>
    </dgm:pt>
    <dgm:pt modelId="{0D89BBD5-62AC-44F5-A02E-25BFCABD09E8}" type="pres">
      <dgm:prSet presAssocID="{B5B42746-0D2C-4015-98BA-DC4D4AA45835}" presName="horzSpace2" presStyleCnt="0"/>
      <dgm:spPr/>
    </dgm:pt>
    <dgm:pt modelId="{7F3D3C2D-0887-48C8-9EA7-6387F2C78252}" type="pres">
      <dgm:prSet presAssocID="{B5B42746-0D2C-4015-98BA-DC4D4AA45835}" presName="tx2" presStyleLbl="revTx" presStyleIdx="3" presStyleCnt="6"/>
      <dgm:spPr/>
      <dgm:t>
        <a:bodyPr/>
        <a:lstStyle/>
        <a:p>
          <a:endParaRPr lang="id-ID"/>
        </a:p>
      </dgm:t>
    </dgm:pt>
    <dgm:pt modelId="{BDF8C209-A302-41E2-AEBB-FAFB7D2C9897}" type="pres">
      <dgm:prSet presAssocID="{B5B42746-0D2C-4015-98BA-DC4D4AA45835}" presName="vert2" presStyleCnt="0"/>
      <dgm:spPr/>
    </dgm:pt>
    <dgm:pt modelId="{52E31CCA-F363-4F02-90B7-15100FC995B2}" type="pres">
      <dgm:prSet presAssocID="{B5B42746-0D2C-4015-98BA-DC4D4AA45835}" presName="thinLine2b" presStyleLbl="callout" presStyleIdx="2" presStyleCnt="5"/>
      <dgm:spPr/>
    </dgm:pt>
    <dgm:pt modelId="{F77F34A7-D39B-42E4-8EB6-ECCA34BE1214}" type="pres">
      <dgm:prSet presAssocID="{B5B42746-0D2C-4015-98BA-DC4D4AA45835}" presName="vertSpace2b" presStyleCnt="0"/>
      <dgm:spPr/>
    </dgm:pt>
    <dgm:pt modelId="{448017E9-3410-4527-8A54-3A2CDA97CD60}" type="pres">
      <dgm:prSet presAssocID="{58E135B0-F86A-44B2-B7EA-AEFB76AE8B87}" presName="horz2" presStyleCnt="0"/>
      <dgm:spPr/>
    </dgm:pt>
    <dgm:pt modelId="{9BC82652-927E-41F7-BF97-BD280A16D102}" type="pres">
      <dgm:prSet presAssocID="{58E135B0-F86A-44B2-B7EA-AEFB76AE8B87}" presName="horzSpace2" presStyleCnt="0"/>
      <dgm:spPr/>
    </dgm:pt>
    <dgm:pt modelId="{6961497A-0A11-4727-BF92-BCD5DD805164}" type="pres">
      <dgm:prSet presAssocID="{58E135B0-F86A-44B2-B7EA-AEFB76AE8B87}" presName="tx2" presStyleLbl="revTx" presStyleIdx="4" presStyleCnt="6"/>
      <dgm:spPr/>
      <dgm:t>
        <a:bodyPr/>
        <a:lstStyle/>
        <a:p>
          <a:endParaRPr lang="id-ID"/>
        </a:p>
      </dgm:t>
    </dgm:pt>
    <dgm:pt modelId="{2BE92290-F54E-46FC-B43D-DF1B5B248C65}" type="pres">
      <dgm:prSet presAssocID="{58E135B0-F86A-44B2-B7EA-AEFB76AE8B87}" presName="vert2" presStyleCnt="0"/>
      <dgm:spPr/>
    </dgm:pt>
    <dgm:pt modelId="{54AFA37C-8A50-48BF-8B0B-2B6194E8C448}" type="pres">
      <dgm:prSet presAssocID="{58E135B0-F86A-44B2-B7EA-AEFB76AE8B87}" presName="thinLine2b" presStyleLbl="callout" presStyleIdx="3" presStyleCnt="5"/>
      <dgm:spPr/>
    </dgm:pt>
    <dgm:pt modelId="{4102CFE0-05A1-4450-A6D4-71FF88187FC3}" type="pres">
      <dgm:prSet presAssocID="{58E135B0-F86A-44B2-B7EA-AEFB76AE8B87}" presName="vertSpace2b" presStyleCnt="0"/>
      <dgm:spPr/>
    </dgm:pt>
    <dgm:pt modelId="{6ED7FA5E-52A2-4DFC-85EA-FDFAE0E1E988}" type="pres">
      <dgm:prSet presAssocID="{57B08A68-6A31-4C9F-A6DF-2F61A02522A3}" presName="horz2" presStyleCnt="0"/>
      <dgm:spPr/>
    </dgm:pt>
    <dgm:pt modelId="{69229217-6650-4249-8BCF-DCE530DDD12D}" type="pres">
      <dgm:prSet presAssocID="{57B08A68-6A31-4C9F-A6DF-2F61A02522A3}" presName="horzSpace2" presStyleCnt="0"/>
      <dgm:spPr/>
    </dgm:pt>
    <dgm:pt modelId="{AA96EFA1-A456-4DB9-BCCC-FF6A4156584A}" type="pres">
      <dgm:prSet presAssocID="{57B08A68-6A31-4C9F-A6DF-2F61A02522A3}" presName="tx2" presStyleLbl="revTx" presStyleIdx="5" presStyleCnt="6"/>
      <dgm:spPr/>
      <dgm:t>
        <a:bodyPr/>
        <a:lstStyle/>
        <a:p>
          <a:endParaRPr lang="id-ID"/>
        </a:p>
      </dgm:t>
    </dgm:pt>
    <dgm:pt modelId="{BAE85154-B323-4ECF-8CB4-BFD77EFEAFD2}" type="pres">
      <dgm:prSet presAssocID="{57B08A68-6A31-4C9F-A6DF-2F61A02522A3}" presName="vert2" presStyleCnt="0"/>
      <dgm:spPr/>
    </dgm:pt>
    <dgm:pt modelId="{1BBBC8CD-DC85-43BA-A55B-F7D1EE0613BA}" type="pres">
      <dgm:prSet presAssocID="{57B08A68-6A31-4C9F-A6DF-2F61A02522A3}" presName="thinLine2b" presStyleLbl="callout" presStyleIdx="4" presStyleCnt="5" custLinFactNeighborX="-1062" custLinFactNeighborY="-74768"/>
      <dgm:spPr/>
    </dgm:pt>
    <dgm:pt modelId="{895BBAA3-BF68-4C8C-96DA-D27B05B320AF}" type="pres">
      <dgm:prSet presAssocID="{57B08A68-6A31-4C9F-A6DF-2F61A02522A3}" presName="vertSpace2b" presStyleCnt="0"/>
      <dgm:spPr/>
    </dgm:pt>
  </dgm:ptLst>
  <dgm:cxnLst>
    <dgm:cxn modelId="{7CC1920B-93C9-459B-81A2-4AA4F7B689E7}" type="presOf" srcId="{58E135B0-F86A-44B2-B7EA-AEFB76AE8B87}" destId="{6961497A-0A11-4727-BF92-BCD5DD805164}" srcOrd="0" destOrd="0" presId="urn:microsoft.com/office/officeart/2008/layout/LinedList"/>
    <dgm:cxn modelId="{7C00CCEC-41A6-4FF4-8761-FB1B203C8787}" srcId="{6359771D-AC75-4F25-B7AB-FE360D4EEF0A}" destId="{BE8A9ABD-9AB8-47D4-B619-625A58360075}" srcOrd="1" destOrd="0" parTransId="{455185D1-EFFC-4312-8FDB-937073CC6581}" sibTransId="{A54A48D6-BACB-4524-B2AD-BD3B85E1B4B7}"/>
    <dgm:cxn modelId="{A44E76B1-962A-4DB2-9D21-05E670153B35}" srcId="{6359771D-AC75-4F25-B7AB-FE360D4EEF0A}" destId="{57B08A68-6A31-4C9F-A6DF-2F61A02522A3}" srcOrd="4" destOrd="0" parTransId="{6D5DFE20-04AB-4EB3-8121-11EAACDD5B49}" sibTransId="{44CD90BB-522B-45FF-ACAC-82FAB776D645}"/>
    <dgm:cxn modelId="{CDEAF333-532E-450C-B9FE-9EE29B270597}" srcId="{6359771D-AC75-4F25-B7AB-FE360D4EEF0A}" destId="{7FC3E48D-13BA-4D8A-9791-7CAA33CF43EA}" srcOrd="0" destOrd="0" parTransId="{D7336AEF-E5CA-4163-8219-D110C969E585}" sibTransId="{1C3FD235-3E6D-45FF-81EE-A8724F1A91B2}"/>
    <dgm:cxn modelId="{3C00F6E8-05AD-4C6E-8209-4369CBA3D38E}" type="presOf" srcId="{57B08A68-6A31-4C9F-A6DF-2F61A02522A3}" destId="{AA96EFA1-A456-4DB9-BCCC-FF6A4156584A}" srcOrd="0" destOrd="0" presId="urn:microsoft.com/office/officeart/2008/layout/LinedList"/>
    <dgm:cxn modelId="{1E7C769D-A384-420E-A46E-92DFBF7BDE05}" srcId="{6359771D-AC75-4F25-B7AB-FE360D4EEF0A}" destId="{58E135B0-F86A-44B2-B7EA-AEFB76AE8B87}" srcOrd="3" destOrd="0" parTransId="{8CBEB752-C4C6-40F0-AD2B-6AF51F2E4361}" sibTransId="{B710CA9B-6B44-42E4-844E-717D222DCFCF}"/>
    <dgm:cxn modelId="{7E6EF991-53A5-4C35-BDA1-858FE0061052}" type="presOf" srcId="{B5B42746-0D2C-4015-98BA-DC4D4AA45835}" destId="{7F3D3C2D-0887-48C8-9EA7-6387F2C78252}" srcOrd="0" destOrd="0" presId="urn:microsoft.com/office/officeart/2008/layout/LinedList"/>
    <dgm:cxn modelId="{72BC51EC-53DA-431B-8525-5B65497E058C}" type="presOf" srcId="{52F4194C-4DCD-4959-834F-F04617884F9D}" destId="{5F3E87A6-F52F-4EC4-A185-F51240402783}" srcOrd="0" destOrd="0" presId="urn:microsoft.com/office/officeart/2008/layout/LinedList"/>
    <dgm:cxn modelId="{4726D8E3-6AE1-48BD-A71A-C037B77C1ACC}" type="presOf" srcId="{6359771D-AC75-4F25-B7AB-FE360D4EEF0A}" destId="{5A500300-B668-43C9-8749-D30E83FC6264}" srcOrd="0" destOrd="0" presId="urn:microsoft.com/office/officeart/2008/layout/LinedList"/>
    <dgm:cxn modelId="{615CF599-0AFC-482C-B08D-714CA66BAFFD}" type="presOf" srcId="{7FC3E48D-13BA-4D8A-9791-7CAA33CF43EA}" destId="{F44ACE3C-F7E1-4C9E-B6BA-202059C83A98}" srcOrd="0" destOrd="0" presId="urn:microsoft.com/office/officeart/2008/layout/LinedList"/>
    <dgm:cxn modelId="{0F9A15A8-8FD1-43E5-8716-98EAA5257412}" srcId="{6359771D-AC75-4F25-B7AB-FE360D4EEF0A}" destId="{B5B42746-0D2C-4015-98BA-DC4D4AA45835}" srcOrd="2" destOrd="0" parTransId="{3A267B71-D370-48AD-9362-98C87DB21444}" sibTransId="{FEF696D8-B008-4332-8D3C-B6AACB2BB6CF}"/>
    <dgm:cxn modelId="{C8970509-5EEE-4F04-BE62-9F3CF4CAA7C3}" srcId="{52F4194C-4DCD-4959-834F-F04617884F9D}" destId="{6359771D-AC75-4F25-B7AB-FE360D4EEF0A}" srcOrd="0" destOrd="0" parTransId="{687450C2-399D-4C79-B1A3-6D3060D5484C}" sibTransId="{98115708-1833-494E-87B9-217DD32EC96A}"/>
    <dgm:cxn modelId="{ECF52ED4-4951-4B0A-8DD0-2AC052F89236}" type="presOf" srcId="{BE8A9ABD-9AB8-47D4-B619-625A58360075}" destId="{AAB66969-E16A-4F5F-948A-1BED3DD11234}" srcOrd="0" destOrd="0" presId="urn:microsoft.com/office/officeart/2008/layout/LinedList"/>
    <dgm:cxn modelId="{031606A6-139C-4698-913C-C6862C0B28ED}" type="presParOf" srcId="{5F3E87A6-F52F-4EC4-A185-F51240402783}" destId="{D76EA197-25B3-4189-9B9B-FE153880F804}" srcOrd="0" destOrd="0" presId="urn:microsoft.com/office/officeart/2008/layout/LinedList"/>
    <dgm:cxn modelId="{C47385AE-480D-4421-A319-58978C106023}" type="presParOf" srcId="{5F3E87A6-F52F-4EC4-A185-F51240402783}" destId="{B2916AD2-C005-449B-B1F9-DB4431EF48C0}" srcOrd="1" destOrd="0" presId="urn:microsoft.com/office/officeart/2008/layout/LinedList"/>
    <dgm:cxn modelId="{EA383CB5-115E-48F5-B776-2858C7B95E04}" type="presParOf" srcId="{B2916AD2-C005-449B-B1F9-DB4431EF48C0}" destId="{5A500300-B668-43C9-8749-D30E83FC6264}" srcOrd="0" destOrd="0" presId="urn:microsoft.com/office/officeart/2008/layout/LinedList"/>
    <dgm:cxn modelId="{437802E5-A2C9-41A3-8D93-D69C9F546C50}" type="presParOf" srcId="{B2916AD2-C005-449B-B1F9-DB4431EF48C0}" destId="{69E07443-5CB4-44C9-8452-74C795EABF7E}" srcOrd="1" destOrd="0" presId="urn:microsoft.com/office/officeart/2008/layout/LinedList"/>
    <dgm:cxn modelId="{E3080DD8-6727-4F77-8D6F-3A0B2100715A}" type="presParOf" srcId="{69E07443-5CB4-44C9-8452-74C795EABF7E}" destId="{9564AAEF-723D-4A03-85EA-F40E626B1F69}" srcOrd="0" destOrd="0" presId="urn:microsoft.com/office/officeart/2008/layout/LinedList"/>
    <dgm:cxn modelId="{7CC1D681-166C-437D-9DC2-CEAD6585A172}" type="presParOf" srcId="{69E07443-5CB4-44C9-8452-74C795EABF7E}" destId="{7435A9EF-1533-4ADB-975A-CF76DFD37A1A}" srcOrd="1" destOrd="0" presId="urn:microsoft.com/office/officeart/2008/layout/LinedList"/>
    <dgm:cxn modelId="{8525814A-BF5C-46CC-9146-8124DA0BF4A1}" type="presParOf" srcId="{7435A9EF-1533-4ADB-975A-CF76DFD37A1A}" destId="{7125F17B-1073-4575-87F6-5C672EA3966D}" srcOrd="0" destOrd="0" presId="urn:microsoft.com/office/officeart/2008/layout/LinedList"/>
    <dgm:cxn modelId="{189D3CFC-39FE-43EA-B74C-18F6FADF73FC}" type="presParOf" srcId="{7435A9EF-1533-4ADB-975A-CF76DFD37A1A}" destId="{F44ACE3C-F7E1-4C9E-B6BA-202059C83A98}" srcOrd="1" destOrd="0" presId="urn:microsoft.com/office/officeart/2008/layout/LinedList"/>
    <dgm:cxn modelId="{F3E50FE4-6556-4DB4-A901-E9811DA40768}" type="presParOf" srcId="{7435A9EF-1533-4ADB-975A-CF76DFD37A1A}" destId="{6DFEB6EF-1F71-4D70-8978-5C67F9A38D6B}" srcOrd="2" destOrd="0" presId="urn:microsoft.com/office/officeart/2008/layout/LinedList"/>
    <dgm:cxn modelId="{9206ED27-774F-46E2-97E3-CCAE56B261AC}" type="presParOf" srcId="{69E07443-5CB4-44C9-8452-74C795EABF7E}" destId="{F220B28B-25E7-4E3B-B598-B22153AAB247}" srcOrd="2" destOrd="0" presId="urn:microsoft.com/office/officeart/2008/layout/LinedList"/>
    <dgm:cxn modelId="{64E31CA2-A7B9-4900-9C79-695D8E41A133}" type="presParOf" srcId="{69E07443-5CB4-44C9-8452-74C795EABF7E}" destId="{84535645-BDBD-4E0F-BCBC-60F94D925075}" srcOrd="3" destOrd="0" presId="urn:microsoft.com/office/officeart/2008/layout/LinedList"/>
    <dgm:cxn modelId="{481B3C99-5B3E-4F86-AB18-71FF36014AEA}" type="presParOf" srcId="{69E07443-5CB4-44C9-8452-74C795EABF7E}" destId="{E7E7345D-1F6B-4CFC-A438-D0CEA791D987}" srcOrd="4" destOrd="0" presId="urn:microsoft.com/office/officeart/2008/layout/LinedList"/>
    <dgm:cxn modelId="{487F3E91-5328-4F11-B64F-0ED11276F7D0}" type="presParOf" srcId="{E7E7345D-1F6B-4CFC-A438-D0CEA791D987}" destId="{A2D832EA-0D75-45C3-896F-69FDDC930A83}" srcOrd="0" destOrd="0" presId="urn:microsoft.com/office/officeart/2008/layout/LinedList"/>
    <dgm:cxn modelId="{8CD9D772-DCEF-46CA-94D4-149A0AB2B234}" type="presParOf" srcId="{E7E7345D-1F6B-4CFC-A438-D0CEA791D987}" destId="{AAB66969-E16A-4F5F-948A-1BED3DD11234}" srcOrd="1" destOrd="0" presId="urn:microsoft.com/office/officeart/2008/layout/LinedList"/>
    <dgm:cxn modelId="{74FBCDE9-51D1-4600-A127-585B6C3A8A8B}" type="presParOf" srcId="{E7E7345D-1F6B-4CFC-A438-D0CEA791D987}" destId="{95CE325A-90A7-49E6-A325-F995724EE543}" srcOrd="2" destOrd="0" presId="urn:microsoft.com/office/officeart/2008/layout/LinedList"/>
    <dgm:cxn modelId="{7A00C108-5B37-49BA-987A-D7A7D92075A5}" type="presParOf" srcId="{69E07443-5CB4-44C9-8452-74C795EABF7E}" destId="{A5A4E46C-C538-4230-A671-762C5B22EE46}" srcOrd="5" destOrd="0" presId="urn:microsoft.com/office/officeart/2008/layout/LinedList"/>
    <dgm:cxn modelId="{5D4BAB2A-0F11-4932-809E-C7C7E5BDF1DF}" type="presParOf" srcId="{69E07443-5CB4-44C9-8452-74C795EABF7E}" destId="{26E4D3E7-7325-43B5-95D5-B161669AEC48}" srcOrd="6" destOrd="0" presId="urn:microsoft.com/office/officeart/2008/layout/LinedList"/>
    <dgm:cxn modelId="{63F545B2-0105-45FF-9689-4ABBC5FCCA2E}" type="presParOf" srcId="{69E07443-5CB4-44C9-8452-74C795EABF7E}" destId="{2526E53F-B02C-4D20-9C87-32A2C5458FB7}" srcOrd="7" destOrd="0" presId="urn:microsoft.com/office/officeart/2008/layout/LinedList"/>
    <dgm:cxn modelId="{F661275E-C32B-4E5E-B6F7-C877D97DE35A}" type="presParOf" srcId="{2526E53F-B02C-4D20-9C87-32A2C5458FB7}" destId="{0D89BBD5-62AC-44F5-A02E-25BFCABD09E8}" srcOrd="0" destOrd="0" presId="urn:microsoft.com/office/officeart/2008/layout/LinedList"/>
    <dgm:cxn modelId="{EC70F5C8-3B4B-4B78-B13E-FFF61F818AC9}" type="presParOf" srcId="{2526E53F-B02C-4D20-9C87-32A2C5458FB7}" destId="{7F3D3C2D-0887-48C8-9EA7-6387F2C78252}" srcOrd="1" destOrd="0" presId="urn:microsoft.com/office/officeart/2008/layout/LinedList"/>
    <dgm:cxn modelId="{AF5FC604-2668-4941-86A0-3AE92876B876}" type="presParOf" srcId="{2526E53F-B02C-4D20-9C87-32A2C5458FB7}" destId="{BDF8C209-A302-41E2-AEBB-FAFB7D2C9897}" srcOrd="2" destOrd="0" presId="urn:microsoft.com/office/officeart/2008/layout/LinedList"/>
    <dgm:cxn modelId="{39A11A01-A873-44BF-9D84-C410AC80EFEA}" type="presParOf" srcId="{69E07443-5CB4-44C9-8452-74C795EABF7E}" destId="{52E31CCA-F363-4F02-90B7-15100FC995B2}" srcOrd="8" destOrd="0" presId="urn:microsoft.com/office/officeart/2008/layout/LinedList"/>
    <dgm:cxn modelId="{7AEA2534-0570-4F35-BDFC-3BB66CBFB7A8}" type="presParOf" srcId="{69E07443-5CB4-44C9-8452-74C795EABF7E}" destId="{F77F34A7-D39B-42E4-8EB6-ECCA34BE1214}" srcOrd="9" destOrd="0" presId="urn:microsoft.com/office/officeart/2008/layout/LinedList"/>
    <dgm:cxn modelId="{E55997EE-CCD6-48CC-ACBB-06D35DF5330C}" type="presParOf" srcId="{69E07443-5CB4-44C9-8452-74C795EABF7E}" destId="{448017E9-3410-4527-8A54-3A2CDA97CD60}" srcOrd="10" destOrd="0" presId="urn:microsoft.com/office/officeart/2008/layout/LinedList"/>
    <dgm:cxn modelId="{7FF85A24-D7B6-4D64-A2AC-A2FB8EA352BB}" type="presParOf" srcId="{448017E9-3410-4527-8A54-3A2CDA97CD60}" destId="{9BC82652-927E-41F7-BF97-BD280A16D102}" srcOrd="0" destOrd="0" presId="urn:microsoft.com/office/officeart/2008/layout/LinedList"/>
    <dgm:cxn modelId="{5D7943D4-28F9-4BB8-89FB-F1830DA887F7}" type="presParOf" srcId="{448017E9-3410-4527-8A54-3A2CDA97CD60}" destId="{6961497A-0A11-4727-BF92-BCD5DD805164}" srcOrd="1" destOrd="0" presId="urn:microsoft.com/office/officeart/2008/layout/LinedList"/>
    <dgm:cxn modelId="{4EA07B16-083B-4854-AA30-12ADE0254DAE}" type="presParOf" srcId="{448017E9-3410-4527-8A54-3A2CDA97CD60}" destId="{2BE92290-F54E-46FC-B43D-DF1B5B248C65}" srcOrd="2" destOrd="0" presId="urn:microsoft.com/office/officeart/2008/layout/LinedList"/>
    <dgm:cxn modelId="{8DA2EDA1-1CE0-40E1-8372-22DB3A13C1D0}" type="presParOf" srcId="{69E07443-5CB4-44C9-8452-74C795EABF7E}" destId="{54AFA37C-8A50-48BF-8B0B-2B6194E8C448}" srcOrd="11" destOrd="0" presId="urn:microsoft.com/office/officeart/2008/layout/LinedList"/>
    <dgm:cxn modelId="{632DACEE-E456-43E3-A9D0-577D3615CF9A}" type="presParOf" srcId="{69E07443-5CB4-44C9-8452-74C795EABF7E}" destId="{4102CFE0-05A1-4450-A6D4-71FF88187FC3}" srcOrd="12" destOrd="0" presId="urn:microsoft.com/office/officeart/2008/layout/LinedList"/>
    <dgm:cxn modelId="{C5B0825F-40B6-43AA-9C55-3D24057185FD}" type="presParOf" srcId="{69E07443-5CB4-44C9-8452-74C795EABF7E}" destId="{6ED7FA5E-52A2-4DFC-85EA-FDFAE0E1E988}" srcOrd="13" destOrd="0" presId="urn:microsoft.com/office/officeart/2008/layout/LinedList"/>
    <dgm:cxn modelId="{DED7B3E9-CF3D-416E-8497-48CC77CA2A8F}" type="presParOf" srcId="{6ED7FA5E-52A2-4DFC-85EA-FDFAE0E1E988}" destId="{69229217-6650-4249-8BCF-DCE530DDD12D}" srcOrd="0" destOrd="0" presId="urn:microsoft.com/office/officeart/2008/layout/LinedList"/>
    <dgm:cxn modelId="{9F264A66-3981-4FEC-8A58-33B36B888749}" type="presParOf" srcId="{6ED7FA5E-52A2-4DFC-85EA-FDFAE0E1E988}" destId="{AA96EFA1-A456-4DB9-BCCC-FF6A4156584A}" srcOrd="1" destOrd="0" presId="urn:microsoft.com/office/officeart/2008/layout/LinedList"/>
    <dgm:cxn modelId="{C27E4FFE-F595-4DAC-BF65-B550AC517703}" type="presParOf" srcId="{6ED7FA5E-52A2-4DFC-85EA-FDFAE0E1E988}" destId="{BAE85154-B323-4ECF-8CB4-BFD77EFEAFD2}" srcOrd="2" destOrd="0" presId="urn:microsoft.com/office/officeart/2008/layout/LinedList"/>
    <dgm:cxn modelId="{0C6D2AF3-1277-45C2-8C2D-B4EEA32A8EF5}" type="presParOf" srcId="{69E07443-5CB4-44C9-8452-74C795EABF7E}" destId="{1BBBC8CD-DC85-43BA-A55B-F7D1EE0613BA}" srcOrd="14" destOrd="0" presId="urn:microsoft.com/office/officeart/2008/layout/LinedList"/>
    <dgm:cxn modelId="{1DA11391-D403-4EC7-AC6B-14AF9F833253}" type="presParOf" srcId="{69E07443-5CB4-44C9-8452-74C795EABF7E}" destId="{895BBAA3-BF68-4C8C-96DA-D27B05B320AF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DE5D73-D56E-43B9-93EC-4856EF629BF4}" type="doc">
      <dgm:prSet loTypeId="urn:microsoft.com/office/officeart/2005/8/layout/radial1" loCatId="relationship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020EB808-862D-4E2F-B8F9-37172894CE73}">
      <dgm:prSet phldrT="[Text]" custT="1"/>
      <dgm:spPr/>
      <dgm:t>
        <a:bodyPr/>
        <a:lstStyle/>
        <a:p>
          <a:r>
            <a:rPr lang="en-US" sz="2400" b="1" smtClean="0"/>
            <a:t>KIN</a:t>
          </a:r>
          <a:r>
            <a:rPr lang="en-US" sz="900" b="1" smtClean="0"/>
            <a:t> (PERPUSNAS)</a:t>
          </a:r>
          <a:endParaRPr lang="id-ID" sz="900" dirty="0"/>
        </a:p>
      </dgm:t>
    </dgm:pt>
    <dgm:pt modelId="{54E23611-86C3-43B3-8387-D2D33220F8B4}" type="parTrans" cxnId="{946BAB67-9663-42A9-AF78-D2BDBA5E1026}">
      <dgm:prSet/>
      <dgm:spPr/>
      <dgm:t>
        <a:bodyPr/>
        <a:lstStyle/>
        <a:p>
          <a:endParaRPr lang="id-ID"/>
        </a:p>
      </dgm:t>
    </dgm:pt>
    <dgm:pt modelId="{BF9055AD-B922-40F1-87C7-B3B0772E901F}" type="sibTrans" cxnId="{946BAB67-9663-42A9-AF78-D2BDBA5E1026}">
      <dgm:prSet/>
      <dgm:spPr/>
      <dgm:t>
        <a:bodyPr/>
        <a:lstStyle/>
        <a:p>
          <a:endParaRPr lang="id-ID"/>
        </a:p>
      </dgm:t>
    </dgm:pt>
    <dgm:pt modelId="{2A4DBF8A-C3BF-4015-9210-3CD153382778}">
      <dgm:prSet phldrT="[Text]"/>
      <dgm:spPr/>
      <dgm:t>
        <a:bodyPr/>
        <a:lstStyle/>
        <a:p>
          <a:r>
            <a:rPr lang="en-US" b="1" smtClean="0"/>
            <a:t>KID (BPAD</a:t>
          </a:r>
          <a:r>
            <a:rPr lang="en-US" smtClean="0"/>
            <a:t>)</a:t>
          </a:r>
          <a:endParaRPr lang="id-ID" dirty="0"/>
        </a:p>
      </dgm:t>
    </dgm:pt>
    <dgm:pt modelId="{39F7954A-700A-40DA-AB1C-EA6C33EB6798}" type="parTrans" cxnId="{0E93D084-8A2D-4549-94C6-E5C9A485F32D}">
      <dgm:prSet/>
      <dgm:spPr/>
      <dgm:t>
        <a:bodyPr/>
        <a:lstStyle/>
        <a:p>
          <a:endParaRPr lang="id-ID"/>
        </a:p>
      </dgm:t>
    </dgm:pt>
    <dgm:pt modelId="{C1CE6435-3641-4DCB-A3E7-12F91EB66690}" type="sibTrans" cxnId="{0E93D084-8A2D-4549-94C6-E5C9A485F32D}">
      <dgm:prSet/>
      <dgm:spPr/>
      <dgm:t>
        <a:bodyPr/>
        <a:lstStyle/>
        <a:p>
          <a:endParaRPr lang="id-ID"/>
        </a:p>
      </dgm:t>
    </dgm:pt>
    <dgm:pt modelId="{6C955E65-EAB0-4EFB-B33D-8F814464A4DD}">
      <dgm:prSet phldrT="[Text]"/>
      <dgm:spPr/>
      <dgm:t>
        <a:bodyPr/>
        <a:lstStyle/>
        <a:p>
          <a:r>
            <a:rPr lang="en-US" b="1" smtClean="0"/>
            <a:t>KID (BPAD</a:t>
          </a:r>
          <a:r>
            <a:rPr lang="en-US" smtClean="0"/>
            <a:t>)</a:t>
          </a:r>
          <a:endParaRPr lang="id-ID" dirty="0"/>
        </a:p>
      </dgm:t>
    </dgm:pt>
    <dgm:pt modelId="{5B6F04BD-5250-4C86-8FC5-6093AF323FDA}" type="parTrans" cxnId="{E630055E-BF49-4118-8A70-BE11574CF9EE}">
      <dgm:prSet/>
      <dgm:spPr/>
      <dgm:t>
        <a:bodyPr/>
        <a:lstStyle/>
        <a:p>
          <a:endParaRPr lang="id-ID"/>
        </a:p>
      </dgm:t>
    </dgm:pt>
    <dgm:pt modelId="{13BD8302-F472-4B5F-B2C8-7E3060EE76B9}" type="sibTrans" cxnId="{E630055E-BF49-4118-8A70-BE11574CF9EE}">
      <dgm:prSet/>
      <dgm:spPr/>
      <dgm:t>
        <a:bodyPr/>
        <a:lstStyle/>
        <a:p>
          <a:endParaRPr lang="id-ID"/>
        </a:p>
      </dgm:t>
    </dgm:pt>
    <dgm:pt modelId="{F78FDD68-EFAF-4007-8F70-17A81387BCBD}">
      <dgm:prSet phldrT="[Text]"/>
      <dgm:spPr/>
      <dgm:t>
        <a:bodyPr/>
        <a:lstStyle/>
        <a:p>
          <a:r>
            <a:rPr lang="en-US" b="1" smtClean="0"/>
            <a:t>KID (BPAD</a:t>
          </a:r>
          <a:r>
            <a:rPr lang="en-US" smtClean="0"/>
            <a:t>)</a:t>
          </a:r>
          <a:endParaRPr lang="id-ID" dirty="0"/>
        </a:p>
      </dgm:t>
    </dgm:pt>
    <dgm:pt modelId="{409EB0F6-87AE-431D-9546-35AEF2B5C598}" type="parTrans" cxnId="{6498EDCB-AE4A-4643-B448-D479D554F224}">
      <dgm:prSet/>
      <dgm:spPr/>
      <dgm:t>
        <a:bodyPr/>
        <a:lstStyle/>
        <a:p>
          <a:endParaRPr lang="id-ID"/>
        </a:p>
      </dgm:t>
    </dgm:pt>
    <dgm:pt modelId="{AC5EA848-9C25-4C32-B262-4A5C8EF5BE78}" type="sibTrans" cxnId="{6498EDCB-AE4A-4643-B448-D479D554F224}">
      <dgm:prSet/>
      <dgm:spPr/>
      <dgm:t>
        <a:bodyPr/>
        <a:lstStyle/>
        <a:p>
          <a:endParaRPr lang="id-ID"/>
        </a:p>
      </dgm:t>
    </dgm:pt>
    <dgm:pt modelId="{7256CA75-52FF-40EA-ABBB-0F22B187A7D5}">
      <dgm:prSet phldrT="[Text]"/>
      <dgm:spPr/>
      <dgm:t>
        <a:bodyPr/>
        <a:lstStyle/>
        <a:p>
          <a:r>
            <a:rPr lang="en-US" b="1" smtClean="0"/>
            <a:t>KID (BPAD</a:t>
          </a:r>
          <a:r>
            <a:rPr lang="en-US" smtClean="0"/>
            <a:t>)</a:t>
          </a:r>
          <a:endParaRPr lang="id-ID" dirty="0"/>
        </a:p>
      </dgm:t>
    </dgm:pt>
    <dgm:pt modelId="{18B9F030-86C7-42D8-8A3A-A1A302A172E1}" type="parTrans" cxnId="{C5A611C1-C325-4195-AFA7-A14D43EE9A95}">
      <dgm:prSet/>
      <dgm:spPr/>
      <dgm:t>
        <a:bodyPr/>
        <a:lstStyle/>
        <a:p>
          <a:endParaRPr lang="id-ID"/>
        </a:p>
      </dgm:t>
    </dgm:pt>
    <dgm:pt modelId="{D225E954-F6DC-4DDB-8863-AD4DEF714562}" type="sibTrans" cxnId="{C5A611C1-C325-4195-AFA7-A14D43EE9A95}">
      <dgm:prSet/>
      <dgm:spPr/>
      <dgm:t>
        <a:bodyPr/>
        <a:lstStyle/>
        <a:p>
          <a:endParaRPr lang="id-ID"/>
        </a:p>
      </dgm:t>
    </dgm:pt>
    <dgm:pt modelId="{D86E3E99-2414-458C-AD04-B9C45460A7D4}">
      <dgm:prSet/>
      <dgm:spPr/>
      <dgm:t>
        <a:bodyPr/>
        <a:lstStyle/>
        <a:p>
          <a:endParaRPr lang="id-ID"/>
        </a:p>
      </dgm:t>
    </dgm:pt>
    <dgm:pt modelId="{2D04EF38-1FC4-4B9F-A511-0098041DFB3A}" type="parTrans" cxnId="{C89A170C-2E56-432D-9E17-4ECF161AA8EA}">
      <dgm:prSet/>
      <dgm:spPr/>
      <dgm:t>
        <a:bodyPr/>
        <a:lstStyle/>
        <a:p>
          <a:endParaRPr lang="id-ID"/>
        </a:p>
      </dgm:t>
    </dgm:pt>
    <dgm:pt modelId="{B98AE7AF-EC8B-46C3-A517-8E22CF403CC1}" type="sibTrans" cxnId="{C89A170C-2E56-432D-9E17-4ECF161AA8EA}">
      <dgm:prSet/>
      <dgm:spPr/>
      <dgm:t>
        <a:bodyPr/>
        <a:lstStyle/>
        <a:p>
          <a:endParaRPr lang="id-ID"/>
        </a:p>
      </dgm:t>
    </dgm:pt>
    <dgm:pt modelId="{0B1E2E9B-1AF9-4A1D-8845-82FF3680AE2E}">
      <dgm:prSet phldrT="[Text]"/>
      <dgm:spPr/>
      <dgm:t>
        <a:bodyPr/>
        <a:lstStyle/>
        <a:p>
          <a:r>
            <a:rPr lang="en-US" b="1" smtClean="0"/>
            <a:t>KID (BPAD</a:t>
          </a:r>
          <a:r>
            <a:rPr lang="en-US" smtClean="0"/>
            <a:t>)</a:t>
          </a:r>
          <a:endParaRPr lang="id-ID" dirty="0"/>
        </a:p>
      </dgm:t>
    </dgm:pt>
    <dgm:pt modelId="{1D3A9E10-11C0-4E95-8A49-6985B844F3D8}" type="parTrans" cxnId="{1F3AD8AB-3D14-4F72-97F8-FA3840A1B3AD}">
      <dgm:prSet/>
      <dgm:spPr/>
      <dgm:t>
        <a:bodyPr/>
        <a:lstStyle/>
        <a:p>
          <a:endParaRPr lang="id-ID"/>
        </a:p>
      </dgm:t>
    </dgm:pt>
    <dgm:pt modelId="{EB4D338C-6B89-419A-A574-FF6D3EA3003A}" type="sibTrans" cxnId="{1F3AD8AB-3D14-4F72-97F8-FA3840A1B3AD}">
      <dgm:prSet/>
      <dgm:spPr/>
      <dgm:t>
        <a:bodyPr/>
        <a:lstStyle/>
        <a:p>
          <a:endParaRPr lang="id-ID"/>
        </a:p>
      </dgm:t>
    </dgm:pt>
    <dgm:pt modelId="{0079FBB6-405F-4EA2-8BC9-5D415D2E3BD3}">
      <dgm:prSet phldrT="[Text]"/>
      <dgm:spPr/>
      <dgm:t>
        <a:bodyPr/>
        <a:lstStyle/>
        <a:p>
          <a:r>
            <a:rPr lang="en-US" b="1" smtClean="0"/>
            <a:t>KID (BPAD</a:t>
          </a:r>
          <a:r>
            <a:rPr lang="en-US" smtClean="0"/>
            <a:t>)</a:t>
          </a:r>
          <a:endParaRPr lang="id-ID" dirty="0"/>
        </a:p>
      </dgm:t>
    </dgm:pt>
    <dgm:pt modelId="{483D2B70-05AD-4959-A4DC-BD04DA843766}" type="parTrans" cxnId="{12A23A9D-A3CF-4A76-8B4E-CB4C7C9F10A2}">
      <dgm:prSet/>
      <dgm:spPr/>
      <dgm:t>
        <a:bodyPr/>
        <a:lstStyle/>
        <a:p>
          <a:endParaRPr lang="id-ID"/>
        </a:p>
      </dgm:t>
    </dgm:pt>
    <dgm:pt modelId="{EDFC53F3-004C-44F4-A05D-63112552714D}" type="sibTrans" cxnId="{12A23A9D-A3CF-4A76-8B4E-CB4C7C9F10A2}">
      <dgm:prSet/>
      <dgm:spPr/>
      <dgm:t>
        <a:bodyPr/>
        <a:lstStyle/>
        <a:p>
          <a:endParaRPr lang="id-ID"/>
        </a:p>
      </dgm:t>
    </dgm:pt>
    <dgm:pt modelId="{8C362A53-5A86-4130-814D-FF25F553A9B1}" type="pres">
      <dgm:prSet presAssocID="{94DE5D73-D56E-43B9-93EC-4856EF629B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DC03692-6353-4824-B531-78DC46F82C64}" type="pres">
      <dgm:prSet presAssocID="{020EB808-862D-4E2F-B8F9-37172894CE73}" presName="centerShape" presStyleLbl="node0" presStyleIdx="0" presStyleCnt="1" custScaleX="113654" custScaleY="111383"/>
      <dgm:spPr/>
      <dgm:t>
        <a:bodyPr/>
        <a:lstStyle/>
        <a:p>
          <a:endParaRPr lang="id-ID"/>
        </a:p>
      </dgm:t>
    </dgm:pt>
    <dgm:pt modelId="{EC2C2315-C9C7-4430-9F92-D31C69D5AB7C}" type="pres">
      <dgm:prSet presAssocID="{39F7954A-700A-40DA-AB1C-EA6C33EB6798}" presName="Name9" presStyleLbl="parChTrans1D2" presStyleIdx="0" presStyleCnt="6"/>
      <dgm:spPr/>
      <dgm:t>
        <a:bodyPr/>
        <a:lstStyle/>
        <a:p>
          <a:endParaRPr lang="id-ID"/>
        </a:p>
      </dgm:t>
    </dgm:pt>
    <dgm:pt modelId="{DFF89961-D393-4FE7-AB06-611F5E78943B}" type="pres">
      <dgm:prSet presAssocID="{39F7954A-700A-40DA-AB1C-EA6C33EB6798}" presName="connTx" presStyleLbl="parChTrans1D2" presStyleIdx="0" presStyleCnt="6"/>
      <dgm:spPr/>
      <dgm:t>
        <a:bodyPr/>
        <a:lstStyle/>
        <a:p>
          <a:endParaRPr lang="id-ID"/>
        </a:p>
      </dgm:t>
    </dgm:pt>
    <dgm:pt modelId="{C8CEBB04-5519-42B7-B2BF-9A5A5C402E2E}" type="pres">
      <dgm:prSet presAssocID="{2A4DBF8A-C3BF-4015-9210-3CD15338277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C06FEF9-8720-42C0-80A0-85201FA03BF3}" type="pres">
      <dgm:prSet presAssocID="{5B6F04BD-5250-4C86-8FC5-6093AF323FDA}" presName="Name9" presStyleLbl="parChTrans1D2" presStyleIdx="1" presStyleCnt="6"/>
      <dgm:spPr/>
      <dgm:t>
        <a:bodyPr/>
        <a:lstStyle/>
        <a:p>
          <a:endParaRPr lang="id-ID"/>
        </a:p>
      </dgm:t>
    </dgm:pt>
    <dgm:pt modelId="{EEF5A06C-B2FE-46F5-B946-1D6A22E058A9}" type="pres">
      <dgm:prSet presAssocID="{5B6F04BD-5250-4C86-8FC5-6093AF323FDA}" presName="connTx" presStyleLbl="parChTrans1D2" presStyleIdx="1" presStyleCnt="6"/>
      <dgm:spPr/>
      <dgm:t>
        <a:bodyPr/>
        <a:lstStyle/>
        <a:p>
          <a:endParaRPr lang="id-ID"/>
        </a:p>
      </dgm:t>
    </dgm:pt>
    <dgm:pt modelId="{33BFAC72-2B6B-4163-8FE2-BBBA9598DC3A}" type="pres">
      <dgm:prSet presAssocID="{6C955E65-EAB0-4EFB-B33D-8F814464A4D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DF8C86F-7436-4E76-9A7F-0AC2A9CF23D9}" type="pres">
      <dgm:prSet presAssocID="{409EB0F6-87AE-431D-9546-35AEF2B5C598}" presName="Name9" presStyleLbl="parChTrans1D2" presStyleIdx="2" presStyleCnt="6"/>
      <dgm:spPr/>
      <dgm:t>
        <a:bodyPr/>
        <a:lstStyle/>
        <a:p>
          <a:endParaRPr lang="id-ID"/>
        </a:p>
      </dgm:t>
    </dgm:pt>
    <dgm:pt modelId="{6E8D118A-9896-483F-B156-3F67E55946C7}" type="pres">
      <dgm:prSet presAssocID="{409EB0F6-87AE-431D-9546-35AEF2B5C598}" presName="connTx" presStyleLbl="parChTrans1D2" presStyleIdx="2" presStyleCnt="6"/>
      <dgm:spPr/>
      <dgm:t>
        <a:bodyPr/>
        <a:lstStyle/>
        <a:p>
          <a:endParaRPr lang="id-ID"/>
        </a:p>
      </dgm:t>
    </dgm:pt>
    <dgm:pt modelId="{85CB358F-5D90-4EB5-8127-6251DD1960D7}" type="pres">
      <dgm:prSet presAssocID="{F78FDD68-EFAF-4007-8F70-17A81387BCB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EC90754-1012-412E-AC19-F68E258F2BBF}" type="pres">
      <dgm:prSet presAssocID="{18B9F030-86C7-42D8-8A3A-A1A302A172E1}" presName="Name9" presStyleLbl="parChTrans1D2" presStyleIdx="3" presStyleCnt="6"/>
      <dgm:spPr/>
      <dgm:t>
        <a:bodyPr/>
        <a:lstStyle/>
        <a:p>
          <a:endParaRPr lang="id-ID"/>
        </a:p>
      </dgm:t>
    </dgm:pt>
    <dgm:pt modelId="{F22287B1-AF30-4AE1-ABA8-4953B599E9F1}" type="pres">
      <dgm:prSet presAssocID="{18B9F030-86C7-42D8-8A3A-A1A302A172E1}" presName="connTx" presStyleLbl="parChTrans1D2" presStyleIdx="3" presStyleCnt="6"/>
      <dgm:spPr/>
      <dgm:t>
        <a:bodyPr/>
        <a:lstStyle/>
        <a:p>
          <a:endParaRPr lang="id-ID"/>
        </a:p>
      </dgm:t>
    </dgm:pt>
    <dgm:pt modelId="{FFA8642F-C24A-41BD-89AC-7B5B569B067D}" type="pres">
      <dgm:prSet presAssocID="{7256CA75-52FF-40EA-ABBB-0F22B187A7D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1D357F-4D47-4B35-9B4E-2CF99D8AE579}" type="pres">
      <dgm:prSet presAssocID="{1D3A9E10-11C0-4E95-8A49-6985B844F3D8}" presName="Name9" presStyleLbl="parChTrans1D2" presStyleIdx="4" presStyleCnt="6"/>
      <dgm:spPr/>
      <dgm:t>
        <a:bodyPr/>
        <a:lstStyle/>
        <a:p>
          <a:endParaRPr lang="id-ID"/>
        </a:p>
      </dgm:t>
    </dgm:pt>
    <dgm:pt modelId="{CA772864-EE11-4F05-B7E7-201B2FB3F839}" type="pres">
      <dgm:prSet presAssocID="{1D3A9E10-11C0-4E95-8A49-6985B844F3D8}" presName="connTx" presStyleLbl="parChTrans1D2" presStyleIdx="4" presStyleCnt="6"/>
      <dgm:spPr/>
      <dgm:t>
        <a:bodyPr/>
        <a:lstStyle/>
        <a:p>
          <a:endParaRPr lang="id-ID"/>
        </a:p>
      </dgm:t>
    </dgm:pt>
    <dgm:pt modelId="{51FEFCEE-6270-45F4-AED8-0EDDC240DC99}" type="pres">
      <dgm:prSet presAssocID="{0B1E2E9B-1AF9-4A1D-8845-82FF3680AE2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841C6E3-0A4E-4E33-9B28-B944D2E9D36C}" type="pres">
      <dgm:prSet presAssocID="{483D2B70-05AD-4959-A4DC-BD04DA843766}" presName="Name9" presStyleLbl="parChTrans1D2" presStyleIdx="5" presStyleCnt="6"/>
      <dgm:spPr/>
      <dgm:t>
        <a:bodyPr/>
        <a:lstStyle/>
        <a:p>
          <a:endParaRPr lang="id-ID"/>
        </a:p>
      </dgm:t>
    </dgm:pt>
    <dgm:pt modelId="{921ED82E-ABC5-435B-B222-F18E57436225}" type="pres">
      <dgm:prSet presAssocID="{483D2B70-05AD-4959-A4DC-BD04DA843766}" presName="connTx" presStyleLbl="parChTrans1D2" presStyleIdx="5" presStyleCnt="6"/>
      <dgm:spPr/>
      <dgm:t>
        <a:bodyPr/>
        <a:lstStyle/>
        <a:p>
          <a:endParaRPr lang="id-ID"/>
        </a:p>
      </dgm:t>
    </dgm:pt>
    <dgm:pt modelId="{FA2ECD81-6CB3-4701-8A1D-21734A3B346D}" type="pres">
      <dgm:prSet presAssocID="{0079FBB6-405F-4EA2-8BC9-5D415D2E3BD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F3AD8AB-3D14-4F72-97F8-FA3840A1B3AD}" srcId="{020EB808-862D-4E2F-B8F9-37172894CE73}" destId="{0B1E2E9B-1AF9-4A1D-8845-82FF3680AE2E}" srcOrd="4" destOrd="0" parTransId="{1D3A9E10-11C0-4E95-8A49-6985B844F3D8}" sibTransId="{EB4D338C-6B89-419A-A574-FF6D3EA3003A}"/>
    <dgm:cxn modelId="{1DA8CD4E-4E4E-490A-98D9-D87B9A5CC71D}" type="presOf" srcId="{0079FBB6-405F-4EA2-8BC9-5D415D2E3BD3}" destId="{FA2ECD81-6CB3-4701-8A1D-21734A3B346D}" srcOrd="0" destOrd="0" presId="urn:microsoft.com/office/officeart/2005/8/layout/radial1"/>
    <dgm:cxn modelId="{AAE1AEA6-D19D-4D37-BB74-3AEA628D2F92}" type="presOf" srcId="{94DE5D73-D56E-43B9-93EC-4856EF629BF4}" destId="{8C362A53-5A86-4130-814D-FF25F553A9B1}" srcOrd="0" destOrd="0" presId="urn:microsoft.com/office/officeart/2005/8/layout/radial1"/>
    <dgm:cxn modelId="{BAEA5157-5E4F-4F82-B924-346A00F522D9}" type="presOf" srcId="{0B1E2E9B-1AF9-4A1D-8845-82FF3680AE2E}" destId="{51FEFCEE-6270-45F4-AED8-0EDDC240DC99}" srcOrd="0" destOrd="0" presId="urn:microsoft.com/office/officeart/2005/8/layout/radial1"/>
    <dgm:cxn modelId="{A6B11AEA-5227-4235-ACEA-5D7890996011}" type="presOf" srcId="{2A4DBF8A-C3BF-4015-9210-3CD153382778}" destId="{C8CEBB04-5519-42B7-B2BF-9A5A5C402E2E}" srcOrd="0" destOrd="0" presId="urn:microsoft.com/office/officeart/2005/8/layout/radial1"/>
    <dgm:cxn modelId="{F1C451D3-7450-46AB-95B5-9BD7096ED902}" type="presOf" srcId="{6C955E65-EAB0-4EFB-B33D-8F814464A4DD}" destId="{33BFAC72-2B6B-4163-8FE2-BBBA9598DC3A}" srcOrd="0" destOrd="0" presId="urn:microsoft.com/office/officeart/2005/8/layout/radial1"/>
    <dgm:cxn modelId="{B21E9796-DA98-425D-AA6E-11D55CB08774}" type="presOf" srcId="{7256CA75-52FF-40EA-ABBB-0F22B187A7D5}" destId="{FFA8642F-C24A-41BD-89AC-7B5B569B067D}" srcOrd="0" destOrd="0" presId="urn:microsoft.com/office/officeart/2005/8/layout/radial1"/>
    <dgm:cxn modelId="{D38C3A3B-DE79-4BBB-A268-29D02429EC23}" type="presOf" srcId="{483D2B70-05AD-4959-A4DC-BD04DA843766}" destId="{A841C6E3-0A4E-4E33-9B28-B944D2E9D36C}" srcOrd="0" destOrd="0" presId="urn:microsoft.com/office/officeart/2005/8/layout/radial1"/>
    <dgm:cxn modelId="{E630055E-BF49-4118-8A70-BE11574CF9EE}" srcId="{020EB808-862D-4E2F-B8F9-37172894CE73}" destId="{6C955E65-EAB0-4EFB-B33D-8F814464A4DD}" srcOrd="1" destOrd="0" parTransId="{5B6F04BD-5250-4C86-8FC5-6093AF323FDA}" sibTransId="{13BD8302-F472-4B5F-B2C8-7E3060EE76B9}"/>
    <dgm:cxn modelId="{E1FB8C0B-9EC4-4EA7-82D9-D71B74496998}" type="presOf" srcId="{1D3A9E10-11C0-4E95-8A49-6985B844F3D8}" destId="{021D357F-4D47-4B35-9B4E-2CF99D8AE579}" srcOrd="0" destOrd="0" presId="urn:microsoft.com/office/officeart/2005/8/layout/radial1"/>
    <dgm:cxn modelId="{0358992A-78DD-4D6F-8E27-2E35E13CDE37}" type="presOf" srcId="{020EB808-862D-4E2F-B8F9-37172894CE73}" destId="{BDC03692-6353-4824-B531-78DC46F82C64}" srcOrd="0" destOrd="0" presId="urn:microsoft.com/office/officeart/2005/8/layout/radial1"/>
    <dgm:cxn modelId="{946BAB67-9663-42A9-AF78-D2BDBA5E1026}" srcId="{94DE5D73-D56E-43B9-93EC-4856EF629BF4}" destId="{020EB808-862D-4E2F-B8F9-37172894CE73}" srcOrd="0" destOrd="0" parTransId="{54E23611-86C3-43B3-8387-D2D33220F8B4}" sibTransId="{BF9055AD-B922-40F1-87C7-B3B0772E901F}"/>
    <dgm:cxn modelId="{0E93D084-8A2D-4549-94C6-E5C9A485F32D}" srcId="{020EB808-862D-4E2F-B8F9-37172894CE73}" destId="{2A4DBF8A-C3BF-4015-9210-3CD153382778}" srcOrd="0" destOrd="0" parTransId="{39F7954A-700A-40DA-AB1C-EA6C33EB6798}" sibTransId="{C1CE6435-3641-4DCB-A3E7-12F91EB66690}"/>
    <dgm:cxn modelId="{6498EDCB-AE4A-4643-B448-D479D554F224}" srcId="{020EB808-862D-4E2F-B8F9-37172894CE73}" destId="{F78FDD68-EFAF-4007-8F70-17A81387BCBD}" srcOrd="2" destOrd="0" parTransId="{409EB0F6-87AE-431D-9546-35AEF2B5C598}" sibTransId="{AC5EA848-9C25-4C32-B262-4A5C8EF5BE78}"/>
    <dgm:cxn modelId="{FC5B473A-2ACB-4B04-8C7C-6D31AE8EB79D}" type="presOf" srcId="{18B9F030-86C7-42D8-8A3A-A1A302A172E1}" destId="{CEC90754-1012-412E-AC19-F68E258F2BBF}" srcOrd="0" destOrd="0" presId="urn:microsoft.com/office/officeart/2005/8/layout/radial1"/>
    <dgm:cxn modelId="{38B6AFE4-E2EE-4B1B-A354-BA06BC751812}" type="presOf" srcId="{5B6F04BD-5250-4C86-8FC5-6093AF323FDA}" destId="{EEF5A06C-B2FE-46F5-B946-1D6A22E058A9}" srcOrd="1" destOrd="0" presId="urn:microsoft.com/office/officeart/2005/8/layout/radial1"/>
    <dgm:cxn modelId="{E156A43F-34CB-4D60-8B63-902A95503647}" type="presOf" srcId="{483D2B70-05AD-4959-A4DC-BD04DA843766}" destId="{921ED82E-ABC5-435B-B222-F18E57436225}" srcOrd="1" destOrd="0" presId="urn:microsoft.com/office/officeart/2005/8/layout/radial1"/>
    <dgm:cxn modelId="{2E2137F2-4400-485A-882B-257B1C7C7D3F}" type="presOf" srcId="{39F7954A-700A-40DA-AB1C-EA6C33EB6798}" destId="{EC2C2315-C9C7-4430-9F92-D31C69D5AB7C}" srcOrd="0" destOrd="0" presId="urn:microsoft.com/office/officeart/2005/8/layout/radial1"/>
    <dgm:cxn modelId="{C6701E96-5045-45E8-AE4A-B30CCC585846}" type="presOf" srcId="{409EB0F6-87AE-431D-9546-35AEF2B5C598}" destId="{2DF8C86F-7436-4E76-9A7F-0AC2A9CF23D9}" srcOrd="0" destOrd="0" presId="urn:microsoft.com/office/officeart/2005/8/layout/radial1"/>
    <dgm:cxn modelId="{37B1B4A8-513C-4F43-B528-3E50B33174E3}" type="presOf" srcId="{409EB0F6-87AE-431D-9546-35AEF2B5C598}" destId="{6E8D118A-9896-483F-B156-3F67E55946C7}" srcOrd="1" destOrd="0" presId="urn:microsoft.com/office/officeart/2005/8/layout/radial1"/>
    <dgm:cxn modelId="{FA7E6A05-11B7-4B86-9177-47ACB5E228FC}" type="presOf" srcId="{18B9F030-86C7-42D8-8A3A-A1A302A172E1}" destId="{F22287B1-AF30-4AE1-ABA8-4953B599E9F1}" srcOrd="1" destOrd="0" presId="urn:microsoft.com/office/officeart/2005/8/layout/radial1"/>
    <dgm:cxn modelId="{30F70A98-ACB6-45F8-8500-7C96DD2D2288}" type="presOf" srcId="{F78FDD68-EFAF-4007-8F70-17A81387BCBD}" destId="{85CB358F-5D90-4EB5-8127-6251DD1960D7}" srcOrd="0" destOrd="0" presId="urn:microsoft.com/office/officeart/2005/8/layout/radial1"/>
    <dgm:cxn modelId="{CAAA1F86-0A29-492D-A5B6-C0164F9BA5DD}" type="presOf" srcId="{1D3A9E10-11C0-4E95-8A49-6985B844F3D8}" destId="{CA772864-EE11-4F05-B7E7-201B2FB3F839}" srcOrd="1" destOrd="0" presId="urn:microsoft.com/office/officeart/2005/8/layout/radial1"/>
    <dgm:cxn modelId="{12A23A9D-A3CF-4A76-8B4E-CB4C7C9F10A2}" srcId="{020EB808-862D-4E2F-B8F9-37172894CE73}" destId="{0079FBB6-405F-4EA2-8BC9-5D415D2E3BD3}" srcOrd="5" destOrd="0" parTransId="{483D2B70-05AD-4959-A4DC-BD04DA843766}" sibTransId="{EDFC53F3-004C-44F4-A05D-63112552714D}"/>
    <dgm:cxn modelId="{C91327A2-2CC8-4499-B387-998CAF3B72CC}" type="presOf" srcId="{5B6F04BD-5250-4C86-8FC5-6093AF323FDA}" destId="{FC06FEF9-8720-42C0-80A0-85201FA03BF3}" srcOrd="0" destOrd="0" presId="urn:microsoft.com/office/officeart/2005/8/layout/radial1"/>
    <dgm:cxn modelId="{347F1AA6-F303-4DBA-821C-C92ADE6ED81C}" type="presOf" srcId="{39F7954A-700A-40DA-AB1C-EA6C33EB6798}" destId="{DFF89961-D393-4FE7-AB06-611F5E78943B}" srcOrd="1" destOrd="0" presId="urn:microsoft.com/office/officeart/2005/8/layout/radial1"/>
    <dgm:cxn modelId="{C5A611C1-C325-4195-AFA7-A14D43EE9A95}" srcId="{020EB808-862D-4E2F-B8F9-37172894CE73}" destId="{7256CA75-52FF-40EA-ABBB-0F22B187A7D5}" srcOrd="3" destOrd="0" parTransId="{18B9F030-86C7-42D8-8A3A-A1A302A172E1}" sibTransId="{D225E954-F6DC-4DDB-8863-AD4DEF714562}"/>
    <dgm:cxn modelId="{C89A170C-2E56-432D-9E17-4ECF161AA8EA}" srcId="{94DE5D73-D56E-43B9-93EC-4856EF629BF4}" destId="{D86E3E99-2414-458C-AD04-B9C45460A7D4}" srcOrd="1" destOrd="0" parTransId="{2D04EF38-1FC4-4B9F-A511-0098041DFB3A}" sibTransId="{B98AE7AF-EC8B-46C3-A517-8E22CF403CC1}"/>
    <dgm:cxn modelId="{85EE7D37-FD3D-43EA-B348-2E228B393AEF}" type="presParOf" srcId="{8C362A53-5A86-4130-814D-FF25F553A9B1}" destId="{BDC03692-6353-4824-B531-78DC46F82C64}" srcOrd="0" destOrd="0" presId="urn:microsoft.com/office/officeart/2005/8/layout/radial1"/>
    <dgm:cxn modelId="{08D8BE74-D9B6-4427-9A66-3355C9022FA8}" type="presParOf" srcId="{8C362A53-5A86-4130-814D-FF25F553A9B1}" destId="{EC2C2315-C9C7-4430-9F92-D31C69D5AB7C}" srcOrd="1" destOrd="0" presId="urn:microsoft.com/office/officeart/2005/8/layout/radial1"/>
    <dgm:cxn modelId="{38C9C256-A417-4DDA-8CC8-B803E314C462}" type="presParOf" srcId="{EC2C2315-C9C7-4430-9F92-D31C69D5AB7C}" destId="{DFF89961-D393-4FE7-AB06-611F5E78943B}" srcOrd="0" destOrd="0" presId="urn:microsoft.com/office/officeart/2005/8/layout/radial1"/>
    <dgm:cxn modelId="{F103B2A4-63D7-44D1-A1C4-4A8F9552F24A}" type="presParOf" srcId="{8C362A53-5A86-4130-814D-FF25F553A9B1}" destId="{C8CEBB04-5519-42B7-B2BF-9A5A5C402E2E}" srcOrd="2" destOrd="0" presId="urn:microsoft.com/office/officeart/2005/8/layout/radial1"/>
    <dgm:cxn modelId="{442E5A88-8F96-4D76-ABC2-E99D76729B45}" type="presParOf" srcId="{8C362A53-5A86-4130-814D-FF25F553A9B1}" destId="{FC06FEF9-8720-42C0-80A0-85201FA03BF3}" srcOrd="3" destOrd="0" presId="urn:microsoft.com/office/officeart/2005/8/layout/radial1"/>
    <dgm:cxn modelId="{4E6B5D51-A9BD-41B5-B3AA-31E7CAC59B19}" type="presParOf" srcId="{FC06FEF9-8720-42C0-80A0-85201FA03BF3}" destId="{EEF5A06C-B2FE-46F5-B946-1D6A22E058A9}" srcOrd="0" destOrd="0" presId="urn:microsoft.com/office/officeart/2005/8/layout/radial1"/>
    <dgm:cxn modelId="{E6095B42-1F15-44B5-9606-F87F19CAE82B}" type="presParOf" srcId="{8C362A53-5A86-4130-814D-FF25F553A9B1}" destId="{33BFAC72-2B6B-4163-8FE2-BBBA9598DC3A}" srcOrd="4" destOrd="0" presId="urn:microsoft.com/office/officeart/2005/8/layout/radial1"/>
    <dgm:cxn modelId="{2396EA56-D82C-4FFF-889D-FCC9295BC7C8}" type="presParOf" srcId="{8C362A53-5A86-4130-814D-FF25F553A9B1}" destId="{2DF8C86F-7436-4E76-9A7F-0AC2A9CF23D9}" srcOrd="5" destOrd="0" presId="urn:microsoft.com/office/officeart/2005/8/layout/radial1"/>
    <dgm:cxn modelId="{A25420E4-339C-43C3-AFDA-8C522F1A4190}" type="presParOf" srcId="{2DF8C86F-7436-4E76-9A7F-0AC2A9CF23D9}" destId="{6E8D118A-9896-483F-B156-3F67E55946C7}" srcOrd="0" destOrd="0" presId="urn:microsoft.com/office/officeart/2005/8/layout/radial1"/>
    <dgm:cxn modelId="{43F8EA8B-56A4-4222-ACE5-C1B8AA05B07C}" type="presParOf" srcId="{8C362A53-5A86-4130-814D-FF25F553A9B1}" destId="{85CB358F-5D90-4EB5-8127-6251DD1960D7}" srcOrd="6" destOrd="0" presId="urn:microsoft.com/office/officeart/2005/8/layout/radial1"/>
    <dgm:cxn modelId="{D58076A6-99AB-4631-B89B-86404729453B}" type="presParOf" srcId="{8C362A53-5A86-4130-814D-FF25F553A9B1}" destId="{CEC90754-1012-412E-AC19-F68E258F2BBF}" srcOrd="7" destOrd="0" presId="urn:microsoft.com/office/officeart/2005/8/layout/radial1"/>
    <dgm:cxn modelId="{BC0EC757-C5C1-417F-8C33-5DE69D0092CD}" type="presParOf" srcId="{CEC90754-1012-412E-AC19-F68E258F2BBF}" destId="{F22287B1-AF30-4AE1-ABA8-4953B599E9F1}" srcOrd="0" destOrd="0" presId="urn:microsoft.com/office/officeart/2005/8/layout/radial1"/>
    <dgm:cxn modelId="{6CAF5B5F-29E4-4F36-9121-C208E1FC1E53}" type="presParOf" srcId="{8C362A53-5A86-4130-814D-FF25F553A9B1}" destId="{FFA8642F-C24A-41BD-89AC-7B5B569B067D}" srcOrd="8" destOrd="0" presId="urn:microsoft.com/office/officeart/2005/8/layout/radial1"/>
    <dgm:cxn modelId="{69B70D6C-FC84-40B2-8FFD-74C215B58543}" type="presParOf" srcId="{8C362A53-5A86-4130-814D-FF25F553A9B1}" destId="{021D357F-4D47-4B35-9B4E-2CF99D8AE579}" srcOrd="9" destOrd="0" presId="urn:microsoft.com/office/officeart/2005/8/layout/radial1"/>
    <dgm:cxn modelId="{9C8464C7-EBF9-452D-BE9B-19ADD9941421}" type="presParOf" srcId="{021D357F-4D47-4B35-9B4E-2CF99D8AE579}" destId="{CA772864-EE11-4F05-B7E7-201B2FB3F839}" srcOrd="0" destOrd="0" presId="urn:microsoft.com/office/officeart/2005/8/layout/radial1"/>
    <dgm:cxn modelId="{97BFB349-6BD6-422C-8794-2FC1C80E6D11}" type="presParOf" srcId="{8C362A53-5A86-4130-814D-FF25F553A9B1}" destId="{51FEFCEE-6270-45F4-AED8-0EDDC240DC99}" srcOrd="10" destOrd="0" presId="urn:microsoft.com/office/officeart/2005/8/layout/radial1"/>
    <dgm:cxn modelId="{70E2B767-0471-486C-9D23-1FB55C796452}" type="presParOf" srcId="{8C362A53-5A86-4130-814D-FF25F553A9B1}" destId="{A841C6E3-0A4E-4E33-9B28-B944D2E9D36C}" srcOrd="11" destOrd="0" presId="urn:microsoft.com/office/officeart/2005/8/layout/radial1"/>
    <dgm:cxn modelId="{57BD3595-0CF0-4A89-916D-710C2D07758E}" type="presParOf" srcId="{A841C6E3-0A4E-4E33-9B28-B944D2E9D36C}" destId="{921ED82E-ABC5-435B-B222-F18E57436225}" srcOrd="0" destOrd="0" presId="urn:microsoft.com/office/officeart/2005/8/layout/radial1"/>
    <dgm:cxn modelId="{61887483-82DE-42F0-BBCA-57D7BDA86213}" type="presParOf" srcId="{8C362A53-5A86-4130-814D-FF25F553A9B1}" destId="{FA2ECD81-6CB3-4701-8A1D-21734A3B346D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BA6511-42C0-4F6D-897D-38373062870B}" type="doc">
      <dgm:prSet loTypeId="urn:microsoft.com/office/officeart/2005/8/layout/radial1" loCatId="relationship" qsTypeId="urn:microsoft.com/office/officeart/2005/8/quickstyle/3d6" qsCatId="3D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CE5BBC06-F01F-42AE-8265-614168C3AD13}">
      <dgm:prSet phldrT="[Text]" custT="1"/>
      <dgm:spPr/>
      <dgm:t>
        <a:bodyPr/>
        <a:lstStyle/>
        <a:p>
          <a:r>
            <a:rPr lang="en-US" sz="2000" smtClean="0"/>
            <a:t>BNI</a:t>
          </a:r>
          <a:r>
            <a:rPr lang="en-US" sz="900" smtClean="0"/>
            <a:t> </a:t>
          </a:r>
          <a:r>
            <a:rPr lang="en-US" sz="1000" smtClean="0"/>
            <a:t>(PERPUSNAS)</a:t>
          </a:r>
          <a:endParaRPr lang="id-ID" sz="1000" dirty="0"/>
        </a:p>
      </dgm:t>
    </dgm:pt>
    <dgm:pt modelId="{D780BC9D-C16A-4467-B573-BBEC8D49A6DD}" type="parTrans" cxnId="{BF080E43-866C-48B7-9304-8D4376503CD0}">
      <dgm:prSet/>
      <dgm:spPr/>
      <dgm:t>
        <a:bodyPr/>
        <a:lstStyle/>
        <a:p>
          <a:endParaRPr lang="id-ID"/>
        </a:p>
      </dgm:t>
    </dgm:pt>
    <dgm:pt modelId="{FE867564-CCD3-4141-A789-2AED6C2D91E3}" type="sibTrans" cxnId="{BF080E43-866C-48B7-9304-8D4376503CD0}">
      <dgm:prSet/>
      <dgm:spPr/>
      <dgm:t>
        <a:bodyPr/>
        <a:lstStyle/>
        <a:p>
          <a:endParaRPr lang="id-ID"/>
        </a:p>
      </dgm:t>
    </dgm:pt>
    <dgm:pt modelId="{7EF916E6-0219-434F-84CB-F4344D03FE19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B</a:t>
          </a:r>
          <a:r>
            <a:rPr lang="id-ID" dirty="0" smtClean="0"/>
            <a:t>i</a:t>
          </a:r>
          <a:r>
            <a:rPr lang="en-US" dirty="0" smtClean="0"/>
            <a:t>D </a:t>
          </a:r>
        </a:p>
        <a:p>
          <a:r>
            <a:rPr lang="en-US" dirty="0" smtClean="0"/>
            <a:t>(BPAD)</a:t>
          </a:r>
          <a:endParaRPr lang="id-ID" dirty="0"/>
        </a:p>
      </dgm:t>
    </dgm:pt>
    <dgm:pt modelId="{01817F44-7DF7-40BA-857B-378208DC523C}" type="parTrans" cxnId="{68A37290-2939-4663-BA43-89253711C17A}">
      <dgm:prSet/>
      <dgm:spPr/>
      <dgm:t>
        <a:bodyPr/>
        <a:lstStyle/>
        <a:p>
          <a:endParaRPr lang="id-ID"/>
        </a:p>
      </dgm:t>
    </dgm:pt>
    <dgm:pt modelId="{E78916AF-A477-46FA-AF69-43977F1B0143}" type="sibTrans" cxnId="{68A37290-2939-4663-BA43-89253711C17A}">
      <dgm:prSet/>
      <dgm:spPr/>
      <dgm:t>
        <a:bodyPr/>
        <a:lstStyle/>
        <a:p>
          <a:endParaRPr lang="id-ID"/>
        </a:p>
      </dgm:t>
    </dgm:pt>
    <dgm:pt modelId="{08E36DF4-EDF5-4D54-882C-1421004B37D5}">
      <dgm:prSet phldrT="[Text]"/>
      <dgm:spPr/>
      <dgm:t>
        <a:bodyPr/>
        <a:lstStyle/>
        <a:p>
          <a:r>
            <a:rPr lang="en-US" smtClean="0"/>
            <a:t>B</a:t>
          </a:r>
          <a:r>
            <a:rPr lang="id-ID" smtClean="0"/>
            <a:t>i</a:t>
          </a:r>
          <a:r>
            <a:rPr lang="en-US" smtClean="0"/>
            <a:t>D </a:t>
          </a:r>
        </a:p>
        <a:p>
          <a:r>
            <a:rPr lang="en-US" smtClean="0"/>
            <a:t>(BPAD)</a:t>
          </a:r>
          <a:endParaRPr lang="id-ID" dirty="0"/>
        </a:p>
      </dgm:t>
    </dgm:pt>
    <dgm:pt modelId="{60E7169A-4A69-4577-B7F4-3AF7A4EDE7E0}" type="parTrans" cxnId="{82132725-C107-42E7-8975-1D68E80839F7}">
      <dgm:prSet/>
      <dgm:spPr/>
      <dgm:t>
        <a:bodyPr/>
        <a:lstStyle/>
        <a:p>
          <a:endParaRPr lang="id-ID"/>
        </a:p>
      </dgm:t>
    </dgm:pt>
    <dgm:pt modelId="{074F7600-791F-4C73-AA70-8E5A7F3A8864}" type="sibTrans" cxnId="{82132725-C107-42E7-8975-1D68E80839F7}">
      <dgm:prSet/>
      <dgm:spPr/>
      <dgm:t>
        <a:bodyPr/>
        <a:lstStyle/>
        <a:p>
          <a:endParaRPr lang="id-ID"/>
        </a:p>
      </dgm:t>
    </dgm:pt>
    <dgm:pt modelId="{512BEA77-84D9-4537-9238-1C9E76A9EFA4}">
      <dgm:prSet phldrT="[Text]"/>
      <dgm:spPr/>
      <dgm:t>
        <a:bodyPr/>
        <a:lstStyle/>
        <a:p>
          <a:r>
            <a:rPr lang="en-US" smtClean="0"/>
            <a:t>B</a:t>
          </a:r>
          <a:r>
            <a:rPr lang="id-ID" smtClean="0"/>
            <a:t>i</a:t>
          </a:r>
          <a:r>
            <a:rPr lang="en-US" smtClean="0"/>
            <a:t>D </a:t>
          </a:r>
        </a:p>
        <a:p>
          <a:r>
            <a:rPr lang="en-US" smtClean="0"/>
            <a:t>(BPAD)</a:t>
          </a:r>
          <a:endParaRPr lang="id-ID" dirty="0"/>
        </a:p>
      </dgm:t>
    </dgm:pt>
    <dgm:pt modelId="{F6D828CE-19CC-42BB-A1C7-8107E595E059}" type="parTrans" cxnId="{571DFBF9-B1EE-4C52-A6E6-FC6843328BEE}">
      <dgm:prSet/>
      <dgm:spPr/>
      <dgm:t>
        <a:bodyPr/>
        <a:lstStyle/>
        <a:p>
          <a:endParaRPr lang="id-ID"/>
        </a:p>
      </dgm:t>
    </dgm:pt>
    <dgm:pt modelId="{A1A2740E-15B7-4729-9E69-F5591B6462CA}" type="sibTrans" cxnId="{571DFBF9-B1EE-4C52-A6E6-FC6843328BEE}">
      <dgm:prSet/>
      <dgm:spPr/>
      <dgm:t>
        <a:bodyPr/>
        <a:lstStyle/>
        <a:p>
          <a:endParaRPr lang="id-ID"/>
        </a:p>
      </dgm:t>
    </dgm:pt>
    <dgm:pt modelId="{B6C2BE37-70C6-465D-9A39-7BED12B7D3CA}">
      <dgm:prSet phldrT="[Text]"/>
      <dgm:spPr/>
      <dgm:t>
        <a:bodyPr/>
        <a:lstStyle/>
        <a:p>
          <a:r>
            <a:rPr lang="en-US" smtClean="0"/>
            <a:t>B</a:t>
          </a:r>
          <a:r>
            <a:rPr lang="id-ID" smtClean="0"/>
            <a:t>i</a:t>
          </a:r>
          <a:r>
            <a:rPr lang="en-US" smtClean="0"/>
            <a:t>D </a:t>
          </a:r>
        </a:p>
        <a:p>
          <a:r>
            <a:rPr lang="en-US" smtClean="0"/>
            <a:t>(BPAD)</a:t>
          </a:r>
          <a:endParaRPr lang="id-ID" dirty="0"/>
        </a:p>
      </dgm:t>
    </dgm:pt>
    <dgm:pt modelId="{41C31D57-6B34-478E-AE9A-068A9C9E3816}" type="parTrans" cxnId="{B2769C91-9124-4802-9D3C-94EF6D7065D7}">
      <dgm:prSet/>
      <dgm:spPr/>
      <dgm:t>
        <a:bodyPr/>
        <a:lstStyle/>
        <a:p>
          <a:endParaRPr lang="id-ID"/>
        </a:p>
      </dgm:t>
    </dgm:pt>
    <dgm:pt modelId="{B80C1BFE-B777-48CA-ACE1-55DCE8FF7901}" type="sibTrans" cxnId="{B2769C91-9124-4802-9D3C-94EF6D7065D7}">
      <dgm:prSet/>
      <dgm:spPr/>
      <dgm:t>
        <a:bodyPr/>
        <a:lstStyle/>
        <a:p>
          <a:endParaRPr lang="id-ID"/>
        </a:p>
      </dgm:t>
    </dgm:pt>
    <dgm:pt modelId="{C895995F-E001-4E7C-8B68-185084846A8B}">
      <dgm:prSet phldrT="[Text]"/>
      <dgm:spPr/>
      <dgm:t>
        <a:bodyPr/>
        <a:lstStyle/>
        <a:p>
          <a:r>
            <a:rPr lang="en-US" smtClean="0"/>
            <a:t>B</a:t>
          </a:r>
          <a:r>
            <a:rPr lang="id-ID" smtClean="0"/>
            <a:t>i</a:t>
          </a:r>
          <a:r>
            <a:rPr lang="en-US" smtClean="0"/>
            <a:t>D </a:t>
          </a:r>
        </a:p>
        <a:p>
          <a:r>
            <a:rPr lang="en-US" smtClean="0"/>
            <a:t>(BPAD)</a:t>
          </a:r>
          <a:endParaRPr lang="id-ID" dirty="0"/>
        </a:p>
      </dgm:t>
    </dgm:pt>
    <dgm:pt modelId="{5FCDE3C4-5FA8-4103-9890-7BA4C777ACEB}" type="parTrans" cxnId="{16267FD6-CBAD-46A5-86B8-8FEF811886B7}">
      <dgm:prSet/>
      <dgm:spPr/>
      <dgm:t>
        <a:bodyPr/>
        <a:lstStyle/>
        <a:p>
          <a:endParaRPr lang="id-ID"/>
        </a:p>
      </dgm:t>
    </dgm:pt>
    <dgm:pt modelId="{7831E7AF-2F6E-4422-8530-1774B32E6FBA}" type="sibTrans" cxnId="{16267FD6-CBAD-46A5-86B8-8FEF811886B7}">
      <dgm:prSet/>
      <dgm:spPr/>
      <dgm:t>
        <a:bodyPr/>
        <a:lstStyle/>
        <a:p>
          <a:endParaRPr lang="id-ID"/>
        </a:p>
      </dgm:t>
    </dgm:pt>
    <dgm:pt modelId="{90ADE4A8-B6E7-4EE4-B3B4-0F868C380C24}">
      <dgm:prSet phldrT="[Text]"/>
      <dgm:spPr/>
      <dgm:t>
        <a:bodyPr/>
        <a:lstStyle/>
        <a:p>
          <a:r>
            <a:rPr lang="en-US" smtClean="0"/>
            <a:t>B</a:t>
          </a:r>
          <a:r>
            <a:rPr lang="id-ID" smtClean="0"/>
            <a:t>i</a:t>
          </a:r>
          <a:r>
            <a:rPr lang="en-US" smtClean="0"/>
            <a:t>D </a:t>
          </a:r>
        </a:p>
        <a:p>
          <a:r>
            <a:rPr lang="en-US" smtClean="0"/>
            <a:t>(BPAD)</a:t>
          </a:r>
          <a:endParaRPr lang="id-ID" dirty="0"/>
        </a:p>
      </dgm:t>
    </dgm:pt>
    <dgm:pt modelId="{28426F9E-66D4-4B52-A883-EC4D0625F895}" type="parTrans" cxnId="{018B6CDA-7DE5-467E-9166-DE60535B3A91}">
      <dgm:prSet/>
      <dgm:spPr/>
      <dgm:t>
        <a:bodyPr/>
        <a:lstStyle/>
        <a:p>
          <a:endParaRPr lang="id-ID"/>
        </a:p>
      </dgm:t>
    </dgm:pt>
    <dgm:pt modelId="{9D4E3869-D6B4-4D46-9624-8CB51C4E51CE}" type="sibTrans" cxnId="{018B6CDA-7DE5-467E-9166-DE60535B3A91}">
      <dgm:prSet/>
      <dgm:spPr/>
      <dgm:t>
        <a:bodyPr/>
        <a:lstStyle/>
        <a:p>
          <a:endParaRPr lang="id-ID"/>
        </a:p>
      </dgm:t>
    </dgm:pt>
    <dgm:pt modelId="{2CE23744-7ADC-4519-A78E-04BDDD44E7A2}" type="pres">
      <dgm:prSet presAssocID="{64BA6511-42C0-4F6D-897D-38373062870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26637A9-21FF-4348-870C-D5B7DDEB33D0}" type="pres">
      <dgm:prSet presAssocID="{CE5BBC06-F01F-42AE-8265-614168C3AD13}" presName="centerShape" presStyleLbl="node0" presStyleIdx="0" presStyleCnt="1" custScaleX="113654" custScaleY="115925"/>
      <dgm:spPr/>
      <dgm:t>
        <a:bodyPr/>
        <a:lstStyle/>
        <a:p>
          <a:endParaRPr lang="id-ID"/>
        </a:p>
      </dgm:t>
    </dgm:pt>
    <dgm:pt modelId="{25DDB4F1-00AB-4AB1-8275-015425BC78E0}" type="pres">
      <dgm:prSet presAssocID="{01817F44-7DF7-40BA-857B-378208DC523C}" presName="Name9" presStyleLbl="parChTrans1D2" presStyleIdx="0" presStyleCnt="6"/>
      <dgm:spPr/>
      <dgm:t>
        <a:bodyPr/>
        <a:lstStyle/>
        <a:p>
          <a:endParaRPr lang="id-ID"/>
        </a:p>
      </dgm:t>
    </dgm:pt>
    <dgm:pt modelId="{2FC8539B-8835-4E6C-BA01-DE87E45D87D2}" type="pres">
      <dgm:prSet presAssocID="{01817F44-7DF7-40BA-857B-378208DC523C}" presName="connTx" presStyleLbl="parChTrans1D2" presStyleIdx="0" presStyleCnt="6"/>
      <dgm:spPr/>
      <dgm:t>
        <a:bodyPr/>
        <a:lstStyle/>
        <a:p>
          <a:endParaRPr lang="id-ID"/>
        </a:p>
      </dgm:t>
    </dgm:pt>
    <dgm:pt modelId="{0D677BA8-6FB1-4EB0-A0C6-59C794A5C8B0}" type="pres">
      <dgm:prSet presAssocID="{7EF916E6-0219-434F-84CB-F4344D03FE1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5232D5B-4306-4C66-95B5-E1F1F84CA9A1}" type="pres">
      <dgm:prSet presAssocID="{60E7169A-4A69-4577-B7F4-3AF7A4EDE7E0}" presName="Name9" presStyleLbl="parChTrans1D2" presStyleIdx="1" presStyleCnt="6"/>
      <dgm:spPr/>
      <dgm:t>
        <a:bodyPr/>
        <a:lstStyle/>
        <a:p>
          <a:endParaRPr lang="id-ID"/>
        </a:p>
      </dgm:t>
    </dgm:pt>
    <dgm:pt modelId="{E9030B94-E4A0-462B-ADDA-8F39F02886DC}" type="pres">
      <dgm:prSet presAssocID="{60E7169A-4A69-4577-B7F4-3AF7A4EDE7E0}" presName="connTx" presStyleLbl="parChTrans1D2" presStyleIdx="1" presStyleCnt="6"/>
      <dgm:spPr/>
      <dgm:t>
        <a:bodyPr/>
        <a:lstStyle/>
        <a:p>
          <a:endParaRPr lang="id-ID"/>
        </a:p>
      </dgm:t>
    </dgm:pt>
    <dgm:pt modelId="{41742B64-11D6-4799-B720-98D60DF533B5}" type="pres">
      <dgm:prSet presAssocID="{08E36DF4-EDF5-4D54-882C-1421004B37D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46548ED-07E2-4AD6-8463-8DA72AF38B91}" type="pres">
      <dgm:prSet presAssocID="{F6D828CE-19CC-42BB-A1C7-8107E595E059}" presName="Name9" presStyleLbl="parChTrans1D2" presStyleIdx="2" presStyleCnt="6"/>
      <dgm:spPr/>
      <dgm:t>
        <a:bodyPr/>
        <a:lstStyle/>
        <a:p>
          <a:endParaRPr lang="id-ID"/>
        </a:p>
      </dgm:t>
    </dgm:pt>
    <dgm:pt modelId="{6C9113C2-6D95-4777-8224-9D8BD0F66E8E}" type="pres">
      <dgm:prSet presAssocID="{F6D828CE-19CC-42BB-A1C7-8107E595E059}" presName="connTx" presStyleLbl="parChTrans1D2" presStyleIdx="2" presStyleCnt="6"/>
      <dgm:spPr/>
      <dgm:t>
        <a:bodyPr/>
        <a:lstStyle/>
        <a:p>
          <a:endParaRPr lang="id-ID"/>
        </a:p>
      </dgm:t>
    </dgm:pt>
    <dgm:pt modelId="{5EC48458-8BEE-407E-9634-192CEB4E6DF2}" type="pres">
      <dgm:prSet presAssocID="{512BEA77-84D9-4537-9238-1C9E76A9EF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A0E3EB7-65D7-4660-9630-5C17F8F90070}" type="pres">
      <dgm:prSet presAssocID="{41C31D57-6B34-478E-AE9A-068A9C9E3816}" presName="Name9" presStyleLbl="parChTrans1D2" presStyleIdx="3" presStyleCnt="6"/>
      <dgm:spPr/>
      <dgm:t>
        <a:bodyPr/>
        <a:lstStyle/>
        <a:p>
          <a:endParaRPr lang="id-ID"/>
        </a:p>
      </dgm:t>
    </dgm:pt>
    <dgm:pt modelId="{1CB0C004-78B3-44D5-9EC0-C325C4281592}" type="pres">
      <dgm:prSet presAssocID="{41C31D57-6B34-478E-AE9A-068A9C9E3816}" presName="connTx" presStyleLbl="parChTrans1D2" presStyleIdx="3" presStyleCnt="6"/>
      <dgm:spPr/>
      <dgm:t>
        <a:bodyPr/>
        <a:lstStyle/>
        <a:p>
          <a:endParaRPr lang="id-ID"/>
        </a:p>
      </dgm:t>
    </dgm:pt>
    <dgm:pt modelId="{BE66ABFB-F5F8-4DC0-BE88-0C3BFB87F70F}" type="pres">
      <dgm:prSet presAssocID="{B6C2BE37-70C6-465D-9A39-7BED12B7D3C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EB89383-BEEE-4B07-88C0-ECFA89266758}" type="pres">
      <dgm:prSet presAssocID="{5FCDE3C4-5FA8-4103-9890-7BA4C777ACEB}" presName="Name9" presStyleLbl="parChTrans1D2" presStyleIdx="4" presStyleCnt="6"/>
      <dgm:spPr/>
      <dgm:t>
        <a:bodyPr/>
        <a:lstStyle/>
        <a:p>
          <a:endParaRPr lang="id-ID"/>
        </a:p>
      </dgm:t>
    </dgm:pt>
    <dgm:pt modelId="{C7767096-91F4-4426-B46E-093F14EF5DC1}" type="pres">
      <dgm:prSet presAssocID="{5FCDE3C4-5FA8-4103-9890-7BA4C777ACEB}" presName="connTx" presStyleLbl="parChTrans1D2" presStyleIdx="4" presStyleCnt="6"/>
      <dgm:spPr/>
      <dgm:t>
        <a:bodyPr/>
        <a:lstStyle/>
        <a:p>
          <a:endParaRPr lang="id-ID"/>
        </a:p>
      </dgm:t>
    </dgm:pt>
    <dgm:pt modelId="{6D06C7B2-DD2A-4608-985C-9562FA856EAC}" type="pres">
      <dgm:prSet presAssocID="{C895995F-E001-4E7C-8B68-185084846A8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CB77A2-CE97-44F0-BECE-8C9207CB22D9}" type="pres">
      <dgm:prSet presAssocID="{28426F9E-66D4-4B52-A883-EC4D0625F895}" presName="Name9" presStyleLbl="parChTrans1D2" presStyleIdx="5" presStyleCnt="6"/>
      <dgm:spPr/>
      <dgm:t>
        <a:bodyPr/>
        <a:lstStyle/>
        <a:p>
          <a:endParaRPr lang="id-ID"/>
        </a:p>
      </dgm:t>
    </dgm:pt>
    <dgm:pt modelId="{A2EFF20F-470A-4D2E-AC1A-E89F89BA4745}" type="pres">
      <dgm:prSet presAssocID="{28426F9E-66D4-4B52-A883-EC4D0625F895}" presName="connTx" presStyleLbl="parChTrans1D2" presStyleIdx="5" presStyleCnt="6"/>
      <dgm:spPr/>
      <dgm:t>
        <a:bodyPr/>
        <a:lstStyle/>
        <a:p>
          <a:endParaRPr lang="id-ID"/>
        </a:p>
      </dgm:t>
    </dgm:pt>
    <dgm:pt modelId="{57DF34AE-D5C6-499E-849D-AC5B28FCF94E}" type="pres">
      <dgm:prSet presAssocID="{90ADE4A8-B6E7-4EE4-B3B4-0F868C380C2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6267FD6-CBAD-46A5-86B8-8FEF811886B7}" srcId="{CE5BBC06-F01F-42AE-8265-614168C3AD13}" destId="{C895995F-E001-4E7C-8B68-185084846A8B}" srcOrd="4" destOrd="0" parTransId="{5FCDE3C4-5FA8-4103-9890-7BA4C777ACEB}" sibTransId="{7831E7AF-2F6E-4422-8530-1774B32E6FBA}"/>
    <dgm:cxn modelId="{B2769C91-9124-4802-9D3C-94EF6D7065D7}" srcId="{CE5BBC06-F01F-42AE-8265-614168C3AD13}" destId="{B6C2BE37-70C6-465D-9A39-7BED12B7D3CA}" srcOrd="3" destOrd="0" parTransId="{41C31D57-6B34-478E-AE9A-068A9C9E3816}" sibTransId="{B80C1BFE-B777-48CA-ACE1-55DCE8FF7901}"/>
    <dgm:cxn modelId="{B89BFC3E-019C-449F-9EC7-F4687BC31019}" type="presOf" srcId="{CE5BBC06-F01F-42AE-8265-614168C3AD13}" destId="{126637A9-21FF-4348-870C-D5B7DDEB33D0}" srcOrd="0" destOrd="0" presId="urn:microsoft.com/office/officeart/2005/8/layout/radial1"/>
    <dgm:cxn modelId="{BA2DC01A-514A-4933-870A-9CEAD74A97A8}" type="presOf" srcId="{41C31D57-6B34-478E-AE9A-068A9C9E3816}" destId="{1CB0C004-78B3-44D5-9EC0-C325C4281592}" srcOrd="1" destOrd="0" presId="urn:microsoft.com/office/officeart/2005/8/layout/radial1"/>
    <dgm:cxn modelId="{60832AC5-4DB4-4D0B-8E81-67DADF19989A}" type="presOf" srcId="{90ADE4A8-B6E7-4EE4-B3B4-0F868C380C24}" destId="{57DF34AE-D5C6-499E-849D-AC5B28FCF94E}" srcOrd="0" destOrd="0" presId="urn:microsoft.com/office/officeart/2005/8/layout/radial1"/>
    <dgm:cxn modelId="{7853DC67-67D6-48A1-87BF-059A923EA923}" type="presOf" srcId="{28426F9E-66D4-4B52-A883-EC4D0625F895}" destId="{92CB77A2-CE97-44F0-BECE-8C9207CB22D9}" srcOrd="0" destOrd="0" presId="urn:microsoft.com/office/officeart/2005/8/layout/radial1"/>
    <dgm:cxn modelId="{E577BE6A-C7E0-423D-AB43-B94EC037834C}" type="presOf" srcId="{F6D828CE-19CC-42BB-A1C7-8107E595E059}" destId="{646548ED-07E2-4AD6-8463-8DA72AF38B91}" srcOrd="0" destOrd="0" presId="urn:microsoft.com/office/officeart/2005/8/layout/radial1"/>
    <dgm:cxn modelId="{4779854B-23A9-49BB-AEA3-4C40CA3991A2}" type="presOf" srcId="{512BEA77-84D9-4537-9238-1C9E76A9EFA4}" destId="{5EC48458-8BEE-407E-9634-192CEB4E6DF2}" srcOrd="0" destOrd="0" presId="urn:microsoft.com/office/officeart/2005/8/layout/radial1"/>
    <dgm:cxn modelId="{2ADF1BAF-231C-4887-B2BD-EB2F0EB9E161}" type="presOf" srcId="{41C31D57-6B34-478E-AE9A-068A9C9E3816}" destId="{8A0E3EB7-65D7-4660-9630-5C17F8F90070}" srcOrd="0" destOrd="0" presId="urn:microsoft.com/office/officeart/2005/8/layout/radial1"/>
    <dgm:cxn modelId="{63290EFC-F0A7-4AEF-B502-500F446B58EE}" type="presOf" srcId="{F6D828CE-19CC-42BB-A1C7-8107E595E059}" destId="{6C9113C2-6D95-4777-8224-9D8BD0F66E8E}" srcOrd="1" destOrd="0" presId="urn:microsoft.com/office/officeart/2005/8/layout/radial1"/>
    <dgm:cxn modelId="{050B18B0-CC40-4333-915C-B1166F49E05B}" type="presOf" srcId="{64BA6511-42C0-4F6D-897D-38373062870B}" destId="{2CE23744-7ADC-4519-A78E-04BDDD44E7A2}" srcOrd="0" destOrd="0" presId="urn:microsoft.com/office/officeart/2005/8/layout/radial1"/>
    <dgm:cxn modelId="{33E47EBA-EAAE-41F9-BB37-D8664354DECB}" type="presOf" srcId="{60E7169A-4A69-4577-B7F4-3AF7A4EDE7E0}" destId="{E9030B94-E4A0-462B-ADDA-8F39F02886DC}" srcOrd="1" destOrd="0" presId="urn:microsoft.com/office/officeart/2005/8/layout/radial1"/>
    <dgm:cxn modelId="{17C3C1A5-BA6E-4871-8EF7-B77EDDF9F6D0}" type="presOf" srcId="{7EF916E6-0219-434F-84CB-F4344D03FE19}" destId="{0D677BA8-6FB1-4EB0-A0C6-59C794A5C8B0}" srcOrd="0" destOrd="0" presId="urn:microsoft.com/office/officeart/2005/8/layout/radial1"/>
    <dgm:cxn modelId="{55EDB552-22E9-4C68-9D53-C188E153BE0B}" type="presOf" srcId="{60E7169A-4A69-4577-B7F4-3AF7A4EDE7E0}" destId="{45232D5B-4306-4C66-95B5-E1F1F84CA9A1}" srcOrd="0" destOrd="0" presId="urn:microsoft.com/office/officeart/2005/8/layout/radial1"/>
    <dgm:cxn modelId="{165392A0-5B20-440E-AEB6-3A2CDCB34E90}" type="presOf" srcId="{01817F44-7DF7-40BA-857B-378208DC523C}" destId="{2FC8539B-8835-4E6C-BA01-DE87E45D87D2}" srcOrd="1" destOrd="0" presId="urn:microsoft.com/office/officeart/2005/8/layout/radial1"/>
    <dgm:cxn modelId="{73FFF274-7968-472F-9F6E-92538BEB1465}" type="presOf" srcId="{B6C2BE37-70C6-465D-9A39-7BED12B7D3CA}" destId="{BE66ABFB-F5F8-4DC0-BE88-0C3BFB87F70F}" srcOrd="0" destOrd="0" presId="urn:microsoft.com/office/officeart/2005/8/layout/radial1"/>
    <dgm:cxn modelId="{F0D52D49-7F6A-4E0A-9244-1652D68D53F1}" type="presOf" srcId="{5FCDE3C4-5FA8-4103-9890-7BA4C777ACEB}" destId="{C7767096-91F4-4426-B46E-093F14EF5DC1}" srcOrd="1" destOrd="0" presId="urn:microsoft.com/office/officeart/2005/8/layout/radial1"/>
    <dgm:cxn modelId="{FDBE7C6D-FE55-41B0-BF74-F5FE37A2AF2E}" type="presOf" srcId="{01817F44-7DF7-40BA-857B-378208DC523C}" destId="{25DDB4F1-00AB-4AB1-8275-015425BC78E0}" srcOrd="0" destOrd="0" presId="urn:microsoft.com/office/officeart/2005/8/layout/radial1"/>
    <dgm:cxn modelId="{571DFBF9-B1EE-4C52-A6E6-FC6843328BEE}" srcId="{CE5BBC06-F01F-42AE-8265-614168C3AD13}" destId="{512BEA77-84D9-4537-9238-1C9E76A9EFA4}" srcOrd="2" destOrd="0" parTransId="{F6D828CE-19CC-42BB-A1C7-8107E595E059}" sibTransId="{A1A2740E-15B7-4729-9E69-F5591B6462CA}"/>
    <dgm:cxn modelId="{82132725-C107-42E7-8975-1D68E80839F7}" srcId="{CE5BBC06-F01F-42AE-8265-614168C3AD13}" destId="{08E36DF4-EDF5-4D54-882C-1421004B37D5}" srcOrd="1" destOrd="0" parTransId="{60E7169A-4A69-4577-B7F4-3AF7A4EDE7E0}" sibTransId="{074F7600-791F-4C73-AA70-8E5A7F3A8864}"/>
    <dgm:cxn modelId="{68A37290-2939-4663-BA43-89253711C17A}" srcId="{CE5BBC06-F01F-42AE-8265-614168C3AD13}" destId="{7EF916E6-0219-434F-84CB-F4344D03FE19}" srcOrd="0" destOrd="0" parTransId="{01817F44-7DF7-40BA-857B-378208DC523C}" sibTransId="{E78916AF-A477-46FA-AF69-43977F1B0143}"/>
    <dgm:cxn modelId="{018B6CDA-7DE5-467E-9166-DE60535B3A91}" srcId="{CE5BBC06-F01F-42AE-8265-614168C3AD13}" destId="{90ADE4A8-B6E7-4EE4-B3B4-0F868C380C24}" srcOrd="5" destOrd="0" parTransId="{28426F9E-66D4-4B52-A883-EC4D0625F895}" sibTransId="{9D4E3869-D6B4-4D46-9624-8CB51C4E51CE}"/>
    <dgm:cxn modelId="{A560A21E-2B1B-4A12-AC05-288608084757}" type="presOf" srcId="{08E36DF4-EDF5-4D54-882C-1421004B37D5}" destId="{41742B64-11D6-4799-B720-98D60DF533B5}" srcOrd="0" destOrd="0" presId="urn:microsoft.com/office/officeart/2005/8/layout/radial1"/>
    <dgm:cxn modelId="{BF080E43-866C-48B7-9304-8D4376503CD0}" srcId="{64BA6511-42C0-4F6D-897D-38373062870B}" destId="{CE5BBC06-F01F-42AE-8265-614168C3AD13}" srcOrd="0" destOrd="0" parTransId="{D780BC9D-C16A-4467-B573-BBEC8D49A6DD}" sibTransId="{FE867564-CCD3-4141-A789-2AED6C2D91E3}"/>
    <dgm:cxn modelId="{288CB0EC-9B28-42C9-BEA5-0E8DB92C07BA}" type="presOf" srcId="{28426F9E-66D4-4B52-A883-EC4D0625F895}" destId="{A2EFF20F-470A-4D2E-AC1A-E89F89BA4745}" srcOrd="1" destOrd="0" presId="urn:microsoft.com/office/officeart/2005/8/layout/radial1"/>
    <dgm:cxn modelId="{C913DABA-96A3-4087-90D4-5BAA99DD3B74}" type="presOf" srcId="{5FCDE3C4-5FA8-4103-9890-7BA4C777ACEB}" destId="{DEB89383-BEEE-4B07-88C0-ECFA89266758}" srcOrd="0" destOrd="0" presId="urn:microsoft.com/office/officeart/2005/8/layout/radial1"/>
    <dgm:cxn modelId="{9C651EE4-2922-4EE3-AAD4-9D75CBB22DFA}" type="presOf" srcId="{C895995F-E001-4E7C-8B68-185084846A8B}" destId="{6D06C7B2-DD2A-4608-985C-9562FA856EAC}" srcOrd="0" destOrd="0" presId="urn:microsoft.com/office/officeart/2005/8/layout/radial1"/>
    <dgm:cxn modelId="{0C4AE2B7-3DCC-4993-98BD-99AD510A582E}" type="presParOf" srcId="{2CE23744-7ADC-4519-A78E-04BDDD44E7A2}" destId="{126637A9-21FF-4348-870C-D5B7DDEB33D0}" srcOrd="0" destOrd="0" presId="urn:microsoft.com/office/officeart/2005/8/layout/radial1"/>
    <dgm:cxn modelId="{1D98175E-9449-468C-B572-D62E0A92FDB7}" type="presParOf" srcId="{2CE23744-7ADC-4519-A78E-04BDDD44E7A2}" destId="{25DDB4F1-00AB-4AB1-8275-015425BC78E0}" srcOrd="1" destOrd="0" presId="urn:microsoft.com/office/officeart/2005/8/layout/radial1"/>
    <dgm:cxn modelId="{73B2ED63-DF23-45EE-90FC-569C2D5AE36A}" type="presParOf" srcId="{25DDB4F1-00AB-4AB1-8275-015425BC78E0}" destId="{2FC8539B-8835-4E6C-BA01-DE87E45D87D2}" srcOrd="0" destOrd="0" presId="urn:microsoft.com/office/officeart/2005/8/layout/radial1"/>
    <dgm:cxn modelId="{BFFF2D37-A7F9-495E-97C0-F173D0111715}" type="presParOf" srcId="{2CE23744-7ADC-4519-A78E-04BDDD44E7A2}" destId="{0D677BA8-6FB1-4EB0-A0C6-59C794A5C8B0}" srcOrd="2" destOrd="0" presId="urn:microsoft.com/office/officeart/2005/8/layout/radial1"/>
    <dgm:cxn modelId="{E45E1E00-1A50-4D0C-9DD4-CF605D2D8116}" type="presParOf" srcId="{2CE23744-7ADC-4519-A78E-04BDDD44E7A2}" destId="{45232D5B-4306-4C66-95B5-E1F1F84CA9A1}" srcOrd="3" destOrd="0" presId="urn:microsoft.com/office/officeart/2005/8/layout/radial1"/>
    <dgm:cxn modelId="{0E8C571F-2956-4AC5-8E9A-9B4A6C488E9E}" type="presParOf" srcId="{45232D5B-4306-4C66-95B5-E1F1F84CA9A1}" destId="{E9030B94-E4A0-462B-ADDA-8F39F02886DC}" srcOrd="0" destOrd="0" presId="urn:microsoft.com/office/officeart/2005/8/layout/radial1"/>
    <dgm:cxn modelId="{67AFC749-8DC9-4CB5-A747-D42CC23E9088}" type="presParOf" srcId="{2CE23744-7ADC-4519-A78E-04BDDD44E7A2}" destId="{41742B64-11D6-4799-B720-98D60DF533B5}" srcOrd="4" destOrd="0" presId="urn:microsoft.com/office/officeart/2005/8/layout/radial1"/>
    <dgm:cxn modelId="{B1812B3F-3C72-4240-878C-1C33EB5E9315}" type="presParOf" srcId="{2CE23744-7ADC-4519-A78E-04BDDD44E7A2}" destId="{646548ED-07E2-4AD6-8463-8DA72AF38B91}" srcOrd="5" destOrd="0" presId="urn:microsoft.com/office/officeart/2005/8/layout/radial1"/>
    <dgm:cxn modelId="{5A14BA25-49DF-43A3-896F-0362C230EDDE}" type="presParOf" srcId="{646548ED-07E2-4AD6-8463-8DA72AF38B91}" destId="{6C9113C2-6D95-4777-8224-9D8BD0F66E8E}" srcOrd="0" destOrd="0" presId="urn:microsoft.com/office/officeart/2005/8/layout/radial1"/>
    <dgm:cxn modelId="{4667A9AD-70E5-4C45-A335-06B1D1BC6EA7}" type="presParOf" srcId="{2CE23744-7ADC-4519-A78E-04BDDD44E7A2}" destId="{5EC48458-8BEE-407E-9634-192CEB4E6DF2}" srcOrd="6" destOrd="0" presId="urn:microsoft.com/office/officeart/2005/8/layout/radial1"/>
    <dgm:cxn modelId="{AD624978-7C86-4FEA-A3EF-38B034D7D02F}" type="presParOf" srcId="{2CE23744-7ADC-4519-A78E-04BDDD44E7A2}" destId="{8A0E3EB7-65D7-4660-9630-5C17F8F90070}" srcOrd="7" destOrd="0" presId="urn:microsoft.com/office/officeart/2005/8/layout/radial1"/>
    <dgm:cxn modelId="{390C2D90-3C50-4161-BD7B-BB8CDB13FD00}" type="presParOf" srcId="{8A0E3EB7-65D7-4660-9630-5C17F8F90070}" destId="{1CB0C004-78B3-44D5-9EC0-C325C4281592}" srcOrd="0" destOrd="0" presId="urn:microsoft.com/office/officeart/2005/8/layout/radial1"/>
    <dgm:cxn modelId="{D81AF703-B420-4E39-A68B-E554C54D1E8A}" type="presParOf" srcId="{2CE23744-7ADC-4519-A78E-04BDDD44E7A2}" destId="{BE66ABFB-F5F8-4DC0-BE88-0C3BFB87F70F}" srcOrd="8" destOrd="0" presId="urn:microsoft.com/office/officeart/2005/8/layout/radial1"/>
    <dgm:cxn modelId="{54B584A2-8D36-48D9-99A3-9862EF99D831}" type="presParOf" srcId="{2CE23744-7ADC-4519-A78E-04BDDD44E7A2}" destId="{DEB89383-BEEE-4B07-88C0-ECFA89266758}" srcOrd="9" destOrd="0" presId="urn:microsoft.com/office/officeart/2005/8/layout/radial1"/>
    <dgm:cxn modelId="{43744EE1-C073-4F1A-924B-2FAAC06E82BC}" type="presParOf" srcId="{DEB89383-BEEE-4B07-88C0-ECFA89266758}" destId="{C7767096-91F4-4426-B46E-093F14EF5DC1}" srcOrd="0" destOrd="0" presId="urn:microsoft.com/office/officeart/2005/8/layout/radial1"/>
    <dgm:cxn modelId="{B341671A-B835-4CB1-B85C-ACA36C4C1BA8}" type="presParOf" srcId="{2CE23744-7ADC-4519-A78E-04BDDD44E7A2}" destId="{6D06C7B2-DD2A-4608-985C-9562FA856EAC}" srcOrd="10" destOrd="0" presId="urn:microsoft.com/office/officeart/2005/8/layout/radial1"/>
    <dgm:cxn modelId="{0A2096F9-D6BD-49DE-A8B0-4FCF6EC28109}" type="presParOf" srcId="{2CE23744-7ADC-4519-A78E-04BDDD44E7A2}" destId="{92CB77A2-CE97-44F0-BECE-8C9207CB22D9}" srcOrd="11" destOrd="0" presId="urn:microsoft.com/office/officeart/2005/8/layout/radial1"/>
    <dgm:cxn modelId="{0F90F0F7-D542-4F39-A662-D49CFD1FAF86}" type="presParOf" srcId="{92CB77A2-CE97-44F0-BECE-8C9207CB22D9}" destId="{A2EFF20F-470A-4D2E-AC1A-E89F89BA4745}" srcOrd="0" destOrd="0" presId="urn:microsoft.com/office/officeart/2005/8/layout/radial1"/>
    <dgm:cxn modelId="{B73CDDB6-58A4-431D-8EB7-0D0E457FC47B}" type="presParOf" srcId="{2CE23744-7ADC-4519-A78E-04BDDD44E7A2}" destId="{57DF34AE-D5C6-499E-849D-AC5B28FCF94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6EF3F1-34CA-42D8-8791-35F102E2513A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2B2BE06-B3DA-4689-B386-B1FC9E55791C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/>
            <a:t>PERPUSTAKAAN DIGITAL NASIONAL INDONESIA</a:t>
          </a:r>
          <a:endParaRPr lang="en-US" sz="2000" b="1" dirty="0"/>
        </a:p>
      </dgm:t>
    </dgm:pt>
    <dgm:pt modelId="{8BEF35C7-9242-4592-9083-8244C38B65EB}" type="parTrans" cxnId="{2B62BD89-0071-434A-BD3B-B937A29002AC}">
      <dgm:prSet/>
      <dgm:spPr/>
      <dgm:t>
        <a:bodyPr/>
        <a:lstStyle/>
        <a:p>
          <a:endParaRPr lang="en-US"/>
        </a:p>
      </dgm:t>
    </dgm:pt>
    <dgm:pt modelId="{485C6F5F-C211-4EB6-B46F-8136DBDD6EC8}" type="sibTrans" cxnId="{2B62BD89-0071-434A-BD3B-B937A29002AC}">
      <dgm:prSet/>
      <dgm:spPr/>
      <dgm:t>
        <a:bodyPr/>
        <a:lstStyle/>
        <a:p>
          <a:endParaRPr lang="en-US"/>
        </a:p>
      </dgm:t>
    </dgm:pt>
    <dgm:pt modelId="{3CB3634E-689D-427E-8D7D-CDC739461B31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BNI</a:t>
          </a:r>
          <a:endParaRPr lang="en-US" sz="2800" dirty="0"/>
        </a:p>
      </dgm:t>
    </dgm:pt>
    <dgm:pt modelId="{0097DE56-9E1D-432D-9326-C8636DD9537D}" type="parTrans" cxnId="{A2520141-5483-4EDA-986A-20E37F74C522}">
      <dgm:prSet/>
      <dgm:spPr/>
      <dgm:t>
        <a:bodyPr/>
        <a:lstStyle/>
        <a:p>
          <a:endParaRPr lang="en-US"/>
        </a:p>
      </dgm:t>
    </dgm:pt>
    <dgm:pt modelId="{74205016-ED88-452E-9345-51D84571BEA1}" type="sibTrans" cxnId="{A2520141-5483-4EDA-986A-20E37F74C522}">
      <dgm:prSet/>
      <dgm:spPr/>
      <dgm:t>
        <a:bodyPr/>
        <a:lstStyle/>
        <a:p>
          <a:endParaRPr lang="en-US"/>
        </a:p>
      </dgm:t>
    </dgm:pt>
    <dgm:pt modelId="{E42C4729-1639-4995-A587-BD242604C063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/>
            <a:t>B</a:t>
          </a:r>
          <a:r>
            <a:rPr lang="id-ID" sz="2800" dirty="0" smtClean="0"/>
            <a:t>i</a:t>
          </a:r>
          <a:r>
            <a:rPr lang="en-US" sz="2800" dirty="0" smtClean="0"/>
            <a:t>D</a:t>
          </a:r>
          <a:endParaRPr lang="en-US" sz="2800" dirty="0"/>
        </a:p>
      </dgm:t>
    </dgm:pt>
    <dgm:pt modelId="{F48929FE-C81B-475D-8FB6-81661F3B63AA}" type="parTrans" cxnId="{A3904C88-28F8-41A4-A0FF-7BD4097C96CE}">
      <dgm:prSet/>
      <dgm:spPr/>
      <dgm:t>
        <a:bodyPr/>
        <a:lstStyle/>
        <a:p>
          <a:endParaRPr lang="en-US"/>
        </a:p>
      </dgm:t>
    </dgm:pt>
    <dgm:pt modelId="{4F053CAE-E870-4A90-997C-7ADD5490FA64}" type="sibTrans" cxnId="{A3904C88-28F8-41A4-A0FF-7BD4097C96CE}">
      <dgm:prSet/>
      <dgm:spPr/>
      <dgm:t>
        <a:bodyPr/>
        <a:lstStyle/>
        <a:p>
          <a:endParaRPr lang="en-US"/>
        </a:p>
      </dgm:t>
    </dgm:pt>
    <dgm:pt modelId="{099EE4B0-8EA0-47F4-9C5E-0B2E5A74FDD8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smtClean="0"/>
            <a:t>B</a:t>
          </a:r>
          <a:r>
            <a:rPr lang="id-ID" sz="2800" smtClean="0"/>
            <a:t>i</a:t>
          </a:r>
          <a:r>
            <a:rPr lang="en-US" sz="2800" smtClean="0"/>
            <a:t>D</a:t>
          </a:r>
          <a:endParaRPr lang="en-US" sz="2800" dirty="0"/>
        </a:p>
      </dgm:t>
    </dgm:pt>
    <dgm:pt modelId="{DD116C7A-501D-4ADA-8D84-3AFAB5187AEE}" type="parTrans" cxnId="{8815B29D-6A84-4928-A685-CDC7A77B0BBD}">
      <dgm:prSet/>
      <dgm:spPr/>
      <dgm:t>
        <a:bodyPr/>
        <a:lstStyle/>
        <a:p>
          <a:endParaRPr lang="en-US"/>
        </a:p>
      </dgm:t>
    </dgm:pt>
    <dgm:pt modelId="{B25B81D6-E160-44C5-BED0-5364165BFD8F}" type="sibTrans" cxnId="{8815B29D-6A84-4928-A685-CDC7A77B0BBD}">
      <dgm:prSet/>
      <dgm:spPr/>
      <dgm:t>
        <a:bodyPr/>
        <a:lstStyle/>
        <a:p>
          <a:endParaRPr lang="en-US"/>
        </a:p>
      </dgm:t>
    </dgm:pt>
    <dgm:pt modelId="{E8FFB794-80E4-458A-8035-6B3730835370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smtClean="0"/>
            <a:t>KIN</a:t>
          </a:r>
          <a:endParaRPr lang="en-US" sz="2800" dirty="0"/>
        </a:p>
      </dgm:t>
    </dgm:pt>
    <dgm:pt modelId="{866ADD02-F9BD-4305-AB30-12947145D238}" type="parTrans" cxnId="{69FEAE25-1181-4BB8-8A4E-D16BC50E3284}">
      <dgm:prSet/>
      <dgm:spPr/>
      <dgm:t>
        <a:bodyPr/>
        <a:lstStyle/>
        <a:p>
          <a:endParaRPr lang="en-US"/>
        </a:p>
      </dgm:t>
    </dgm:pt>
    <dgm:pt modelId="{BEBD0A8F-3A5B-4BA8-A9FD-E97631B6B8A8}" type="sibTrans" cxnId="{69FEAE25-1181-4BB8-8A4E-D16BC50E3284}">
      <dgm:prSet/>
      <dgm:spPr/>
      <dgm:t>
        <a:bodyPr/>
        <a:lstStyle/>
        <a:p>
          <a:endParaRPr lang="en-US"/>
        </a:p>
      </dgm:t>
    </dgm:pt>
    <dgm:pt modelId="{4D26D3A7-5F48-4C75-8426-F4F9A2834447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smtClean="0"/>
            <a:t>KID</a:t>
          </a:r>
          <a:endParaRPr lang="en-US" sz="2800" dirty="0"/>
        </a:p>
      </dgm:t>
    </dgm:pt>
    <dgm:pt modelId="{CD51C301-117E-416C-8F15-70F166C256F9}" type="parTrans" cxnId="{2D92C35E-60CF-4DBB-8229-5FBF6C537B35}">
      <dgm:prSet/>
      <dgm:spPr/>
      <dgm:t>
        <a:bodyPr/>
        <a:lstStyle/>
        <a:p>
          <a:endParaRPr lang="en-US"/>
        </a:p>
      </dgm:t>
    </dgm:pt>
    <dgm:pt modelId="{22870987-1727-4C62-9410-3CBA4D7E7628}" type="sibTrans" cxnId="{2D92C35E-60CF-4DBB-8229-5FBF6C537B35}">
      <dgm:prSet/>
      <dgm:spPr/>
      <dgm:t>
        <a:bodyPr/>
        <a:lstStyle/>
        <a:p>
          <a:endParaRPr lang="en-US"/>
        </a:p>
      </dgm:t>
    </dgm:pt>
    <dgm:pt modelId="{9BA4CF2F-BB16-40BF-80CE-2251757E29A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smtClean="0"/>
            <a:t>KID</a:t>
          </a:r>
          <a:endParaRPr lang="en-US" sz="2800" dirty="0"/>
        </a:p>
      </dgm:t>
    </dgm:pt>
    <dgm:pt modelId="{374D6EC2-0FCF-4C53-A45A-0AB2FA5736A4}" type="parTrans" cxnId="{8F600D07-07B6-4727-9984-DC637F432D9D}">
      <dgm:prSet/>
      <dgm:spPr/>
      <dgm:t>
        <a:bodyPr/>
        <a:lstStyle/>
        <a:p>
          <a:endParaRPr lang="en-US"/>
        </a:p>
      </dgm:t>
    </dgm:pt>
    <dgm:pt modelId="{21D72E0A-F675-4CEC-8683-EE4DEF957715}" type="sibTrans" cxnId="{8F600D07-07B6-4727-9984-DC637F432D9D}">
      <dgm:prSet/>
      <dgm:spPr/>
      <dgm:t>
        <a:bodyPr/>
        <a:lstStyle/>
        <a:p>
          <a:endParaRPr lang="en-US"/>
        </a:p>
      </dgm:t>
    </dgm:pt>
    <dgm:pt modelId="{06798184-2547-4110-9E21-07E3AC2C5D34}" type="pres">
      <dgm:prSet presAssocID="{2C6EF3F1-34CA-42D8-8791-35F102E2513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7486697-92F4-4ABE-AB05-8CE1AD0FAE8B}" type="pres">
      <dgm:prSet presAssocID="{A2B2BE06-B3DA-4689-B386-B1FC9E55791C}" presName="root1" presStyleCnt="0"/>
      <dgm:spPr/>
      <dgm:t>
        <a:bodyPr/>
        <a:lstStyle/>
        <a:p>
          <a:endParaRPr lang="id-ID"/>
        </a:p>
      </dgm:t>
    </dgm:pt>
    <dgm:pt modelId="{944C851D-C62F-43ED-819A-98843B51DE26}" type="pres">
      <dgm:prSet presAssocID="{A2B2BE06-B3DA-4689-B386-B1FC9E55791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7B3CED3-82B9-4519-9EAD-42AECB358B33}" type="pres">
      <dgm:prSet presAssocID="{A2B2BE06-B3DA-4689-B386-B1FC9E55791C}" presName="level2hierChild" presStyleCnt="0"/>
      <dgm:spPr/>
      <dgm:t>
        <a:bodyPr/>
        <a:lstStyle/>
        <a:p>
          <a:endParaRPr lang="id-ID"/>
        </a:p>
      </dgm:t>
    </dgm:pt>
    <dgm:pt modelId="{2A81BDAC-4A42-451C-A7F9-0BFFD40A4BE4}" type="pres">
      <dgm:prSet presAssocID="{0097DE56-9E1D-432D-9326-C8636DD9537D}" presName="conn2-1" presStyleLbl="parChTrans1D2" presStyleIdx="0" presStyleCnt="2"/>
      <dgm:spPr/>
      <dgm:t>
        <a:bodyPr/>
        <a:lstStyle/>
        <a:p>
          <a:endParaRPr lang="id-ID"/>
        </a:p>
      </dgm:t>
    </dgm:pt>
    <dgm:pt modelId="{43B4B1E0-743F-46A5-812E-021B4B3A6E9D}" type="pres">
      <dgm:prSet presAssocID="{0097DE56-9E1D-432D-9326-C8636DD9537D}" presName="connTx" presStyleLbl="parChTrans1D2" presStyleIdx="0" presStyleCnt="2"/>
      <dgm:spPr/>
      <dgm:t>
        <a:bodyPr/>
        <a:lstStyle/>
        <a:p>
          <a:endParaRPr lang="id-ID"/>
        </a:p>
      </dgm:t>
    </dgm:pt>
    <dgm:pt modelId="{EB1A07FB-47ED-4D64-A926-0A9DF8A16AE9}" type="pres">
      <dgm:prSet presAssocID="{3CB3634E-689D-427E-8D7D-CDC739461B31}" presName="root2" presStyleCnt="0"/>
      <dgm:spPr/>
      <dgm:t>
        <a:bodyPr/>
        <a:lstStyle/>
        <a:p>
          <a:endParaRPr lang="id-ID"/>
        </a:p>
      </dgm:t>
    </dgm:pt>
    <dgm:pt modelId="{76D2AF99-A6C6-491F-9D28-529C190D8F24}" type="pres">
      <dgm:prSet presAssocID="{3CB3634E-689D-427E-8D7D-CDC739461B3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10C72DD-6368-44E6-9D4C-F379D58C2259}" type="pres">
      <dgm:prSet presAssocID="{3CB3634E-689D-427E-8D7D-CDC739461B31}" presName="level3hierChild" presStyleCnt="0"/>
      <dgm:spPr/>
      <dgm:t>
        <a:bodyPr/>
        <a:lstStyle/>
        <a:p>
          <a:endParaRPr lang="id-ID"/>
        </a:p>
      </dgm:t>
    </dgm:pt>
    <dgm:pt modelId="{43F5FB44-9758-4DC5-A915-2B012EC52EE0}" type="pres">
      <dgm:prSet presAssocID="{F48929FE-C81B-475D-8FB6-81661F3B63AA}" presName="conn2-1" presStyleLbl="parChTrans1D3" presStyleIdx="0" presStyleCnt="4"/>
      <dgm:spPr/>
      <dgm:t>
        <a:bodyPr/>
        <a:lstStyle/>
        <a:p>
          <a:endParaRPr lang="id-ID"/>
        </a:p>
      </dgm:t>
    </dgm:pt>
    <dgm:pt modelId="{BDCF1982-11FA-4334-9910-A930F415D637}" type="pres">
      <dgm:prSet presAssocID="{F48929FE-C81B-475D-8FB6-81661F3B63AA}" presName="connTx" presStyleLbl="parChTrans1D3" presStyleIdx="0" presStyleCnt="4"/>
      <dgm:spPr/>
      <dgm:t>
        <a:bodyPr/>
        <a:lstStyle/>
        <a:p>
          <a:endParaRPr lang="id-ID"/>
        </a:p>
      </dgm:t>
    </dgm:pt>
    <dgm:pt modelId="{52EEA4CA-FAD5-414E-B360-F4F36A80848B}" type="pres">
      <dgm:prSet presAssocID="{E42C4729-1639-4995-A587-BD242604C063}" presName="root2" presStyleCnt="0"/>
      <dgm:spPr/>
      <dgm:t>
        <a:bodyPr/>
        <a:lstStyle/>
        <a:p>
          <a:endParaRPr lang="id-ID"/>
        </a:p>
      </dgm:t>
    </dgm:pt>
    <dgm:pt modelId="{1A31667A-E2D0-4D74-929F-1376433B73CF}" type="pres">
      <dgm:prSet presAssocID="{E42C4729-1639-4995-A587-BD242604C06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7F25656-6626-463C-802B-AF529743E0E6}" type="pres">
      <dgm:prSet presAssocID="{E42C4729-1639-4995-A587-BD242604C063}" presName="level3hierChild" presStyleCnt="0"/>
      <dgm:spPr/>
      <dgm:t>
        <a:bodyPr/>
        <a:lstStyle/>
        <a:p>
          <a:endParaRPr lang="id-ID"/>
        </a:p>
      </dgm:t>
    </dgm:pt>
    <dgm:pt modelId="{C7805119-499D-4677-A4AA-C066B6FC6595}" type="pres">
      <dgm:prSet presAssocID="{DD116C7A-501D-4ADA-8D84-3AFAB5187AEE}" presName="conn2-1" presStyleLbl="parChTrans1D3" presStyleIdx="1" presStyleCnt="4"/>
      <dgm:spPr/>
      <dgm:t>
        <a:bodyPr/>
        <a:lstStyle/>
        <a:p>
          <a:endParaRPr lang="id-ID"/>
        </a:p>
      </dgm:t>
    </dgm:pt>
    <dgm:pt modelId="{F4DE96CB-45D2-4F3A-8A16-E9FED1E662E8}" type="pres">
      <dgm:prSet presAssocID="{DD116C7A-501D-4ADA-8D84-3AFAB5187AEE}" presName="connTx" presStyleLbl="parChTrans1D3" presStyleIdx="1" presStyleCnt="4"/>
      <dgm:spPr/>
      <dgm:t>
        <a:bodyPr/>
        <a:lstStyle/>
        <a:p>
          <a:endParaRPr lang="id-ID"/>
        </a:p>
      </dgm:t>
    </dgm:pt>
    <dgm:pt modelId="{BBE7CE0C-5C1E-4324-B67B-05727632E7C7}" type="pres">
      <dgm:prSet presAssocID="{099EE4B0-8EA0-47F4-9C5E-0B2E5A74FDD8}" presName="root2" presStyleCnt="0"/>
      <dgm:spPr/>
      <dgm:t>
        <a:bodyPr/>
        <a:lstStyle/>
        <a:p>
          <a:endParaRPr lang="id-ID"/>
        </a:p>
      </dgm:t>
    </dgm:pt>
    <dgm:pt modelId="{655EF6C3-ECAC-4342-A636-6B4B4668D039}" type="pres">
      <dgm:prSet presAssocID="{099EE4B0-8EA0-47F4-9C5E-0B2E5A74FDD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9B0A0F7F-9A2E-4D4B-B55E-CBDFEBB304EB}" type="pres">
      <dgm:prSet presAssocID="{099EE4B0-8EA0-47F4-9C5E-0B2E5A74FDD8}" presName="level3hierChild" presStyleCnt="0"/>
      <dgm:spPr/>
      <dgm:t>
        <a:bodyPr/>
        <a:lstStyle/>
        <a:p>
          <a:endParaRPr lang="id-ID"/>
        </a:p>
      </dgm:t>
    </dgm:pt>
    <dgm:pt modelId="{B22B8717-5D23-4486-8E0D-8CDAED02C90F}" type="pres">
      <dgm:prSet presAssocID="{866ADD02-F9BD-4305-AB30-12947145D238}" presName="conn2-1" presStyleLbl="parChTrans1D2" presStyleIdx="1" presStyleCnt="2"/>
      <dgm:spPr/>
      <dgm:t>
        <a:bodyPr/>
        <a:lstStyle/>
        <a:p>
          <a:endParaRPr lang="id-ID"/>
        </a:p>
      </dgm:t>
    </dgm:pt>
    <dgm:pt modelId="{283C2579-FED2-4D40-B120-4A1D89158942}" type="pres">
      <dgm:prSet presAssocID="{866ADD02-F9BD-4305-AB30-12947145D238}" presName="connTx" presStyleLbl="parChTrans1D2" presStyleIdx="1" presStyleCnt="2"/>
      <dgm:spPr/>
      <dgm:t>
        <a:bodyPr/>
        <a:lstStyle/>
        <a:p>
          <a:endParaRPr lang="id-ID"/>
        </a:p>
      </dgm:t>
    </dgm:pt>
    <dgm:pt modelId="{F50C7937-6D1C-4590-9FF9-3844E8FC8111}" type="pres">
      <dgm:prSet presAssocID="{E8FFB794-80E4-458A-8035-6B3730835370}" presName="root2" presStyleCnt="0"/>
      <dgm:spPr/>
      <dgm:t>
        <a:bodyPr/>
        <a:lstStyle/>
        <a:p>
          <a:endParaRPr lang="id-ID"/>
        </a:p>
      </dgm:t>
    </dgm:pt>
    <dgm:pt modelId="{7874C7E8-E40A-49B2-892F-21ED288A7403}" type="pres">
      <dgm:prSet presAssocID="{E8FFB794-80E4-458A-8035-6B373083537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4C3BB6B-9F14-4FED-A279-2F330C60844F}" type="pres">
      <dgm:prSet presAssocID="{E8FFB794-80E4-458A-8035-6B3730835370}" presName="level3hierChild" presStyleCnt="0"/>
      <dgm:spPr/>
      <dgm:t>
        <a:bodyPr/>
        <a:lstStyle/>
        <a:p>
          <a:endParaRPr lang="id-ID"/>
        </a:p>
      </dgm:t>
    </dgm:pt>
    <dgm:pt modelId="{C2E67DB5-FB9F-4CFE-9415-CC56B806C69A}" type="pres">
      <dgm:prSet presAssocID="{CD51C301-117E-416C-8F15-70F166C256F9}" presName="conn2-1" presStyleLbl="parChTrans1D3" presStyleIdx="2" presStyleCnt="4"/>
      <dgm:spPr/>
      <dgm:t>
        <a:bodyPr/>
        <a:lstStyle/>
        <a:p>
          <a:endParaRPr lang="id-ID"/>
        </a:p>
      </dgm:t>
    </dgm:pt>
    <dgm:pt modelId="{E0E44FF7-4BE9-4D9B-A804-27C078112B16}" type="pres">
      <dgm:prSet presAssocID="{CD51C301-117E-416C-8F15-70F166C256F9}" presName="connTx" presStyleLbl="parChTrans1D3" presStyleIdx="2" presStyleCnt="4"/>
      <dgm:spPr/>
      <dgm:t>
        <a:bodyPr/>
        <a:lstStyle/>
        <a:p>
          <a:endParaRPr lang="id-ID"/>
        </a:p>
      </dgm:t>
    </dgm:pt>
    <dgm:pt modelId="{2BEAE811-1153-4C41-90DD-478600C67785}" type="pres">
      <dgm:prSet presAssocID="{4D26D3A7-5F48-4C75-8426-F4F9A2834447}" presName="root2" presStyleCnt="0"/>
      <dgm:spPr/>
      <dgm:t>
        <a:bodyPr/>
        <a:lstStyle/>
        <a:p>
          <a:endParaRPr lang="id-ID"/>
        </a:p>
      </dgm:t>
    </dgm:pt>
    <dgm:pt modelId="{81A9B83E-9DC4-4662-8D89-7D4531B7A1B1}" type="pres">
      <dgm:prSet presAssocID="{4D26D3A7-5F48-4C75-8426-F4F9A2834447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051F121-446A-482A-8F17-BEA8108DF5EC}" type="pres">
      <dgm:prSet presAssocID="{4D26D3A7-5F48-4C75-8426-F4F9A2834447}" presName="level3hierChild" presStyleCnt="0"/>
      <dgm:spPr/>
      <dgm:t>
        <a:bodyPr/>
        <a:lstStyle/>
        <a:p>
          <a:endParaRPr lang="id-ID"/>
        </a:p>
      </dgm:t>
    </dgm:pt>
    <dgm:pt modelId="{1CF578B2-1C93-4717-A210-D35C0BA14196}" type="pres">
      <dgm:prSet presAssocID="{374D6EC2-0FCF-4C53-A45A-0AB2FA5736A4}" presName="conn2-1" presStyleLbl="parChTrans1D3" presStyleIdx="3" presStyleCnt="4"/>
      <dgm:spPr/>
      <dgm:t>
        <a:bodyPr/>
        <a:lstStyle/>
        <a:p>
          <a:endParaRPr lang="id-ID"/>
        </a:p>
      </dgm:t>
    </dgm:pt>
    <dgm:pt modelId="{2D11A6C4-3681-47CD-AE05-070031D20224}" type="pres">
      <dgm:prSet presAssocID="{374D6EC2-0FCF-4C53-A45A-0AB2FA5736A4}" presName="connTx" presStyleLbl="parChTrans1D3" presStyleIdx="3" presStyleCnt="4"/>
      <dgm:spPr/>
      <dgm:t>
        <a:bodyPr/>
        <a:lstStyle/>
        <a:p>
          <a:endParaRPr lang="id-ID"/>
        </a:p>
      </dgm:t>
    </dgm:pt>
    <dgm:pt modelId="{A87B2DE1-8684-4934-A09D-C383177A633F}" type="pres">
      <dgm:prSet presAssocID="{9BA4CF2F-BB16-40BF-80CE-2251757E29AE}" presName="root2" presStyleCnt="0"/>
      <dgm:spPr/>
      <dgm:t>
        <a:bodyPr/>
        <a:lstStyle/>
        <a:p>
          <a:endParaRPr lang="id-ID"/>
        </a:p>
      </dgm:t>
    </dgm:pt>
    <dgm:pt modelId="{2EEBC078-5273-453A-B148-E40BD5DB6A9D}" type="pres">
      <dgm:prSet presAssocID="{9BA4CF2F-BB16-40BF-80CE-2251757E29AE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DD05CD1-D7E9-4B77-A07F-3CFB1E75E8B5}" type="pres">
      <dgm:prSet presAssocID="{9BA4CF2F-BB16-40BF-80CE-2251757E29AE}" presName="level3hierChild" presStyleCnt="0"/>
      <dgm:spPr/>
      <dgm:t>
        <a:bodyPr/>
        <a:lstStyle/>
        <a:p>
          <a:endParaRPr lang="id-ID"/>
        </a:p>
      </dgm:t>
    </dgm:pt>
  </dgm:ptLst>
  <dgm:cxnLst>
    <dgm:cxn modelId="{8815B29D-6A84-4928-A685-CDC7A77B0BBD}" srcId="{3CB3634E-689D-427E-8D7D-CDC739461B31}" destId="{099EE4B0-8EA0-47F4-9C5E-0B2E5A74FDD8}" srcOrd="1" destOrd="0" parTransId="{DD116C7A-501D-4ADA-8D84-3AFAB5187AEE}" sibTransId="{B25B81D6-E160-44C5-BED0-5364165BFD8F}"/>
    <dgm:cxn modelId="{1C0AE89F-1F73-4CD0-BD0E-40DCCC7C6140}" type="presOf" srcId="{9BA4CF2F-BB16-40BF-80CE-2251757E29AE}" destId="{2EEBC078-5273-453A-B148-E40BD5DB6A9D}" srcOrd="0" destOrd="0" presId="urn:microsoft.com/office/officeart/2008/layout/HorizontalMultiLevelHierarchy"/>
    <dgm:cxn modelId="{4D5C38F0-E687-4EDE-9CFF-6F452146D657}" type="presOf" srcId="{CD51C301-117E-416C-8F15-70F166C256F9}" destId="{E0E44FF7-4BE9-4D9B-A804-27C078112B16}" srcOrd="1" destOrd="0" presId="urn:microsoft.com/office/officeart/2008/layout/HorizontalMultiLevelHierarchy"/>
    <dgm:cxn modelId="{B6ACB642-C111-46B6-B5DD-5775EA95AEB7}" type="presOf" srcId="{CD51C301-117E-416C-8F15-70F166C256F9}" destId="{C2E67DB5-FB9F-4CFE-9415-CC56B806C69A}" srcOrd="0" destOrd="0" presId="urn:microsoft.com/office/officeart/2008/layout/HorizontalMultiLevelHierarchy"/>
    <dgm:cxn modelId="{7EC74BA8-9EB5-49A6-B933-0D3848DF33AA}" type="presOf" srcId="{374D6EC2-0FCF-4C53-A45A-0AB2FA5736A4}" destId="{1CF578B2-1C93-4717-A210-D35C0BA14196}" srcOrd="0" destOrd="0" presId="urn:microsoft.com/office/officeart/2008/layout/HorizontalMultiLevelHierarchy"/>
    <dgm:cxn modelId="{A3904C88-28F8-41A4-A0FF-7BD4097C96CE}" srcId="{3CB3634E-689D-427E-8D7D-CDC739461B31}" destId="{E42C4729-1639-4995-A587-BD242604C063}" srcOrd="0" destOrd="0" parTransId="{F48929FE-C81B-475D-8FB6-81661F3B63AA}" sibTransId="{4F053CAE-E870-4A90-997C-7ADD5490FA64}"/>
    <dgm:cxn modelId="{23EBE2C8-AC16-46B7-A0C4-8734012A9123}" type="presOf" srcId="{A2B2BE06-B3DA-4689-B386-B1FC9E55791C}" destId="{944C851D-C62F-43ED-819A-98843B51DE26}" srcOrd="0" destOrd="0" presId="urn:microsoft.com/office/officeart/2008/layout/HorizontalMultiLevelHierarchy"/>
    <dgm:cxn modelId="{17EA97DB-8143-477C-B62E-5F750DBB68A0}" type="presOf" srcId="{0097DE56-9E1D-432D-9326-C8636DD9537D}" destId="{43B4B1E0-743F-46A5-812E-021B4B3A6E9D}" srcOrd="1" destOrd="0" presId="urn:microsoft.com/office/officeart/2008/layout/HorizontalMultiLevelHierarchy"/>
    <dgm:cxn modelId="{27E98239-8EF8-49F2-A7C4-95A6F8D0E736}" type="presOf" srcId="{866ADD02-F9BD-4305-AB30-12947145D238}" destId="{283C2579-FED2-4D40-B120-4A1D89158942}" srcOrd="1" destOrd="0" presId="urn:microsoft.com/office/officeart/2008/layout/HorizontalMultiLevelHierarchy"/>
    <dgm:cxn modelId="{2BF71737-0139-49AD-8482-9F418B79E65A}" type="presOf" srcId="{866ADD02-F9BD-4305-AB30-12947145D238}" destId="{B22B8717-5D23-4486-8E0D-8CDAED02C90F}" srcOrd="0" destOrd="0" presId="urn:microsoft.com/office/officeart/2008/layout/HorizontalMultiLevelHierarchy"/>
    <dgm:cxn modelId="{5938E8C3-A20A-4F3D-ABDC-A2E1459B5269}" type="presOf" srcId="{DD116C7A-501D-4ADA-8D84-3AFAB5187AEE}" destId="{C7805119-499D-4677-A4AA-C066B6FC6595}" srcOrd="0" destOrd="0" presId="urn:microsoft.com/office/officeart/2008/layout/HorizontalMultiLevelHierarchy"/>
    <dgm:cxn modelId="{A2520141-5483-4EDA-986A-20E37F74C522}" srcId="{A2B2BE06-B3DA-4689-B386-B1FC9E55791C}" destId="{3CB3634E-689D-427E-8D7D-CDC739461B31}" srcOrd="0" destOrd="0" parTransId="{0097DE56-9E1D-432D-9326-C8636DD9537D}" sibTransId="{74205016-ED88-452E-9345-51D84571BEA1}"/>
    <dgm:cxn modelId="{DDBC14C3-9629-494B-98EE-D38B2DCA4F5E}" type="presOf" srcId="{4D26D3A7-5F48-4C75-8426-F4F9A2834447}" destId="{81A9B83E-9DC4-4662-8D89-7D4531B7A1B1}" srcOrd="0" destOrd="0" presId="urn:microsoft.com/office/officeart/2008/layout/HorizontalMultiLevelHierarchy"/>
    <dgm:cxn modelId="{2D92C35E-60CF-4DBB-8229-5FBF6C537B35}" srcId="{E8FFB794-80E4-458A-8035-6B3730835370}" destId="{4D26D3A7-5F48-4C75-8426-F4F9A2834447}" srcOrd="0" destOrd="0" parTransId="{CD51C301-117E-416C-8F15-70F166C256F9}" sibTransId="{22870987-1727-4C62-9410-3CBA4D7E7628}"/>
    <dgm:cxn modelId="{69FEAE25-1181-4BB8-8A4E-D16BC50E3284}" srcId="{A2B2BE06-B3DA-4689-B386-B1FC9E55791C}" destId="{E8FFB794-80E4-458A-8035-6B3730835370}" srcOrd="1" destOrd="0" parTransId="{866ADD02-F9BD-4305-AB30-12947145D238}" sibTransId="{BEBD0A8F-3A5B-4BA8-A9FD-E97631B6B8A8}"/>
    <dgm:cxn modelId="{5E613185-937A-4399-A58D-2949DA658648}" type="presOf" srcId="{2C6EF3F1-34CA-42D8-8791-35F102E2513A}" destId="{06798184-2547-4110-9E21-07E3AC2C5D34}" srcOrd="0" destOrd="0" presId="urn:microsoft.com/office/officeart/2008/layout/HorizontalMultiLevelHierarchy"/>
    <dgm:cxn modelId="{24EAC1F0-6CBA-4855-AEA3-7857D13A73BD}" type="presOf" srcId="{F48929FE-C81B-475D-8FB6-81661F3B63AA}" destId="{43F5FB44-9758-4DC5-A915-2B012EC52EE0}" srcOrd="0" destOrd="0" presId="urn:microsoft.com/office/officeart/2008/layout/HorizontalMultiLevelHierarchy"/>
    <dgm:cxn modelId="{E8FC1722-9545-4820-A438-77DEBEB35846}" type="presOf" srcId="{E42C4729-1639-4995-A587-BD242604C063}" destId="{1A31667A-E2D0-4D74-929F-1376433B73CF}" srcOrd="0" destOrd="0" presId="urn:microsoft.com/office/officeart/2008/layout/HorizontalMultiLevelHierarchy"/>
    <dgm:cxn modelId="{FF4968A0-5A34-4011-BB82-A9E6671FED95}" type="presOf" srcId="{F48929FE-C81B-475D-8FB6-81661F3B63AA}" destId="{BDCF1982-11FA-4334-9910-A930F415D637}" srcOrd="1" destOrd="0" presId="urn:microsoft.com/office/officeart/2008/layout/HorizontalMultiLevelHierarchy"/>
    <dgm:cxn modelId="{2B62BD89-0071-434A-BD3B-B937A29002AC}" srcId="{2C6EF3F1-34CA-42D8-8791-35F102E2513A}" destId="{A2B2BE06-B3DA-4689-B386-B1FC9E55791C}" srcOrd="0" destOrd="0" parTransId="{8BEF35C7-9242-4592-9083-8244C38B65EB}" sibTransId="{485C6F5F-C211-4EB6-B46F-8136DBDD6EC8}"/>
    <dgm:cxn modelId="{18C8E1EE-7561-4FA3-A7A0-02F1C165669B}" type="presOf" srcId="{099EE4B0-8EA0-47F4-9C5E-0B2E5A74FDD8}" destId="{655EF6C3-ECAC-4342-A636-6B4B4668D039}" srcOrd="0" destOrd="0" presId="urn:microsoft.com/office/officeart/2008/layout/HorizontalMultiLevelHierarchy"/>
    <dgm:cxn modelId="{E1AA5DF0-1E4A-4E22-BD51-26488C09CFEA}" type="presOf" srcId="{E8FFB794-80E4-458A-8035-6B3730835370}" destId="{7874C7E8-E40A-49B2-892F-21ED288A7403}" srcOrd="0" destOrd="0" presId="urn:microsoft.com/office/officeart/2008/layout/HorizontalMultiLevelHierarchy"/>
    <dgm:cxn modelId="{7CA59C4D-3C63-4DEA-BA28-7C38CE4F09B5}" type="presOf" srcId="{374D6EC2-0FCF-4C53-A45A-0AB2FA5736A4}" destId="{2D11A6C4-3681-47CD-AE05-070031D20224}" srcOrd="1" destOrd="0" presId="urn:microsoft.com/office/officeart/2008/layout/HorizontalMultiLevelHierarchy"/>
    <dgm:cxn modelId="{8F600D07-07B6-4727-9984-DC637F432D9D}" srcId="{E8FFB794-80E4-458A-8035-6B3730835370}" destId="{9BA4CF2F-BB16-40BF-80CE-2251757E29AE}" srcOrd="1" destOrd="0" parTransId="{374D6EC2-0FCF-4C53-A45A-0AB2FA5736A4}" sibTransId="{21D72E0A-F675-4CEC-8683-EE4DEF957715}"/>
    <dgm:cxn modelId="{908E9B1C-615E-415F-8509-12D4BE9C1D77}" type="presOf" srcId="{0097DE56-9E1D-432D-9326-C8636DD9537D}" destId="{2A81BDAC-4A42-451C-A7F9-0BFFD40A4BE4}" srcOrd="0" destOrd="0" presId="urn:microsoft.com/office/officeart/2008/layout/HorizontalMultiLevelHierarchy"/>
    <dgm:cxn modelId="{DE162F9A-EBA2-4D9B-A324-D0B8D9162ECE}" type="presOf" srcId="{DD116C7A-501D-4ADA-8D84-3AFAB5187AEE}" destId="{F4DE96CB-45D2-4F3A-8A16-E9FED1E662E8}" srcOrd="1" destOrd="0" presId="urn:microsoft.com/office/officeart/2008/layout/HorizontalMultiLevelHierarchy"/>
    <dgm:cxn modelId="{2462900B-6714-4D0D-9099-466C06DA6194}" type="presOf" srcId="{3CB3634E-689D-427E-8D7D-CDC739461B31}" destId="{76D2AF99-A6C6-491F-9D28-529C190D8F24}" srcOrd="0" destOrd="0" presId="urn:microsoft.com/office/officeart/2008/layout/HorizontalMultiLevelHierarchy"/>
    <dgm:cxn modelId="{1FA3E422-D09E-47BD-BDBD-8C129E9AB998}" type="presParOf" srcId="{06798184-2547-4110-9E21-07E3AC2C5D34}" destId="{D7486697-92F4-4ABE-AB05-8CE1AD0FAE8B}" srcOrd="0" destOrd="0" presId="urn:microsoft.com/office/officeart/2008/layout/HorizontalMultiLevelHierarchy"/>
    <dgm:cxn modelId="{EE96D8E1-CE4A-43C8-BA1C-CE0F58551A64}" type="presParOf" srcId="{D7486697-92F4-4ABE-AB05-8CE1AD0FAE8B}" destId="{944C851D-C62F-43ED-819A-98843B51DE26}" srcOrd="0" destOrd="0" presId="urn:microsoft.com/office/officeart/2008/layout/HorizontalMultiLevelHierarchy"/>
    <dgm:cxn modelId="{D3658EBC-634C-451C-B856-EEC84755B3D1}" type="presParOf" srcId="{D7486697-92F4-4ABE-AB05-8CE1AD0FAE8B}" destId="{D7B3CED3-82B9-4519-9EAD-42AECB358B33}" srcOrd="1" destOrd="0" presId="urn:microsoft.com/office/officeart/2008/layout/HorizontalMultiLevelHierarchy"/>
    <dgm:cxn modelId="{3AA2DC5E-42B9-4586-8193-42E97A8737E5}" type="presParOf" srcId="{D7B3CED3-82B9-4519-9EAD-42AECB358B33}" destId="{2A81BDAC-4A42-451C-A7F9-0BFFD40A4BE4}" srcOrd="0" destOrd="0" presId="urn:microsoft.com/office/officeart/2008/layout/HorizontalMultiLevelHierarchy"/>
    <dgm:cxn modelId="{55E99A6C-BE29-44AB-A5ED-53E325289EFA}" type="presParOf" srcId="{2A81BDAC-4A42-451C-A7F9-0BFFD40A4BE4}" destId="{43B4B1E0-743F-46A5-812E-021B4B3A6E9D}" srcOrd="0" destOrd="0" presId="urn:microsoft.com/office/officeart/2008/layout/HorizontalMultiLevelHierarchy"/>
    <dgm:cxn modelId="{7771C0D6-A505-41B4-BB91-7FFC15442670}" type="presParOf" srcId="{D7B3CED3-82B9-4519-9EAD-42AECB358B33}" destId="{EB1A07FB-47ED-4D64-A926-0A9DF8A16AE9}" srcOrd="1" destOrd="0" presId="urn:microsoft.com/office/officeart/2008/layout/HorizontalMultiLevelHierarchy"/>
    <dgm:cxn modelId="{8C89117C-3D9D-46CD-8A7C-18AB031BEF9A}" type="presParOf" srcId="{EB1A07FB-47ED-4D64-A926-0A9DF8A16AE9}" destId="{76D2AF99-A6C6-491F-9D28-529C190D8F24}" srcOrd="0" destOrd="0" presId="urn:microsoft.com/office/officeart/2008/layout/HorizontalMultiLevelHierarchy"/>
    <dgm:cxn modelId="{3E72A692-9C75-49AF-898F-E1D2F820CC29}" type="presParOf" srcId="{EB1A07FB-47ED-4D64-A926-0A9DF8A16AE9}" destId="{C10C72DD-6368-44E6-9D4C-F379D58C2259}" srcOrd="1" destOrd="0" presId="urn:microsoft.com/office/officeart/2008/layout/HorizontalMultiLevelHierarchy"/>
    <dgm:cxn modelId="{B5ADA562-5430-4A0C-8EBB-6FB6ABB123D3}" type="presParOf" srcId="{C10C72DD-6368-44E6-9D4C-F379D58C2259}" destId="{43F5FB44-9758-4DC5-A915-2B012EC52EE0}" srcOrd="0" destOrd="0" presId="urn:microsoft.com/office/officeart/2008/layout/HorizontalMultiLevelHierarchy"/>
    <dgm:cxn modelId="{7519881A-7DCC-43E0-9B56-DF14DE7C98FC}" type="presParOf" srcId="{43F5FB44-9758-4DC5-A915-2B012EC52EE0}" destId="{BDCF1982-11FA-4334-9910-A930F415D637}" srcOrd="0" destOrd="0" presId="urn:microsoft.com/office/officeart/2008/layout/HorizontalMultiLevelHierarchy"/>
    <dgm:cxn modelId="{12F51D4D-3EBB-49C4-B0D2-85ED678DAF8D}" type="presParOf" srcId="{C10C72DD-6368-44E6-9D4C-F379D58C2259}" destId="{52EEA4CA-FAD5-414E-B360-F4F36A80848B}" srcOrd="1" destOrd="0" presId="urn:microsoft.com/office/officeart/2008/layout/HorizontalMultiLevelHierarchy"/>
    <dgm:cxn modelId="{E4EB6AAD-D310-4EBE-A08A-97AAEB9D4033}" type="presParOf" srcId="{52EEA4CA-FAD5-414E-B360-F4F36A80848B}" destId="{1A31667A-E2D0-4D74-929F-1376433B73CF}" srcOrd="0" destOrd="0" presId="urn:microsoft.com/office/officeart/2008/layout/HorizontalMultiLevelHierarchy"/>
    <dgm:cxn modelId="{AA39A66A-56D6-4A43-9537-69A1BCFD8D37}" type="presParOf" srcId="{52EEA4CA-FAD5-414E-B360-F4F36A80848B}" destId="{97F25656-6626-463C-802B-AF529743E0E6}" srcOrd="1" destOrd="0" presId="urn:microsoft.com/office/officeart/2008/layout/HorizontalMultiLevelHierarchy"/>
    <dgm:cxn modelId="{452BDD25-9673-4781-956A-6B0DB5D27336}" type="presParOf" srcId="{C10C72DD-6368-44E6-9D4C-F379D58C2259}" destId="{C7805119-499D-4677-A4AA-C066B6FC6595}" srcOrd="2" destOrd="0" presId="urn:microsoft.com/office/officeart/2008/layout/HorizontalMultiLevelHierarchy"/>
    <dgm:cxn modelId="{2787C648-8996-4333-847F-59664C9D79CB}" type="presParOf" srcId="{C7805119-499D-4677-A4AA-C066B6FC6595}" destId="{F4DE96CB-45D2-4F3A-8A16-E9FED1E662E8}" srcOrd="0" destOrd="0" presId="urn:microsoft.com/office/officeart/2008/layout/HorizontalMultiLevelHierarchy"/>
    <dgm:cxn modelId="{8E47D8FB-DA30-4719-BF31-9F4718DFA4FB}" type="presParOf" srcId="{C10C72DD-6368-44E6-9D4C-F379D58C2259}" destId="{BBE7CE0C-5C1E-4324-B67B-05727632E7C7}" srcOrd="3" destOrd="0" presId="urn:microsoft.com/office/officeart/2008/layout/HorizontalMultiLevelHierarchy"/>
    <dgm:cxn modelId="{A24E59D7-D4DE-4499-88B5-EE1F44AAB5CF}" type="presParOf" srcId="{BBE7CE0C-5C1E-4324-B67B-05727632E7C7}" destId="{655EF6C3-ECAC-4342-A636-6B4B4668D039}" srcOrd="0" destOrd="0" presId="urn:microsoft.com/office/officeart/2008/layout/HorizontalMultiLevelHierarchy"/>
    <dgm:cxn modelId="{173A2153-C07D-4804-812B-C948D248A6C8}" type="presParOf" srcId="{BBE7CE0C-5C1E-4324-B67B-05727632E7C7}" destId="{9B0A0F7F-9A2E-4D4B-B55E-CBDFEBB304EB}" srcOrd="1" destOrd="0" presId="urn:microsoft.com/office/officeart/2008/layout/HorizontalMultiLevelHierarchy"/>
    <dgm:cxn modelId="{EB74B1F0-00FA-4282-AE83-FCECC632A44B}" type="presParOf" srcId="{D7B3CED3-82B9-4519-9EAD-42AECB358B33}" destId="{B22B8717-5D23-4486-8E0D-8CDAED02C90F}" srcOrd="2" destOrd="0" presId="urn:microsoft.com/office/officeart/2008/layout/HorizontalMultiLevelHierarchy"/>
    <dgm:cxn modelId="{BCA1E211-00ED-4267-93AA-57E64392858E}" type="presParOf" srcId="{B22B8717-5D23-4486-8E0D-8CDAED02C90F}" destId="{283C2579-FED2-4D40-B120-4A1D89158942}" srcOrd="0" destOrd="0" presId="urn:microsoft.com/office/officeart/2008/layout/HorizontalMultiLevelHierarchy"/>
    <dgm:cxn modelId="{7E59C094-0013-4C4F-9CFA-41B6CAE0714F}" type="presParOf" srcId="{D7B3CED3-82B9-4519-9EAD-42AECB358B33}" destId="{F50C7937-6D1C-4590-9FF9-3844E8FC8111}" srcOrd="3" destOrd="0" presId="urn:microsoft.com/office/officeart/2008/layout/HorizontalMultiLevelHierarchy"/>
    <dgm:cxn modelId="{012929BB-6DB9-4A47-9B1F-4AA0F85A243C}" type="presParOf" srcId="{F50C7937-6D1C-4590-9FF9-3844E8FC8111}" destId="{7874C7E8-E40A-49B2-892F-21ED288A7403}" srcOrd="0" destOrd="0" presId="urn:microsoft.com/office/officeart/2008/layout/HorizontalMultiLevelHierarchy"/>
    <dgm:cxn modelId="{EA3F9B38-25BD-4963-8062-47C97F483B65}" type="presParOf" srcId="{F50C7937-6D1C-4590-9FF9-3844E8FC8111}" destId="{34C3BB6B-9F14-4FED-A279-2F330C60844F}" srcOrd="1" destOrd="0" presId="urn:microsoft.com/office/officeart/2008/layout/HorizontalMultiLevelHierarchy"/>
    <dgm:cxn modelId="{42E491C9-9C45-4F36-975E-004E36952FC3}" type="presParOf" srcId="{34C3BB6B-9F14-4FED-A279-2F330C60844F}" destId="{C2E67DB5-FB9F-4CFE-9415-CC56B806C69A}" srcOrd="0" destOrd="0" presId="urn:microsoft.com/office/officeart/2008/layout/HorizontalMultiLevelHierarchy"/>
    <dgm:cxn modelId="{64C1E7AA-6528-495F-B0C0-A3191DD46DBC}" type="presParOf" srcId="{C2E67DB5-FB9F-4CFE-9415-CC56B806C69A}" destId="{E0E44FF7-4BE9-4D9B-A804-27C078112B16}" srcOrd="0" destOrd="0" presId="urn:microsoft.com/office/officeart/2008/layout/HorizontalMultiLevelHierarchy"/>
    <dgm:cxn modelId="{0DEF9C15-7FD3-4693-A6C4-1F0326F4DC83}" type="presParOf" srcId="{34C3BB6B-9F14-4FED-A279-2F330C60844F}" destId="{2BEAE811-1153-4C41-90DD-478600C67785}" srcOrd="1" destOrd="0" presId="urn:microsoft.com/office/officeart/2008/layout/HorizontalMultiLevelHierarchy"/>
    <dgm:cxn modelId="{9D9AC5B4-506E-4AF9-BCB7-A31F136AE956}" type="presParOf" srcId="{2BEAE811-1153-4C41-90DD-478600C67785}" destId="{81A9B83E-9DC4-4662-8D89-7D4531B7A1B1}" srcOrd="0" destOrd="0" presId="urn:microsoft.com/office/officeart/2008/layout/HorizontalMultiLevelHierarchy"/>
    <dgm:cxn modelId="{E57ADFA8-DD25-4CCA-AE7E-1B2C3AC110B0}" type="presParOf" srcId="{2BEAE811-1153-4C41-90DD-478600C67785}" destId="{1051F121-446A-482A-8F17-BEA8108DF5EC}" srcOrd="1" destOrd="0" presId="urn:microsoft.com/office/officeart/2008/layout/HorizontalMultiLevelHierarchy"/>
    <dgm:cxn modelId="{EFD003B1-D611-403A-8C2C-E5FA94E25CF5}" type="presParOf" srcId="{34C3BB6B-9F14-4FED-A279-2F330C60844F}" destId="{1CF578B2-1C93-4717-A210-D35C0BA14196}" srcOrd="2" destOrd="0" presId="urn:microsoft.com/office/officeart/2008/layout/HorizontalMultiLevelHierarchy"/>
    <dgm:cxn modelId="{23F3C1D8-DD04-416D-B72E-8196158957D6}" type="presParOf" srcId="{1CF578B2-1C93-4717-A210-D35C0BA14196}" destId="{2D11A6C4-3681-47CD-AE05-070031D20224}" srcOrd="0" destOrd="0" presId="urn:microsoft.com/office/officeart/2008/layout/HorizontalMultiLevelHierarchy"/>
    <dgm:cxn modelId="{78E3ACA1-80AE-47B4-9F61-B6752437D761}" type="presParOf" srcId="{34C3BB6B-9F14-4FED-A279-2F330C60844F}" destId="{A87B2DE1-8684-4934-A09D-C383177A633F}" srcOrd="3" destOrd="0" presId="urn:microsoft.com/office/officeart/2008/layout/HorizontalMultiLevelHierarchy"/>
    <dgm:cxn modelId="{8ECDE519-B2D6-485F-B80D-6203D3EB549C}" type="presParOf" srcId="{A87B2DE1-8684-4934-A09D-C383177A633F}" destId="{2EEBC078-5273-453A-B148-E40BD5DB6A9D}" srcOrd="0" destOrd="0" presId="urn:microsoft.com/office/officeart/2008/layout/HorizontalMultiLevelHierarchy"/>
    <dgm:cxn modelId="{506E2377-F730-47AC-AA05-C179D5A26E96}" type="presParOf" srcId="{A87B2DE1-8684-4934-A09D-C383177A633F}" destId="{2DD05CD1-D7E9-4B77-A07F-3CFB1E75E8B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F38005-6F34-4410-B79A-4D5A142D7A32}" type="doc">
      <dgm:prSet loTypeId="urn:microsoft.com/office/officeart/2005/8/layout/vList5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id-ID"/>
        </a:p>
      </dgm:t>
    </dgm:pt>
    <dgm:pt modelId="{02365AAD-4720-45C9-B9C7-A07C74FB2AA4}">
      <dgm:prSet phldrT="[Text]"/>
      <dgm:spPr/>
      <dgm:t>
        <a:bodyPr/>
        <a:lstStyle/>
        <a:p>
          <a:r>
            <a:rPr lang="en-US" b="1" smtClean="0"/>
            <a:t>KOLEKSI PERPUSTAKAAN</a:t>
          </a:r>
          <a:endParaRPr lang="id-ID" dirty="0"/>
        </a:p>
      </dgm:t>
    </dgm:pt>
    <dgm:pt modelId="{20110046-2086-4934-8A6A-28DC44665D3F}" type="parTrans" cxnId="{F49FF972-E2F6-4D36-9C55-C9FD567C5680}">
      <dgm:prSet/>
      <dgm:spPr/>
      <dgm:t>
        <a:bodyPr/>
        <a:lstStyle/>
        <a:p>
          <a:endParaRPr lang="id-ID"/>
        </a:p>
      </dgm:t>
    </dgm:pt>
    <dgm:pt modelId="{F5B23ED5-6A0F-4452-8C4E-640DD196DC0A}" type="sibTrans" cxnId="{F49FF972-E2F6-4D36-9C55-C9FD567C5680}">
      <dgm:prSet/>
      <dgm:spPr/>
      <dgm:t>
        <a:bodyPr/>
        <a:lstStyle/>
        <a:p>
          <a:endParaRPr lang="id-ID"/>
        </a:p>
      </dgm:t>
    </dgm:pt>
    <dgm:pt modelId="{07E13FC8-53C7-42C2-83EE-54C045CE12C7}">
      <dgm:prSet phldrT="[Text]"/>
      <dgm:spPr/>
      <dgm:t>
        <a:bodyPr/>
        <a:lstStyle/>
        <a:p>
          <a:r>
            <a:rPr lang="id-ID" b="0" smtClean="0"/>
            <a:t>Pengadaan/pembelian</a:t>
          </a:r>
          <a:endParaRPr lang="id-ID" b="0" dirty="0"/>
        </a:p>
      </dgm:t>
    </dgm:pt>
    <dgm:pt modelId="{609B4C6D-4323-407A-B007-CF25C9B458E4}" type="parTrans" cxnId="{E878427F-55DE-464D-AEC5-EE9EEF96750A}">
      <dgm:prSet/>
      <dgm:spPr/>
      <dgm:t>
        <a:bodyPr/>
        <a:lstStyle/>
        <a:p>
          <a:endParaRPr lang="id-ID"/>
        </a:p>
      </dgm:t>
    </dgm:pt>
    <dgm:pt modelId="{7194D5EE-3567-44D5-9F8A-F22F63939FED}" type="sibTrans" cxnId="{E878427F-55DE-464D-AEC5-EE9EEF96750A}">
      <dgm:prSet/>
      <dgm:spPr/>
      <dgm:t>
        <a:bodyPr/>
        <a:lstStyle/>
        <a:p>
          <a:endParaRPr lang="id-ID"/>
        </a:p>
      </dgm:t>
    </dgm:pt>
    <dgm:pt modelId="{74993F73-3742-4F28-9C76-5E733A51BF36}">
      <dgm:prSet phldrT="[Text]"/>
      <dgm:spPr/>
      <dgm:t>
        <a:bodyPr/>
        <a:lstStyle/>
        <a:p>
          <a:r>
            <a:rPr lang="id-ID" b="0" smtClean="0"/>
            <a:t>Hadiah</a:t>
          </a:r>
          <a:endParaRPr lang="id-ID" b="0" dirty="0"/>
        </a:p>
      </dgm:t>
    </dgm:pt>
    <dgm:pt modelId="{3539BA2B-125E-426F-ADCA-51014A9B809A}" type="parTrans" cxnId="{985AA507-08B3-4085-A353-CFEB35E1CBB3}">
      <dgm:prSet/>
      <dgm:spPr/>
      <dgm:t>
        <a:bodyPr/>
        <a:lstStyle/>
        <a:p>
          <a:endParaRPr lang="id-ID"/>
        </a:p>
      </dgm:t>
    </dgm:pt>
    <dgm:pt modelId="{C7ECE8AD-E8F8-4026-B936-F35B2729EFC6}" type="sibTrans" cxnId="{985AA507-08B3-4085-A353-CFEB35E1CBB3}">
      <dgm:prSet/>
      <dgm:spPr/>
      <dgm:t>
        <a:bodyPr/>
        <a:lstStyle/>
        <a:p>
          <a:endParaRPr lang="id-ID"/>
        </a:p>
      </dgm:t>
    </dgm:pt>
    <dgm:pt modelId="{D673E0F8-70DC-4A0D-A1CC-697B42AA5797}">
      <dgm:prSet phldrT="[Text]"/>
      <dgm:spPr/>
      <dgm:t>
        <a:bodyPr/>
        <a:lstStyle/>
        <a:p>
          <a:r>
            <a:rPr lang="en-US" b="1" smtClean="0"/>
            <a:t>KATALOG INDUK DAERAH</a:t>
          </a:r>
          <a:endParaRPr lang="id-ID" dirty="0"/>
        </a:p>
      </dgm:t>
    </dgm:pt>
    <dgm:pt modelId="{ECB0822A-9CEA-4C53-B291-0C6E3E00A1EA}" type="parTrans" cxnId="{8CE138BD-77AB-444B-ABEB-C76D8121B767}">
      <dgm:prSet/>
      <dgm:spPr/>
      <dgm:t>
        <a:bodyPr/>
        <a:lstStyle/>
        <a:p>
          <a:endParaRPr lang="id-ID"/>
        </a:p>
      </dgm:t>
    </dgm:pt>
    <dgm:pt modelId="{7EF154E5-DEB0-425C-A242-6E33EEA07691}" type="sibTrans" cxnId="{8CE138BD-77AB-444B-ABEB-C76D8121B767}">
      <dgm:prSet/>
      <dgm:spPr/>
      <dgm:t>
        <a:bodyPr/>
        <a:lstStyle/>
        <a:p>
          <a:endParaRPr lang="id-ID"/>
        </a:p>
      </dgm:t>
    </dgm:pt>
    <dgm:pt modelId="{7C82AF15-9DC1-4278-9983-23EA3CBDDB29}">
      <dgm:prSet phldrT="[Text]"/>
      <dgm:spPr/>
      <dgm:t>
        <a:bodyPr/>
        <a:lstStyle/>
        <a:p>
          <a:r>
            <a:rPr lang="id-ID" b="0" smtClean="0"/>
            <a:t>Katalog BPAD</a:t>
          </a:r>
          <a:endParaRPr lang="id-ID" b="0" dirty="0"/>
        </a:p>
      </dgm:t>
    </dgm:pt>
    <dgm:pt modelId="{90D19567-E9F7-4900-B8AD-958BD7261F92}" type="parTrans" cxnId="{197E8F58-35E9-44F6-95C4-E37FB57C22AB}">
      <dgm:prSet/>
      <dgm:spPr/>
      <dgm:t>
        <a:bodyPr/>
        <a:lstStyle/>
        <a:p>
          <a:endParaRPr lang="id-ID"/>
        </a:p>
      </dgm:t>
    </dgm:pt>
    <dgm:pt modelId="{C40BC36E-8663-4FA7-982A-586BF47463ED}" type="sibTrans" cxnId="{197E8F58-35E9-44F6-95C4-E37FB57C22AB}">
      <dgm:prSet/>
      <dgm:spPr/>
      <dgm:t>
        <a:bodyPr/>
        <a:lstStyle/>
        <a:p>
          <a:endParaRPr lang="id-ID"/>
        </a:p>
      </dgm:t>
    </dgm:pt>
    <dgm:pt modelId="{CF655AE2-1DC7-4527-9E2F-5CC59AF38724}">
      <dgm:prSet phldrT="[Text]"/>
      <dgm:spPr/>
      <dgm:t>
        <a:bodyPr/>
        <a:lstStyle/>
        <a:p>
          <a:r>
            <a:rPr lang="id-ID" b="0" smtClean="0"/>
            <a:t>Katalog Perp. Umum kab / kota</a:t>
          </a:r>
          <a:endParaRPr lang="id-ID" b="0" dirty="0"/>
        </a:p>
      </dgm:t>
    </dgm:pt>
    <dgm:pt modelId="{8C28F988-014B-4945-A5CA-36D017B75CF2}" type="parTrans" cxnId="{74AFA2F5-A97F-4C88-9C07-A37F0D2C4495}">
      <dgm:prSet/>
      <dgm:spPr/>
      <dgm:t>
        <a:bodyPr/>
        <a:lstStyle/>
        <a:p>
          <a:endParaRPr lang="id-ID"/>
        </a:p>
      </dgm:t>
    </dgm:pt>
    <dgm:pt modelId="{82F54C03-3A5B-424D-AC14-D791ED89C814}" type="sibTrans" cxnId="{74AFA2F5-A97F-4C88-9C07-A37F0D2C4495}">
      <dgm:prSet/>
      <dgm:spPr/>
      <dgm:t>
        <a:bodyPr/>
        <a:lstStyle/>
        <a:p>
          <a:endParaRPr lang="id-ID"/>
        </a:p>
      </dgm:t>
    </dgm:pt>
    <dgm:pt modelId="{B7258D88-179B-462D-AAA7-7B1A8B033FC9}">
      <dgm:prSet phldrT="[Text]"/>
      <dgm:spPr/>
      <dgm:t>
        <a:bodyPr/>
        <a:lstStyle/>
        <a:p>
          <a:r>
            <a:rPr lang="en-US" b="1" smtClean="0"/>
            <a:t>BIBLIOGRAFI DAERAH</a:t>
          </a:r>
          <a:endParaRPr lang="id-ID" dirty="0"/>
        </a:p>
      </dgm:t>
    </dgm:pt>
    <dgm:pt modelId="{0B038D2A-105B-41EB-800C-7725EEDF95DA}" type="parTrans" cxnId="{695468AB-D447-441B-8A2C-730BCEDEE998}">
      <dgm:prSet/>
      <dgm:spPr/>
      <dgm:t>
        <a:bodyPr/>
        <a:lstStyle/>
        <a:p>
          <a:endParaRPr lang="id-ID"/>
        </a:p>
      </dgm:t>
    </dgm:pt>
    <dgm:pt modelId="{3DD95C3F-C3FE-4624-B61E-3288D3537DAF}" type="sibTrans" cxnId="{695468AB-D447-441B-8A2C-730BCEDEE998}">
      <dgm:prSet/>
      <dgm:spPr/>
      <dgm:t>
        <a:bodyPr/>
        <a:lstStyle/>
        <a:p>
          <a:endParaRPr lang="id-ID"/>
        </a:p>
      </dgm:t>
    </dgm:pt>
    <dgm:pt modelId="{2D1AA568-CDAE-47CE-A796-71A50D84FE7E}">
      <dgm:prSet phldrT="[Text]"/>
      <dgm:spPr/>
      <dgm:t>
        <a:bodyPr/>
        <a:lstStyle/>
        <a:p>
          <a:r>
            <a:rPr lang="id-ID" b="0" smtClean="0"/>
            <a:t>Koleksi deposit</a:t>
          </a:r>
          <a:endParaRPr lang="id-ID" b="0" dirty="0"/>
        </a:p>
      </dgm:t>
    </dgm:pt>
    <dgm:pt modelId="{44D428D6-BA4E-46F4-A37F-833DE30B7561}" type="parTrans" cxnId="{63753CC0-1015-4808-B270-0BD0F090DF15}">
      <dgm:prSet/>
      <dgm:spPr/>
      <dgm:t>
        <a:bodyPr/>
        <a:lstStyle/>
        <a:p>
          <a:endParaRPr lang="id-ID"/>
        </a:p>
      </dgm:t>
    </dgm:pt>
    <dgm:pt modelId="{39422584-AE93-4917-B3D9-8F34003893E3}" type="sibTrans" cxnId="{63753CC0-1015-4808-B270-0BD0F090DF15}">
      <dgm:prSet/>
      <dgm:spPr/>
      <dgm:t>
        <a:bodyPr/>
        <a:lstStyle/>
        <a:p>
          <a:endParaRPr lang="id-ID"/>
        </a:p>
      </dgm:t>
    </dgm:pt>
    <dgm:pt modelId="{AC992871-5F1C-49C2-9ECD-0D58D7508961}">
      <dgm:prSet phldrT="[Text]"/>
      <dgm:spPr/>
      <dgm:t>
        <a:bodyPr/>
        <a:lstStyle/>
        <a:p>
          <a:r>
            <a:rPr lang="id-ID" b="0" smtClean="0"/>
            <a:t>Terbitan instansi pemerintah</a:t>
          </a:r>
          <a:endParaRPr lang="id-ID" b="0" dirty="0"/>
        </a:p>
      </dgm:t>
    </dgm:pt>
    <dgm:pt modelId="{697DFA87-5F5F-4FB3-BA1B-ED548C045F03}" type="parTrans" cxnId="{F67281B3-F6F2-43E5-BF0A-1FDEBCB34D53}">
      <dgm:prSet/>
      <dgm:spPr/>
      <dgm:t>
        <a:bodyPr/>
        <a:lstStyle/>
        <a:p>
          <a:endParaRPr lang="id-ID"/>
        </a:p>
      </dgm:t>
    </dgm:pt>
    <dgm:pt modelId="{44A7133C-4BD1-424C-8C28-362882A7669D}" type="sibTrans" cxnId="{F67281B3-F6F2-43E5-BF0A-1FDEBCB34D53}">
      <dgm:prSet/>
      <dgm:spPr/>
      <dgm:t>
        <a:bodyPr/>
        <a:lstStyle/>
        <a:p>
          <a:endParaRPr lang="id-ID"/>
        </a:p>
      </dgm:t>
    </dgm:pt>
    <dgm:pt modelId="{A4028F35-3025-4A26-B1E6-7438E855C54B}">
      <dgm:prSet phldrT="[Text]"/>
      <dgm:spPr/>
      <dgm:t>
        <a:bodyPr/>
        <a:lstStyle/>
        <a:p>
          <a:r>
            <a:rPr lang="id-ID" dirty="0" smtClean="0"/>
            <a:t>Tukar menukar</a:t>
          </a:r>
          <a:endParaRPr lang="id-ID" dirty="0"/>
        </a:p>
      </dgm:t>
    </dgm:pt>
    <dgm:pt modelId="{30D30B40-6824-4ABB-A715-5884AC530CB2}" type="parTrans" cxnId="{A1C229B1-D7ED-40C4-AEAD-1453AE6E7632}">
      <dgm:prSet/>
      <dgm:spPr/>
      <dgm:t>
        <a:bodyPr/>
        <a:lstStyle/>
        <a:p>
          <a:endParaRPr lang="id-ID"/>
        </a:p>
      </dgm:t>
    </dgm:pt>
    <dgm:pt modelId="{C1F2727A-44D1-4661-AAA6-3EEB9A15E92A}" type="sibTrans" cxnId="{A1C229B1-D7ED-40C4-AEAD-1453AE6E7632}">
      <dgm:prSet/>
      <dgm:spPr/>
      <dgm:t>
        <a:bodyPr/>
        <a:lstStyle/>
        <a:p>
          <a:endParaRPr lang="id-ID"/>
        </a:p>
      </dgm:t>
    </dgm:pt>
    <dgm:pt modelId="{018B7B13-A281-4AAA-A737-2CC2F96CE2F0}">
      <dgm:prSet phldrT="[Text]"/>
      <dgm:spPr/>
      <dgm:t>
        <a:bodyPr/>
        <a:lstStyle/>
        <a:p>
          <a:r>
            <a:rPr lang="id-ID" b="0" smtClean="0"/>
            <a:t>Katalog Perp. Khusus</a:t>
          </a:r>
          <a:endParaRPr lang="id-ID" b="0" dirty="0"/>
        </a:p>
      </dgm:t>
    </dgm:pt>
    <dgm:pt modelId="{6F2FA36B-5082-4A38-9AAC-6F1FA28389F9}" type="parTrans" cxnId="{38FD0520-7D8B-4F17-A1D2-BD1B28EF9CB6}">
      <dgm:prSet/>
      <dgm:spPr/>
      <dgm:t>
        <a:bodyPr/>
        <a:lstStyle/>
        <a:p>
          <a:endParaRPr lang="id-ID"/>
        </a:p>
      </dgm:t>
    </dgm:pt>
    <dgm:pt modelId="{E9E78496-6E11-4121-BFDC-7AA8DF43E2AF}" type="sibTrans" cxnId="{38FD0520-7D8B-4F17-A1D2-BD1B28EF9CB6}">
      <dgm:prSet/>
      <dgm:spPr/>
      <dgm:t>
        <a:bodyPr/>
        <a:lstStyle/>
        <a:p>
          <a:endParaRPr lang="id-ID"/>
        </a:p>
      </dgm:t>
    </dgm:pt>
    <dgm:pt modelId="{D4698995-2462-43E3-A6FA-41BD085E33DD}">
      <dgm:prSet phldrT="[Text]"/>
      <dgm:spPr/>
      <dgm:t>
        <a:bodyPr/>
        <a:lstStyle/>
        <a:p>
          <a:r>
            <a:rPr lang="id-ID" b="0" smtClean="0"/>
            <a:t>Katalog Perp. Perguruan tinggi</a:t>
          </a:r>
          <a:endParaRPr lang="id-ID" b="0" dirty="0"/>
        </a:p>
      </dgm:t>
    </dgm:pt>
    <dgm:pt modelId="{2CE2E476-9F66-4045-836D-68A506C316DE}" type="parTrans" cxnId="{BE249D33-C70F-4906-A06A-F518891C51B4}">
      <dgm:prSet/>
      <dgm:spPr/>
      <dgm:t>
        <a:bodyPr/>
        <a:lstStyle/>
        <a:p>
          <a:endParaRPr lang="id-ID"/>
        </a:p>
      </dgm:t>
    </dgm:pt>
    <dgm:pt modelId="{7DAC3811-9653-43FA-A266-EA61752B0B95}" type="sibTrans" cxnId="{BE249D33-C70F-4906-A06A-F518891C51B4}">
      <dgm:prSet/>
      <dgm:spPr/>
      <dgm:t>
        <a:bodyPr/>
        <a:lstStyle/>
        <a:p>
          <a:endParaRPr lang="id-ID"/>
        </a:p>
      </dgm:t>
    </dgm:pt>
    <dgm:pt modelId="{12B3FFCF-96A6-44B0-B538-9A5770893D7F}">
      <dgm:prSet phldrT="[Text]"/>
      <dgm:spPr/>
      <dgm:t>
        <a:bodyPr/>
        <a:lstStyle/>
        <a:p>
          <a:r>
            <a:rPr lang="id-ID" b="0" smtClean="0"/>
            <a:t>Terbitan daerah lainnya</a:t>
          </a:r>
          <a:endParaRPr lang="id-ID" b="0" dirty="0"/>
        </a:p>
      </dgm:t>
    </dgm:pt>
    <dgm:pt modelId="{90DB9666-247A-485D-951B-BB0E58A672AB}" type="parTrans" cxnId="{9A431879-6950-4167-8088-45E33559CD8E}">
      <dgm:prSet/>
      <dgm:spPr/>
      <dgm:t>
        <a:bodyPr/>
        <a:lstStyle/>
        <a:p>
          <a:endParaRPr lang="id-ID"/>
        </a:p>
      </dgm:t>
    </dgm:pt>
    <dgm:pt modelId="{AB5FAE75-4699-4E13-96C8-8EDE5C773926}" type="sibTrans" cxnId="{9A431879-6950-4167-8088-45E33559CD8E}">
      <dgm:prSet/>
      <dgm:spPr/>
      <dgm:t>
        <a:bodyPr/>
        <a:lstStyle/>
        <a:p>
          <a:endParaRPr lang="id-ID"/>
        </a:p>
      </dgm:t>
    </dgm:pt>
    <dgm:pt modelId="{53E44390-443B-4CF7-8FE6-847008EE68A3}" type="pres">
      <dgm:prSet presAssocID="{0BF38005-6F34-4410-B79A-4D5A142D7A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3E3C7ED-24C8-4859-AB17-E4EBC6C1DBB9}" type="pres">
      <dgm:prSet presAssocID="{02365AAD-4720-45C9-B9C7-A07C74FB2AA4}" presName="linNode" presStyleCnt="0"/>
      <dgm:spPr/>
      <dgm:t>
        <a:bodyPr/>
        <a:lstStyle/>
        <a:p>
          <a:endParaRPr lang="id-ID"/>
        </a:p>
      </dgm:t>
    </dgm:pt>
    <dgm:pt modelId="{3453F0B6-1C94-4F24-BCA8-9CC107BDD297}" type="pres">
      <dgm:prSet presAssocID="{02365AAD-4720-45C9-B9C7-A07C74FB2AA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78CB38-D574-418E-90B8-8B0831DB9B80}" type="pres">
      <dgm:prSet presAssocID="{02365AAD-4720-45C9-B9C7-A07C74FB2AA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D8E08A-DF85-4A87-B619-AC8D02070E81}" type="pres">
      <dgm:prSet presAssocID="{F5B23ED5-6A0F-4452-8C4E-640DD196DC0A}" presName="sp" presStyleCnt="0"/>
      <dgm:spPr/>
      <dgm:t>
        <a:bodyPr/>
        <a:lstStyle/>
        <a:p>
          <a:endParaRPr lang="id-ID"/>
        </a:p>
      </dgm:t>
    </dgm:pt>
    <dgm:pt modelId="{A99ECAC0-40EE-4BE2-B391-0A5CC5C6C39F}" type="pres">
      <dgm:prSet presAssocID="{D673E0F8-70DC-4A0D-A1CC-697B42AA5797}" presName="linNode" presStyleCnt="0"/>
      <dgm:spPr/>
      <dgm:t>
        <a:bodyPr/>
        <a:lstStyle/>
        <a:p>
          <a:endParaRPr lang="id-ID"/>
        </a:p>
      </dgm:t>
    </dgm:pt>
    <dgm:pt modelId="{C9CFA66D-B585-4202-A562-C731CC5DFC6E}" type="pres">
      <dgm:prSet presAssocID="{D673E0F8-70DC-4A0D-A1CC-697B42AA579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95DF64-9D61-4E16-AFD3-E0EDAD0FF7C4}" type="pres">
      <dgm:prSet presAssocID="{D673E0F8-70DC-4A0D-A1CC-697B42AA579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B37913-1C10-49DE-8A56-6730AC349047}" type="pres">
      <dgm:prSet presAssocID="{7EF154E5-DEB0-425C-A242-6E33EEA07691}" presName="sp" presStyleCnt="0"/>
      <dgm:spPr/>
      <dgm:t>
        <a:bodyPr/>
        <a:lstStyle/>
        <a:p>
          <a:endParaRPr lang="id-ID"/>
        </a:p>
      </dgm:t>
    </dgm:pt>
    <dgm:pt modelId="{47153802-1446-4C7C-BA5E-23DF52380289}" type="pres">
      <dgm:prSet presAssocID="{B7258D88-179B-462D-AAA7-7B1A8B033FC9}" presName="linNode" presStyleCnt="0"/>
      <dgm:spPr/>
      <dgm:t>
        <a:bodyPr/>
        <a:lstStyle/>
        <a:p>
          <a:endParaRPr lang="id-ID"/>
        </a:p>
      </dgm:t>
    </dgm:pt>
    <dgm:pt modelId="{114043D3-3C9E-4EE4-8EF4-315262F63BB2}" type="pres">
      <dgm:prSet presAssocID="{B7258D88-179B-462D-AAA7-7B1A8B033FC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168783-4D66-4BED-BE08-5D64B017B7F9}" type="pres">
      <dgm:prSet presAssocID="{B7258D88-179B-462D-AAA7-7B1A8B033FC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67281B3-F6F2-43E5-BF0A-1FDEBCB34D53}" srcId="{B7258D88-179B-462D-AAA7-7B1A8B033FC9}" destId="{AC992871-5F1C-49C2-9ECD-0D58D7508961}" srcOrd="1" destOrd="0" parTransId="{697DFA87-5F5F-4FB3-BA1B-ED548C045F03}" sibTransId="{44A7133C-4BD1-424C-8C28-362882A7669D}"/>
    <dgm:cxn modelId="{B76DB840-BAA0-4A56-9D35-834775854CB6}" type="presOf" srcId="{D673E0F8-70DC-4A0D-A1CC-697B42AA5797}" destId="{C9CFA66D-B585-4202-A562-C731CC5DFC6E}" srcOrd="0" destOrd="0" presId="urn:microsoft.com/office/officeart/2005/8/layout/vList5"/>
    <dgm:cxn modelId="{EA0EF4C9-E28D-4311-B618-ECA75535A608}" type="presOf" srcId="{07E13FC8-53C7-42C2-83EE-54C045CE12C7}" destId="{7378CB38-D574-418E-90B8-8B0831DB9B80}" srcOrd="0" destOrd="0" presId="urn:microsoft.com/office/officeart/2005/8/layout/vList5"/>
    <dgm:cxn modelId="{A1AB473F-C872-4165-935F-4BA587019947}" type="presOf" srcId="{12B3FFCF-96A6-44B0-B538-9A5770893D7F}" destId="{68168783-4D66-4BED-BE08-5D64B017B7F9}" srcOrd="0" destOrd="2" presId="urn:microsoft.com/office/officeart/2005/8/layout/vList5"/>
    <dgm:cxn modelId="{59B847D1-A505-4F2A-B706-14A2D95ED877}" type="presOf" srcId="{74993F73-3742-4F28-9C76-5E733A51BF36}" destId="{7378CB38-D574-418E-90B8-8B0831DB9B80}" srcOrd="0" destOrd="1" presId="urn:microsoft.com/office/officeart/2005/8/layout/vList5"/>
    <dgm:cxn modelId="{63753CC0-1015-4808-B270-0BD0F090DF15}" srcId="{B7258D88-179B-462D-AAA7-7B1A8B033FC9}" destId="{2D1AA568-CDAE-47CE-A796-71A50D84FE7E}" srcOrd="0" destOrd="0" parTransId="{44D428D6-BA4E-46F4-A37F-833DE30B7561}" sibTransId="{39422584-AE93-4917-B3D9-8F34003893E3}"/>
    <dgm:cxn modelId="{0F401121-8F8E-4406-B0E1-A4F2FF162824}" type="presOf" srcId="{A4028F35-3025-4A26-B1E6-7438E855C54B}" destId="{7378CB38-D574-418E-90B8-8B0831DB9B80}" srcOrd="0" destOrd="2" presId="urn:microsoft.com/office/officeart/2005/8/layout/vList5"/>
    <dgm:cxn modelId="{6E8B9DD9-0DBA-4858-B483-455E9DF43B25}" type="presOf" srcId="{02365AAD-4720-45C9-B9C7-A07C74FB2AA4}" destId="{3453F0B6-1C94-4F24-BCA8-9CC107BDD297}" srcOrd="0" destOrd="0" presId="urn:microsoft.com/office/officeart/2005/8/layout/vList5"/>
    <dgm:cxn modelId="{9A431879-6950-4167-8088-45E33559CD8E}" srcId="{B7258D88-179B-462D-AAA7-7B1A8B033FC9}" destId="{12B3FFCF-96A6-44B0-B538-9A5770893D7F}" srcOrd="2" destOrd="0" parTransId="{90DB9666-247A-485D-951B-BB0E58A672AB}" sibTransId="{AB5FAE75-4699-4E13-96C8-8EDE5C773926}"/>
    <dgm:cxn modelId="{A1C229B1-D7ED-40C4-AEAD-1453AE6E7632}" srcId="{02365AAD-4720-45C9-B9C7-A07C74FB2AA4}" destId="{A4028F35-3025-4A26-B1E6-7438E855C54B}" srcOrd="2" destOrd="0" parTransId="{30D30B40-6824-4ABB-A715-5884AC530CB2}" sibTransId="{C1F2727A-44D1-4661-AAA6-3EEB9A15E92A}"/>
    <dgm:cxn modelId="{ED83B014-6C7C-4F0A-B3BC-FA5C1210D735}" type="presOf" srcId="{B7258D88-179B-462D-AAA7-7B1A8B033FC9}" destId="{114043D3-3C9E-4EE4-8EF4-315262F63BB2}" srcOrd="0" destOrd="0" presId="urn:microsoft.com/office/officeart/2005/8/layout/vList5"/>
    <dgm:cxn modelId="{695468AB-D447-441B-8A2C-730BCEDEE998}" srcId="{0BF38005-6F34-4410-B79A-4D5A142D7A32}" destId="{B7258D88-179B-462D-AAA7-7B1A8B033FC9}" srcOrd="2" destOrd="0" parTransId="{0B038D2A-105B-41EB-800C-7725EEDF95DA}" sibTransId="{3DD95C3F-C3FE-4624-B61E-3288D3537DAF}"/>
    <dgm:cxn modelId="{57BB7E5A-5A7C-4F65-ADCA-2090301730A4}" type="presOf" srcId="{CF655AE2-1DC7-4527-9E2F-5CC59AF38724}" destId="{0595DF64-9D61-4E16-AFD3-E0EDAD0FF7C4}" srcOrd="0" destOrd="1" presId="urn:microsoft.com/office/officeart/2005/8/layout/vList5"/>
    <dgm:cxn modelId="{9273F9ED-D8ED-4DFA-A06C-DFAD6E2CC41A}" type="presOf" srcId="{018B7B13-A281-4AAA-A737-2CC2F96CE2F0}" destId="{0595DF64-9D61-4E16-AFD3-E0EDAD0FF7C4}" srcOrd="0" destOrd="2" presId="urn:microsoft.com/office/officeart/2005/8/layout/vList5"/>
    <dgm:cxn modelId="{F49FF972-E2F6-4D36-9C55-C9FD567C5680}" srcId="{0BF38005-6F34-4410-B79A-4D5A142D7A32}" destId="{02365AAD-4720-45C9-B9C7-A07C74FB2AA4}" srcOrd="0" destOrd="0" parTransId="{20110046-2086-4934-8A6A-28DC44665D3F}" sibTransId="{F5B23ED5-6A0F-4452-8C4E-640DD196DC0A}"/>
    <dgm:cxn modelId="{197E8F58-35E9-44F6-95C4-E37FB57C22AB}" srcId="{D673E0F8-70DC-4A0D-A1CC-697B42AA5797}" destId="{7C82AF15-9DC1-4278-9983-23EA3CBDDB29}" srcOrd="0" destOrd="0" parTransId="{90D19567-E9F7-4900-B8AD-958BD7261F92}" sibTransId="{C40BC36E-8663-4FA7-982A-586BF47463ED}"/>
    <dgm:cxn modelId="{FAC7D567-A777-406E-AD5F-5C14C34A61EC}" type="presOf" srcId="{AC992871-5F1C-49C2-9ECD-0D58D7508961}" destId="{68168783-4D66-4BED-BE08-5D64B017B7F9}" srcOrd="0" destOrd="1" presId="urn:microsoft.com/office/officeart/2005/8/layout/vList5"/>
    <dgm:cxn modelId="{2E238934-9C57-4EB7-B100-1349017B895E}" type="presOf" srcId="{2D1AA568-CDAE-47CE-A796-71A50D84FE7E}" destId="{68168783-4D66-4BED-BE08-5D64B017B7F9}" srcOrd="0" destOrd="0" presId="urn:microsoft.com/office/officeart/2005/8/layout/vList5"/>
    <dgm:cxn modelId="{DDE52F42-C16A-4046-8EAE-2F5619D16B70}" type="presOf" srcId="{0BF38005-6F34-4410-B79A-4D5A142D7A32}" destId="{53E44390-443B-4CF7-8FE6-847008EE68A3}" srcOrd="0" destOrd="0" presId="urn:microsoft.com/office/officeart/2005/8/layout/vList5"/>
    <dgm:cxn modelId="{985AA507-08B3-4085-A353-CFEB35E1CBB3}" srcId="{02365AAD-4720-45C9-B9C7-A07C74FB2AA4}" destId="{74993F73-3742-4F28-9C76-5E733A51BF36}" srcOrd="1" destOrd="0" parTransId="{3539BA2B-125E-426F-ADCA-51014A9B809A}" sibTransId="{C7ECE8AD-E8F8-4026-B936-F35B2729EFC6}"/>
    <dgm:cxn modelId="{38FD0520-7D8B-4F17-A1D2-BD1B28EF9CB6}" srcId="{D673E0F8-70DC-4A0D-A1CC-697B42AA5797}" destId="{018B7B13-A281-4AAA-A737-2CC2F96CE2F0}" srcOrd="2" destOrd="0" parTransId="{6F2FA36B-5082-4A38-9AAC-6F1FA28389F9}" sibTransId="{E9E78496-6E11-4121-BFDC-7AA8DF43E2AF}"/>
    <dgm:cxn modelId="{8CE138BD-77AB-444B-ABEB-C76D8121B767}" srcId="{0BF38005-6F34-4410-B79A-4D5A142D7A32}" destId="{D673E0F8-70DC-4A0D-A1CC-697B42AA5797}" srcOrd="1" destOrd="0" parTransId="{ECB0822A-9CEA-4C53-B291-0C6E3E00A1EA}" sibTransId="{7EF154E5-DEB0-425C-A242-6E33EEA07691}"/>
    <dgm:cxn modelId="{74AFA2F5-A97F-4C88-9C07-A37F0D2C4495}" srcId="{D673E0F8-70DC-4A0D-A1CC-697B42AA5797}" destId="{CF655AE2-1DC7-4527-9E2F-5CC59AF38724}" srcOrd="1" destOrd="0" parTransId="{8C28F988-014B-4945-A5CA-36D017B75CF2}" sibTransId="{82F54C03-3A5B-424D-AC14-D791ED89C814}"/>
    <dgm:cxn modelId="{4A775A77-80A0-4225-8E1D-1AFEED346F83}" type="presOf" srcId="{D4698995-2462-43E3-A6FA-41BD085E33DD}" destId="{0595DF64-9D61-4E16-AFD3-E0EDAD0FF7C4}" srcOrd="0" destOrd="3" presId="urn:microsoft.com/office/officeart/2005/8/layout/vList5"/>
    <dgm:cxn modelId="{BE249D33-C70F-4906-A06A-F518891C51B4}" srcId="{D673E0F8-70DC-4A0D-A1CC-697B42AA5797}" destId="{D4698995-2462-43E3-A6FA-41BD085E33DD}" srcOrd="3" destOrd="0" parTransId="{2CE2E476-9F66-4045-836D-68A506C316DE}" sibTransId="{7DAC3811-9653-43FA-A266-EA61752B0B95}"/>
    <dgm:cxn modelId="{E878427F-55DE-464D-AEC5-EE9EEF96750A}" srcId="{02365AAD-4720-45C9-B9C7-A07C74FB2AA4}" destId="{07E13FC8-53C7-42C2-83EE-54C045CE12C7}" srcOrd="0" destOrd="0" parTransId="{609B4C6D-4323-407A-B007-CF25C9B458E4}" sibTransId="{7194D5EE-3567-44D5-9F8A-F22F63939FED}"/>
    <dgm:cxn modelId="{7EB32F26-4319-4963-A4BC-9AB9A685AA07}" type="presOf" srcId="{7C82AF15-9DC1-4278-9983-23EA3CBDDB29}" destId="{0595DF64-9D61-4E16-AFD3-E0EDAD0FF7C4}" srcOrd="0" destOrd="0" presId="urn:microsoft.com/office/officeart/2005/8/layout/vList5"/>
    <dgm:cxn modelId="{7B7B3150-F2A4-4781-8F9C-5E00D9955958}" type="presParOf" srcId="{53E44390-443B-4CF7-8FE6-847008EE68A3}" destId="{E3E3C7ED-24C8-4859-AB17-E4EBC6C1DBB9}" srcOrd="0" destOrd="0" presId="urn:microsoft.com/office/officeart/2005/8/layout/vList5"/>
    <dgm:cxn modelId="{4914F9DF-9AF6-407E-9106-C1B667C234E3}" type="presParOf" srcId="{E3E3C7ED-24C8-4859-AB17-E4EBC6C1DBB9}" destId="{3453F0B6-1C94-4F24-BCA8-9CC107BDD297}" srcOrd="0" destOrd="0" presId="urn:microsoft.com/office/officeart/2005/8/layout/vList5"/>
    <dgm:cxn modelId="{B3776890-F957-46B5-8848-FFD45A331506}" type="presParOf" srcId="{E3E3C7ED-24C8-4859-AB17-E4EBC6C1DBB9}" destId="{7378CB38-D574-418E-90B8-8B0831DB9B80}" srcOrd="1" destOrd="0" presId="urn:microsoft.com/office/officeart/2005/8/layout/vList5"/>
    <dgm:cxn modelId="{0D381D8A-2EF6-4EB7-B7C2-2C3477951108}" type="presParOf" srcId="{53E44390-443B-4CF7-8FE6-847008EE68A3}" destId="{B5D8E08A-DF85-4A87-B619-AC8D02070E81}" srcOrd="1" destOrd="0" presId="urn:microsoft.com/office/officeart/2005/8/layout/vList5"/>
    <dgm:cxn modelId="{CCB8B5B6-BD22-408D-B8FF-E4F9823D8645}" type="presParOf" srcId="{53E44390-443B-4CF7-8FE6-847008EE68A3}" destId="{A99ECAC0-40EE-4BE2-B391-0A5CC5C6C39F}" srcOrd="2" destOrd="0" presId="urn:microsoft.com/office/officeart/2005/8/layout/vList5"/>
    <dgm:cxn modelId="{8077C2A2-9B65-49F7-96C3-F5EBC64EE970}" type="presParOf" srcId="{A99ECAC0-40EE-4BE2-B391-0A5CC5C6C39F}" destId="{C9CFA66D-B585-4202-A562-C731CC5DFC6E}" srcOrd="0" destOrd="0" presId="urn:microsoft.com/office/officeart/2005/8/layout/vList5"/>
    <dgm:cxn modelId="{7702205E-01ED-4BA2-B927-79CFD171EA3E}" type="presParOf" srcId="{A99ECAC0-40EE-4BE2-B391-0A5CC5C6C39F}" destId="{0595DF64-9D61-4E16-AFD3-E0EDAD0FF7C4}" srcOrd="1" destOrd="0" presId="urn:microsoft.com/office/officeart/2005/8/layout/vList5"/>
    <dgm:cxn modelId="{FA42F26F-435E-4E65-9239-105C5AE8B9C9}" type="presParOf" srcId="{53E44390-443B-4CF7-8FE6-847008EE68A3}" destId="{B4B37913-1C10-49DE-8A56-6730AC349047}" srcOrd="3" destOrd="0" presId="urn:microsoft.com/office/officeart/2005/8/layout/vList5"/>
    <dgm:cxn modelId="{36E233B6-8939-4231-88E7-B70E81EE3231}" type="presParOf" srcId="{53E44390-443B-4CF7-8FE6-847008EE68A3}" destId="{47153802-1446-4C7C-BA5E-23DF52380289}" srcOrd="4" destOrd="0" presId="urn:microsoft.com/office/officeart/2005/8/layout/vList5"/>
    <dgm:cxn modelId="{31EB3D64-EF37-4C30-B490-ED6551D801A8}" type="presParOf" srcId="{47153802-1446-4C7C-BA5E-23DF52380289}" destId="{114043D3-3C9E-4EE4-8EF4-315262F63BB2}" srcOrd="0" destOrd="0" presId="urn:microsoft.com/office/officeart/2005/8/layout/vList5"/>
    <dgm:cxn modelId="{EFBDAEAB-8C55-4799-AA6A-45F2D0E4C1C9}" type="presParOf" srcId="{47153802-1446-4C7C-BA5E-23DF52380289}" destId="{68168783-4D66-4BED-BE08-5D64B017B7F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568D29-EAC5-498B-A47A-15D75250A12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D632126-6A46-4364-A746-61F73A0DCAAF}">
      <dgm:prSet phldrT="[Text]"/>
      <dgm:spPr/>
      <dgm:t>
        <a:bodyPr/>
        <a:lstStyle/>
        <a:p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KATALOG INDUK DAERAH</a:t>
          </a:r>
          <a:endParaRPr lang="id-ID" dirty="0"/>
        </a:p>
      </dgm:t>
    </dgm:pt>
    <dgm:pt modelId="{96974F62-B556-429F-8243-874617BF8D16}" type="parTrans" cxnId="{044325B4-2794-47A5-9B8E-EA83A167033A}">
      <dgm:prSet/>
      <dgm:spPr/>
      <dgm:t>
        <a:bodyPr/>
        <a:lstStyle/>
        <a:p>
          <a:endParaRPr lang="id-ID"/>
        </a:p>
      </dgm:t>
    </dgm:pt>
    <dgm:pt modelId="{C79A5419-6060-46F6-B3B8-42CD9FD7D165}" type="sibTrans" cxnId="{044325B4-2794-47A5-9B8E-EA83A167033A}">
      <dgm:prSet/>
      <dgm:spPr/>
      <dgm:t>
        <a:bodyPr/>
        <a:lstStyle/>
        <a:p>
          <a:endParaRPr lang="id-ID"/>
        </a:p>
      </dgm:t>
    </dgm:pt>
    <dgm:pt modelId="{3D9C0E6C-5BE5-47A5-A1DB-9706409147E2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50000"/>
                </a:schemeClr>
              </a:solidFill>
            </a:rPr>
            <a:t>Katalog Perpustakaan umum</a:t>
          </a:r>
          <a:endParaRPr lang="id-ID" dirty="0"/>
        </a:p>
      </dgm:t>
    </dgm:pt>
    <dgm:pt modelId="{1907A645-35B1-4DB7-B350-0BB5DF152F63}" type="parTrans" cxnId="{8ACF58B7-85A9-4C24-B307-DC620AB034E5}">
      <dgm:prSet/>
      <dgm:spPr/>
      <dgm:t>
        <a:bodyPr/>
        <a:lstStyle/>
        <a:p>
          <a:endParaRPr lang="id-ID"/>
        </a:p>
      </dgm:t>
    </dgm:pt>
    <dgm:pt modelId="{B4512503-EE47-4F37-AFF5-23684BFA94D7}" type="sibTrans" cxnId="{8ACF58B7-85A9-4C24-B307-DC620AB034E5}">
      <dgm:prSet/>
      <dgm:spPr/>
      <dgm:t>
        <a:bodyPr/>
        <a:lstStyle/>
        <a:p>
          <a:endParaRPr lang="id-ID"/>
        </a:p>
      </dgm:t>
    </dgm:pt>
    <dgm:pt modelId="{DB2066C0-C33A-41E2-97C8-40BDAF1EA492}">
      <dgm:prSet phldrT="[Text]"/>
      <dgm:spPr/>
      <dgm:t>
        <a:bodyPr/>
        <a:lstStyle/>
        <a:p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KOLEKSI</a:t>
          </a:r>
          <a:r>
            <a:rPr lang="en-US" dirty="0" smtClean="0"/>
            <a:t> </a:t>
          </a:r>
          <a:r>
            <a:rPr lang="en-US" dirty="0" smtClean="0">
              <a:solidFill>
                <a:schemeClr val="accent5">
                  <a:lumMod val="25000"/>
                </a:schemeClr>
              </a:solidFill>
            </a:rPr>
            <a:t>PERPUSTAKAAN UMUM </a:t>
          </a:r>
          <a:endParaRPr lang="id-ID" dirty="0"/>
        </a:p>
      </dgm:t>
    </dgm:pt>
    <dgm:pt modelId="{E6AA6F13-8B31-4CBA-A096-F85DB18EB6DC}" type="parTrans" cxnId="{23F652FF-8E4B-4FEF-84D6-91ABEB3BBF9D}">
      <dgm:prSet/>
      <dgm:spPr/>
      <dgm:t>
        <a:bodyPr/>
        <a:lstStyle/>
        <a:p>
          <a:endParaRPr lang="id-ID"/>
        </a:p>
      </dgm:t>
    </dgm:pt>
    <dgm:pt modelId="{DB1962BB-B04C-4764-AD4E-80D3DC6D65B8}" type="sibTrans" cxnId="{23F652FF-8E4B-4FEF-84D6-91ABEB3BBF9D}">
      <dgm:prSet/>
      <dgm:spPr/>
      <dgm:t>
        <a:bodyPr/>
        <a:lstStyle/>
        <a:p>
          <a:endParaRPr lang="id-ID"/>
        </a:p>
      </dgm:t>
    </dgm:pt>
    <dgm:pt modelId="{D1E2B504-B92A-4645-BAAC-4B7BD0EF0A9C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50000"/>
                </a:schemeClr>
              </a:solidFill>
            </a:rPr>
            <a:t>Pengadaan/ pembelian</a:t>
          </a:r>
          <a:endParaRPr lang="id-ID" dirty="0"/>
        </a:p>
      </dgm:t>
    </dgm:pt>
    <dgm:pt modelId="{F699C619-DA37-4321-91DA-D95E9B39CBE2}" type="parTrans" cxnId="{22BD3EE8-228D-46FA-A051-34EEFDCC6B09}">
      <dgm:prSet/>
      <dgm:spPr/>
      <dgm:t>
        <a:bodyPr/>
        <a:lstStyle/>
        <a:p>
          <a:endParaRPr lang="id-ID"/>
        </a:p>
      </dgm:t>
    </dgm:pt>
    <dgm:pt modelId="{0CE85F5D-3EBD-439F-BFB7-7A786A5372DC}" type="sibTrans" cxnId="{22BD3EE8-228D-46FA-A051-34EEFDCC6B09}">
      <dgm:prSet/>
      <dgm:spPr/>
      <dgm:t>
        <a:bodyPr/>
        <a:lstStyle/>
        <a:p>
          <a:endParaRPr lang="id-ID"/>
        </a:p>
      </dgm:t>
    </dgm:pt>
    <dgm:pt modelId="{11025DC6-549F-41B6-A26A-DAD661818D10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50000"/>
                </a:schemeClr>
              </a:solidFill>
            </a:rPr>
            <a:t>Hadiah / tukar menukar</a:t>
          </a:r>
          <a:endParaRPr lang="id-ID" dirty="0"/>
        </a:p>
      </dgm:t>
    </dgm:pt>
    <dgm:pt modelId="{16B913DC-098E-454B-9DC0-559FC63B6CE1}" type="parTrans" cxnId="{5634F21B-2F6C-4497-A4F1-BC966CDE1CEF}">
      <dgm:prSet/>
      <dgm:spPr/>
      <dgm:t>
        <a:bodyPr/>
        <a:lstStyle/>
        <a:p>
          <a:endParaRPr lang="id-ID"/>
        </a:p>
      </dgm:t>
    </dgm:pt>
    <dgm:pt modelId="{2DEF17C5-ABFB-47DD-A2C2-EA3540A3934D}" type="sibTrans" cxnId="{5634F21B-2F6C-4497-A4F1-BC966CDE1CEF}">
      <dgm:prSet/>
      <dgm:spPr/>
      <dgm:t>
        <a:bodyPr/>
        <a:lstStyle/>
        <a:p>
          <a:endParaRPr lang="id-ID"/>
        </a:p>
      </dgm:t>
    </dgm:pt>
    <dgm:pt modelId="{C28D1EBF-0DE3-4E1C-AC76-86ADB90C3E37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50000"/>
                </a:schemeClr>
              </a:solidFill>
            </a:rPr>
            <a:t>Katalog Perp instansi</a:t>
          </a:r>
          <a:endParaRPr lang="id-ID" dirty="0"/>
        </a:p>
      </dgm:t>
    </dgm:pt>
    <dgm:pt modelId="{9928470F-9EFA-47E2-BCFD-A1D8CEB2AD69}" type="parTrans" cxnId="{42AB0A06-C738-4412-81D9-502AEA890243}">
      <dgm:prSet/>
      <dgm:spPr/>
      <dgm:t>
        <a:bodyPr/>
        <a:lstStyle/>
        <a:p>
          <a:endParaRPr lang="id-ID"/>
        </a:p>
      </dgm:t>
    </dgm:pt>
    <dgm:pt modelId="{82D7ED1D-D32D-49B7-83BF-907A3F957601}" type="sibTrans" cxnId="{42AB0A06-C738-4412-81D9-502AEA890243}">
      <dgm:prSet/>
      <dgm:spPr/>
      <dgm:t>
        <a:bodyPr/>
        <a:lstStyle/>
        <a:p>
          <a:endParaRPr lang="id-ID"/>
        </a:p>
      </dgm:t>
    </dgm:pt>
    <dgm:pt modelId="{14E3BD2C-7716-498F-853B-E3C915A634E1}">
      <dgm:prSet phldrT="[Text]"/>
      <dgm:spPr/>
      <dgm:t>
        <a:bodyPr/>
        <a:lstStyle/>
        <a:p>
          <a:r>
            <a:rPr lang="id-ID" dirty="0" smtClean="0">
              <a:solidFill>
                <a:schemeClr val="accent6">
                  <a:lumMod val="50000"/>
                </a:schemeClr>
              </a:solidFill>
            </a:rPr>
            <a:t>Katalog Perp PT, akademi, sekolah</a:t>
          </a:r>
          <a:endParaRPr lang="id-ID" dirty="0"/>
        </a:p>
      </dgm:t>
    </dgm:pt>
    <dgm:pt modelId="{2181FB9E-BB6C-44FA-91D5-3E9854D21777}" type="parTrans" cxnId="{1D456778-CABB-4205-B88B-9DB03C8C1C77}">
      <dgm:prSet/>
      <dgm:spPr/>
      <dgm:t>
        <a:bodyPr/>
        <a:lstStyle/>
        <a:p>
          <a:endParaRPr lang="id-ID"/>
        </a:p>
      </dgm:t>
    </dgm:pt>
    <dgm:pt modelId="{5A960634-2048-45C9-9CC6-32E3A5940FB9}" type="sibTrans" cxnId="{1D456778-CABB-4205-B88B-9DB03C8C1C77}">
      <dgm:prSet/>
      <dgm:spPr/>
      <dgm:t>
        <a:bodyPr/>
        <a:lstStyle/>
        <a:p>
          <a:endParaRPr lang="id-ID"/>
        </a:p>
      </dgm:t>
    </dgm:pt>
    <dgm:pt modelId="{E21D6AFE-FC73-4E65-844E-9A74B51E7A61}" type="pres">
      <dgm:prSet presAssocID="{FB568D29-EAC5-498B-A47A-15D75250A12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D670DCE-9A91-4FB2-929E-DE94A56E159F}" type="pres">
      <dgm:prSet presAssocID="{DD632126-6A46-4364-A746-61F73A0DCAAF}" presName="circle1" presStyleLbl="node1" presStyleIdx="0" presStyleCnt="2"/>
      <dgm:spPr/>
    </dgm:pt>
    <dgm:pt modelId="{C58869D5-5B57-44E5-80E8-47F17E1388FB}" type="pres">
      <dgm:prSet presAssocID="{DD632126-6A46-4364-A746-61F73A0DCAAF}" presName="space" presStyleCnt="0"/>
      <dgm:spPr/>
    </dgm:pt>
    <dgm:pt modelId="{890B5188-48F4-47B3-AD28-4265ECB016C6}" type="pres">
      <dgm:prSet presAssocID="{DD632126-6A46-4364-A746-61F73A0DCAAF}" presName="rect1" presStyleLbl="alignAcc1" presStyleIdx="0" presStyleCnt="2"/>
      <dgm:spPr/>
      <dgm:t>
        <a:bodyPr/>
        <a:lstStyle/>
        <a:p>
          <a:endParaRPr lang="id-ID"/>
        </a:p>
      </dgm:t>
    </dgm:pt>
    <dgm:pt modelId="{811075C9-5A93-4343-9B92-A064ADDCA89B}" type="pres">
      <dgm:prSet presAssocID="{DB2066C0-C33A-41E2-97C8-40BDAF1EA492}" presName="vertSpace2" presStyleLbl="node1" presStyleIdx="0" presStyleCnt="2"/>
      <dgm:spPr/>
    </dgm:pt>
    <dgm:pt modelId="{1561428B-8E44-403B-9F4D-3441EFB32C4E}" type="pres">
      <dgm:prSet presAssocID="{DB2066C0-C33A-41E2-97C8-40BDAF1EA492}" presName="circle2" presStyleLbl="node1" presStyleIdx="1" presStyleCnt="2"/>
      <dgm:spPr/>
    </dgm:pt>
    <dgm:pt modelId="{D9005224-6E29-4C3F-B8C8-B397DA90C024}" type="pres">
      <dgm:prSet presAssocID="{DB2066C0-C33A-41E2-97C8-40BDAF1EA492}" presName="rect2" presStyleLbl="alignAcc1" presStyleIdx="1" presStyleCnt="2"/>
      <dgm:spPr/>
      <dgm:t>
        <a:bodyPr/>
        <a:lstStyle/>
        <a:p>
          <a:endParaRPr lang="id-ID"/>
        </a:p>
      </dgm:t>
    </dgm:pt>
    <dgm:pt modelId="{FFAEE5BB-27BF-44D5-9C17-CB4227F650B7}" type="pres">
      <dgm:prSet presAssocID="{DD632126-6A46-4364-A746-61F73A0DCAAF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8B7FE1D-FEB0-4E45-BE59-E78634AD6CFC}" type="pres">
      <dgm:prSet presAssocID="{DD632126-6A46-4364-A746-61F73A0DCAAF}" presName="rect1ChTx" presStyleLbl="alignAcc1" presStyleIdx="1" presStyleCnt="2" custScaleX="10648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9BE7BA8-2D02-41BD-BA53-B61FE20EEFB4}" type="pres">
      <dgm:prSet presAssocID="{DB2066C0-C33A-41E2-97C8-40BDAF1EA492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957E466-BCD1-4BA8-B31F-4051986C3B7D}" type="pres">
      <dgm:prSet presAssocID="{DB2066C0-C33A-41E2-97C8-40BDAF1EA492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D456778-CABB-4205-B88B-9DB03C8C1C77}" srcId="{DD632126-6A46-4364-A746-61F73A0DCAAF}" destId="{14E3BD2C-7716-498F-853B-E3C915A634E1}" srcOrd="2" destOrd="0" parTransId="{2181FB9E-BB6C-44FA-91D5-3E9854D21777}" sibTransId="{5A960634-2048-45C9-9CC6-32E3A5940FB9}"/>
    <dgm:cxn modelId="{980324A2-ED5D-4273-BC4E-10A259807820}" type="presOf" srcId="{D1E2B504-B92A-4645-BAAC-4B7BD0EF0A9C}" destId="{D957E466-BCD1-4BA8-B31F-4051986C3B7D}" srcOrd="0" destOrd="0" presId="urn:microsoft.com/office/officeart/2005/8/layout/target3"/>
    <dgm:cxn modelId="{FC851978-BFF3-4F35-B35E-64B0FF1D6490}" type="presOf" srcId="{DD632126-6A46-4364-A746-61F73A0DCAAF}" destId="{FFAEE5BB-27BF-44D5-9C17-CB4227F650B7}" srcOrd="1" destOrd="0" presId="urn:microsoft.com/office/officeart/2005/8/layout/target3"/>
    <dgm:cxn modelId="{5634F21B-2F6C-4497-A4F1-BC966CDE1CEF}" srcId="{DB2066C0-C33A-41E2-97C8-40BDAF1EA492}" destId="{11025DC6-549F-41B6-A26A-DAD661818D10}" srcOrd="1" destOrd="0" parTransId="{16B913DC-098E-454B-9DC0-559FC63B6CE1}" sibTransId="{2DEF17C5-ABFB-47DD-A2C2-EA3540A3934D}"/>
    <dgm:cxn modelId="{FF40F358-A1A7-433F-A345-470A1881A564}" type="presOf" srcId="{DD632126-6A46-4364-A746-61F73A0DCAAF}" destId="{890B5188-48F4-47B3-AD28-4265ECB016C6}" srcOrd="0" destOrd="0" presId="urn:microsoft.com/office/officeart/2005/8/layout/target3"/>
    <dgm:cxn modelId="{42AB0A06-C738-4412-81D9-502AEA890243}" srcId="{DD632126-6A46-4364-A746-61F73A0DCAAF}" destId="{C28D1EBF-0DE3-4E1C-AC76-86ADB90C3E37}" srcOrd="1" destOrd="0" parTransId="{9928470F-9EFA-47E2-BCFD-A1D8CEB2AD69}" sibTransId="{82D7ED1D-D32D-49B7-83BF-907A3F957601}"/>
    <dgm:cxn modelId="{1064D82F-CF5C-4398-88B2-CDA285DB039F}" type="presOf" srcId="{14E3BD2C-7716-498F-853B-E3C915A634E1}" destId="{48B7FE1D-FEB0-4E45-BE59-E78634AD6CFC}" srcOrd="0" destOrd="2" presId="urn:microsoft.com/office/officeart/2005/8/layout/target3"/>
    <dgm:cxn modelId="{23F652FF-8E4B-4FEF-84D6-91ABEB3BBF9D}" srcId="{FB568D29-EAC5-498B-A47A-15D75250A121}" destId="{DB2066C0-C33A-41E2-97C8-40BDAF1EA492}" srcOrd="1" destOrd="0" parTransId="{E6AA6F13-8B31-4CBA-A096-F85DB18EB6DC}" sibTransId="{DB1962BB-B04C-4764-AD4E-80D3DC6D65B8}"/>
    <dgm:cxn modelId="{4743F2CD-307F-4E58-899B-65D75CABFE91}" type="presOf" srcId="{FB568D29-EAC5-498B-A47A-15D75250A121}" destId="{E21D6AFE-FC73-4E65-844E-9A74B51E7A61}" srcOrd="0" destOrd="0" presId="urn:microsoft.com/office/officeart/2005/8/layout/target3"/>
    <dgm:cxn modelId="{E8C6E57E-6F49-4FEE-BEAC-C9D76F1739BD}" type="presOf" srcId="{DB2066C0-C33A-41E2-97C8-40BDAF1EA492}" destId="{59BE7BA8-2D02-41BD-BA53-B61FE20EEFB4}" srcOrd="1" destOrd="0" presId="urn:microsoft.com/office/officeart/2005/8/layout/target3"/>
    <dgm:cxn modelId="{800108CB-B440-4D47-9E3F-8940BE1071CF}" type="presOf" srcId="{3D9C0E6C-5BE5-47A5-A1DB-9706409147E2}" destId="{48B7FE1D-FEB0-4E45-BE59-E78634AD6CFC}" srcOrd="0" destOrd="0" presId="urn:microsoft.com/office/officeart/2005/8/layout/target3"/>
    <dgm:cxn modelId="{BA9A898F-E9D8-41A0-B70D-E63B74BE8D9E}" type="presOf" srcId="{11025DC6-549F-41B6-A26A-DAD661818D10}" destId="{D957E466-BCD1-4BA8-B31F-4051986C3B7D}" srcOrd="0" destOrd="1" presId="urn:microsoft.com/office/officeart/2005/8/layout/target3"/>
    <dgm:cxn modelId="{92826516-6092-405F-B6F7-95E13FF994B3}" type="presOf" srcId="{DB2066C0-C33A-41E2-97C8-40BDAF1EA492}" destId="{D9005224-6E29-4C3F-B8C8-B397DA90C024}" srcOrd="0" destOrd="0" presId="urn:microsoft.com/office/officeart/2005/8/layout/target3"/>
    <dgm:cxn modelId="{8ACF58B7-85A9-4C24-B307-DC620AB034E5}" srcId="{DD632126-6A46-4364-A746-61F73A0DCAAF}" destId="{3D9C0E6C-5BE5-47A5-A1DB-9706409147E2}" srcOrd="0" destOrd="0" parTransId="{1907A645-35B1-4DB7-B350-0BB5DF152F63}" sibTransId="{B4512503-EE47-4F37-AFF5-23684BFA94D7}"/>
    <dgm:cxn modelId="{22BD3EE8-228D-46FA-A051-34EEFDCC6B09}" srcId="{DB2066C0-C33A-41E2-97C8-40BDAF1EA492}" destId="{D1E2B504-B92A-4645-BAAC-4B7BD0EF0A9C}" srcOrd="0" destOrd="0" parTransId="{F699C619-DA37-4321-91DA-D95E9B39CBE2}" sibTransId="{0CE85F5D-3EBD-439F-BFB7-7A786A5372DC}"/>
    <dgm:cxn modelId="{044325B4-2794-47A5-9B8E-EA83A167033A}" srcId="{FB568D29-EAC5-498B-A47A-15D75250A121}" destId="{DD632126-6A46-4364-A746-61F73A0DCAAF}" srcOrd="0" destOrd="0" parTransId="{96974F62-B556-429F-8243-874617BF8D16}" sibTransId="{C79A5419-6060-46F6-B3B8-42CD9FD7D165}"/>
    <dgm:cxn modelId="{57A730D1-A9DE-457E-8ECF-9B5274517B6B}" type="presOf" srcId="{C28D1EBF-0DE3-4E1C-AC76-86ADB90C3E37}" destId="{48B7FE1D-FEB0-4E45-BE59-E78634AD6CFC}" srcOrd="0" destOrd="1" presId="urn:microsoft.com/office/officeart/2005/8/layout/target3"/>
    <dgm:cxn modelId="{40961A6B-2F5A-420B-AE19-4E9E25BDD30D}" type="presParOf" srcId="{E21D6AFE-FC73-4E65-844E-9A74B51E7A61}" destId="{9D670DCE-9A91-4FB2-929E-DE94A56E159F}" srcOrd="0" destOrd="0" presId="urn:microsoft.com/office/officeart/2005/8/layout/target3"/>
    <dgm:cxn modelId="{00AD34BE-53CC-44C1-8515-05E7A94DFA5D}" type="presParOf" srcId="{E21D6AFE-FC73-4E65-844E-9A74B51E7A61}" destId="{C58869D5-5B57-44E5-80E8-47F17E1388FB}" srcOrd="1" destOrd="0" presId="urn:microsoft.com/office/officeart/2005/8/layout/target3"/>
    <dgm:cxn modelId="{BF37531C-641D-4797-8936-E4DBFC667A46}" type="presParOf" srcId="{E21D6AFE-FC73-4E65-844E-9A74B51E7A61}" destId="{890B5188-48F4-47B3-AD28-4265ECB016C6}" srcOrd="2" destOrd="0" presId="urn:microsoft.com/office/officeart/2005/8/layout/target3"/>
    <dgm:cxn modelId="{A5BB65DF-35B8-46E4-95BF-26C09405F0BF}" type="presParOf" srcId="{E21D6AFE-FC73-4E65-844E-9A74B51E7A61}" destId="{811075C9-5A93-4343-9B92-A064ADDCA89B}" srcOrd="3" destOrd="0" presId="urn:microsoft.com/office/officeart/2005/8/layout/target3"/>
    <dgm:cxn modelId="{2FACFE8F-12B5-48A5-8299-500A0DD43CC2}" type="presParOf" srcId="{E21D6AFE-FC73-4E65-844E-9A74B51E7A61}" destId="{1561428B-8E44-403B-9F4D-3441EFB32C4E}" srcOrd="4" destOrd="0" presId="urn:microsoft.com/office/officeart/2005/8/layout/target3"/>
    <dgm:cxn modelId="{85B2B8B6-B395-44C8-A6DD-25AA08C58F91}" type="presParOf" srcId="{E21D6AFE-FC73-4E65-844E-9A74B51E7A61}" destId="{D9005224-6E29-4C3F-B8C8-B397DA90C024}" srcOrd="5" destOrd="0" presId="urn:microsoft.com/office/officeart/2005/8/layout/target3"/>
    <dgm:cxn modelId="{9C0B90B9-692C-4D26-B624-7785BB3C6A6A}" type="presParOf" srcId="{E21D6AFE-FC73-4E65-844E-9A74B51E7A61}" destId="{FFAEE5BB-27BF-44D5-9C17-CB4227F650B7}" srcOrd="6" destOrd="0" presId="urn:microsoft.com/office/officeart/2005/8/layout/target3"/>
    <dgm:cxn modelId="{62CB148B-1D5C-42E0-9A3E-AD9C105C630E}" type="presParOf" srcId="{E21D6AFE-FC73-4E65-844E-9A74B51E7A61}" destId="{48B7FE1D-FEB0-4E45-BE59-E78634AD6CFC}" srcOrd="7" destOrd="0" presId="urn:microsoft.com/office/officeart/2005/8/layout/target3"/>
    <dgm:cxn modelId="{F99CD072-9081-43A5-98AD-1B1FF2645334}" type="presParOf" srcId="{E21D6AFE-FC73-4E65-844E-9A74B51E7A61}" destId="{59BE7BA8-2D02-41BD-BA53-B61FE20EEFB4}" srcOrd="8" destOrd="0" presId="urn:microsoft.com/office/officeart/2005/8/layout/target3"/>
    <dgm:cxn modelId="{49162128-3DC0-4232-821B-EB84D80A3547}" type="presParOf" srcId="{E21D6AFE-FC73-4E65-844E-9A74B51E7A61}" destId="{D957E466-BCD1-4BA8-B31F-4051986C3B7D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434526-4E10-4ACE-A64F-ADBC2B26B10F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68FEF0E2-83C8-4E27-A611-536D982D1079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KIN  - Perpusnas</a:t>
          </a:r>
          <a:endParaRPr lang="id-ID" dirty="0"/>
        </a:p>
      </dgm:t>
    </dgm:pt>
    <dgm:pt modelId="{E19BDED7-4A89-4FF9-A8C7-24D6FABB62F5}" type="parTrans" cxnId="{4B90D710-162A-4745-8B01-27CFBA0DF3BB}">
      <dgm:prSet/>
      <dgm:spPr/>
      <dgm:t>
        <a:bodyPr/>
        <a:lstStyle/>
        <a:p>
          <a:endParaRPr lang="id-ID"/>
        </a:p>
      </dgm:t>
    </dgm:pt>
    <dgm:pt modelId="{63746552-7034-483C-A4CC-376291B50C78}" type="sibTrans" cxnId="{4B90D710-162A-4745-8B01-27CFBA0DF3BB}">
      <dgm:prSet/>
      <dgm:spPr/>
      <dgm:t>
        <a:bodyPr/>
        <a:lstStyle/>
        <a:p>
          <a:endParaRPr lang="id-ID"/>
        </a:p>
      </dgm:t>
    </dgm:pt>
    <dgm:pt modelId="{84EC8C2F-088B-4FDA-B141-F0893B2D97F8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Perp.  Kementerian</a:t>
          </a:r>
          <a:endParaRPr lang="id-ID" dirty="0"/>
        </a:p>
      </dgm:t>
    </dgm:pt>
    <dgm:pt modelId="{8C893648-04D0-4DA1-B757-AED462A11285}" type="parTrans" cxnId="{BEA76849-981B-4E09-89F0-8FA6BAACBFD1}">
      <dgm:prSet/>
      <dgm:spPr/>
      <dgm:t>
        <a:bodyPr/>
        <a:lstStyle/>
        <a:p>
          <a:endParaRPr lang="id-ID"/>
        </a:p>
      </dgm:t>
    </dgm:pt>
    <dgm:pt modelId="{5A81F8B2-05FD-4B2F-910D-BD552C27A410}" type="sibTrans" cxnId="{BEA76849-981B-4E09-89F0-8FA6BAACBFD1}">
      <dgm:prSet/>
      <dgm:spPr/>
      <dgm:t>
        <a:bodyPr/>
        <a:lstStyle/>
        <a:p>
          <a:endParaRPr lang="id-ID"/>
        </a:p>
      </dgm:t>
    </dgm:pt>
    <dgm:pt modelId="{A21121D0-DB16-4EAA-85A1-7ED5DB1E77C3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Perp Lembaga tinggi negara</a:t>
          </a:r>
          <a:endParaRPr lang="id-ID" dirty="0"/>
        </a:p>
      </dgm:t>
    </dgm:pt>
    <dgm:pt modelId="{AC023285-6D05-4233-82BD-DD16FE03674E}" type="parTrans" cxnId="{77C61376-0F64-4031-B5B6-0A35A57D6206}">
      <dgm:prSet/>
      <dgm:spPr/>
      <dgm:t>
        <a:bodyPr/>
        <a:lstStyle/>
        <a:p>
          <a:endParaRPr lang="id-ID"/>
        </a:p>
      </dgm:t>
    </dgm:pt>
    <dgm:pt modelId="{A803E348-A31C-4E25-8CAF-BA896EA472B4}" type="sibTrans" cxnId="{77C61376-0F64-4031-B5B6-0A35A57D6206}">
      <dgm:prSet/>
      <dgm:spPr/>
      <dgm:t>
        <a:bodyPr/>
        <a:lstStyle/>
        <a:p>
          <a:endParaRPr lang="id-ID"/>
        </a:p>
      </dgm:t>
    </dgm:pt>
    <dgm:pt modelId="{D08A1C75-0763-49AF-9902-0716D7B55A6F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BPAD</a:t>
          </a:r>
          <a:endParaRPr lang="id-ID" dirty="0"/>
        </a:p>
      </dgm:t>
    </dgm:pt>
    <dgm:pt modelId="{462BE110-AE8F-4C4C-91D9-1A7C6BAF8AAB}" type="parTrans" cxnId="{DCA86BA7-8235-46A0-AE4F-E32E611DAF71}">
      <dgm:prSet/>
      <dgm:spPr/>
      <dgm:t>
        <a:bodyPr/>
        <a:lstStyle/>
        <a:p>
          <a:endParaRPr lang="id-ID"/>
        </a:p>
      </dgm:t>
    </dgm:pt>
    <dgm:pt modelId="{21EBAB75-FAA9-41AE-8CC8-2BDD3ED73900}" type="sibTrans" cxnId="{DCA86BA7-8235-46A0-AE4F-E32E611DAF71}">
      <dgm:prSet/>
      <dgm:spPr/>
      <dgm:t>
        <a:bodyPr/>
        <a:lstStyle/>
        <a:p>
          <a:endParaRPr lang="id-ID"/>
        </a:p>
      </dgm:t>
    </dgm:pt>
    <dgm:pt modelId="{CBE4AD06-46A8-4FD5-9EBF-D736B6A21D49}" type="pres">
      <dgm:prSet presAssocID="{51434526-4E10-4ACE-A64F-ADBC2B26B10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F391655-432D-450B-95D8-F42552A886A4}" type="pres">
      <dgm:prSet presAssocID="{68FEF0E2-83C8-4E27-A611-536D982D1079}" presName="root1" presStyleCnt="0"/>
      <dgm:spPr/>
    </dgm:pt>
    <dgm:pt modelId="{2152EF5A-6A6C-4DED-BBFA-1D9A625136EF}" type="pres">
      <dgm:prSet presAssocID="{68FEF0E2-83C8-4E27-A611-536D982D1079}" presName="LevelOneTextNode" presStyleLbl="node0" presStyleIdx="0" presStyleCnt="1" custLinFactNeighborY="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A50B096-9E29-408B-9AEC-CC76F29DEC6B}" type="pres">
      <dgm:prSet presAssocID="{68FEF0E2-83C8-4E27-A611-536D982D1079}" presName="level2hierChild" presStyleCnt="0"/>
      <dgm:spPr/>
    </dgm:pt>
    <dgm:pt modelId="{D4F6B8A2-0E6B-456D-A3B0-FE7F924D0C6E}" type="pres">
      <dgm:prSet presAssocID="{8C893648-04D0-4DA1-B757-AED462A11285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7B66471E-4883-404C-9F83-378F380D97DD}" type="pres">
      <dgm:prSet presAssocID="{8C893648-04D0-4DA1-B757-AED462A11285}" presName="connTx" presStyleLbl="parChTrans1D2" presStyleIdx="0" presStyleCnt="3"/>
      <dgm:spPr/>
      <dgm:t>
        <a:bodyPr/>
        <a:lstStyle/>
        <a:p>
          <a:endParaRPr lang="id-ID"/>
        </a:p>
      </dgm:t>
    </dgm:pt>
    <dgm:pt modelId="{B57C3D7A-9BF5-40B1-AECB-CDDD9C292DC8}" type="pres">
      <dgm:prSet presAssocID="{84EC8C2F-088B-4FDA-B141-F0893B2D97F8}" presName="root2" presStyleCnt="0"/>
      <dgm:spPr/>
    </dgm:pt>
    <dgm:pt modelId="{2B2FF28A-7D4A-46DD-8738-F9D8E5046434}" type="pres">
      <dgm:prSet presAssocID="{84EC8C2F-088B-4FDA-B141-F0893B2D97F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4FADCB9-6DD7-4075-822F-C62F18BAD856}" type="pres">
      <dgm:prSet presAssocID="{84EC8C2F-088B-4FDA-B141-F0893B2D97F8}" presName="level3hierChild" presStyleCnt="0"/>
      <dgm:spPr/>
    </dgm:pt>
    <dgm:pt modelId="{CA550D45-0E1C-4F32-82F7-86221263CD6F}" type="pres">
      <dgm:prSet presAssocID="{AC023285-6D05-4233-82BD-DD16FE03674E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FD9AB463-6D06-43B8-85AE-006BA904E751}" type="pres">
      <dgm:prSet presAssocID="{AC023285-6D05-4233-82BD-DD16FE03674E}" presName="connTx" presStyleLbl="parChTrans1D2" presStyleIdx="1" presStyleCnt="3"/>
      <dgm:spPr/>
      <dgm:t>
        <a:bodyPr/>
        <a:lstStyle/>
        <a:p>
          <a:endParaRPr lang="id-ID"/>
        </a:p>
      </dgm:t>
    </dgm:pt>
    <dgm:pt modelId="{CBF20FD0-178A-4581-8704-5E4890C40AD0}" type="pres">
      <dgm:prSet presAssocID="{A21121D0-DB16-4EAA-85A1-7ED5DB1E77C3}" presName="root2" presStyleCnt="0"/>
      <dgm:spPr/>
    </dgm:pt>
    <dgm:pt modelId="{9921E1C9-311E-4966-8939-6F85483E745C}" type="pres">
      <dgm:prSet presAssocID="{A21121D0-DB16-4EAA-85A1-7ED5DB1E77C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5D4022D-9317-4166-B223-2F1B43CA0F85}" type="pres">
      <dgm:prSet presAssocID="{A21121D0-DB16-4EAA-85A1-7ED5DB1E77C3}" presName="level3hierChild" presStyleCnt="0"/>
      <dgm:spPr/>
    </dgm:pt>
    <dgm:pt modelId="{DDC154E5-B6E4-4790-8F7F-DB54BC55D259}" type="pres">
      <dgm:prSet presAssocID="{462BE110-AE8F-4C4C-91D9-1A7C6BAF8AAB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41BB2D08-B3CF-4B30-981D-B2ED82625A9E}" type="pres">
      <dgm:prSet presAssocID="{462BE110-AE8F-4C4C-91D9-1A7C6BAF8AAB}" presName="connTx" presStyleLbl="parChTrans1D2" presStyleIdx="2" presStyleCnt="3"/>
      <dgm:spPr/>
      <dgm:t>
        <a:bodyPr/>
        <a:lstStyle/>
        <a:p>
          <a:endParaRPr lang="id-ID"/>
        </a:p>
      </dgm:t>
    </dgm:pt>
    <dgm:pt modelId="{6F1DA864-3477-4BA9-BBA8-B6706D7968A1}" type="pres">
      <dgm:prSet presAssocID="{D08A1C75-0763-49AF-9902-0716D7B55A6F}" presName="root2" presStyleCnt="0"/>
      <dgm:spPr/>
    </dgm:pt>
    <dgm:pt modelId="{31CB61EF-E061-449B-A90C-3382904F657B}" type="pres">
      <dgm:prSet presAssocID="{D08A1C75-0763-49AF-9902-0716D7B55A6F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27145B5-87C4-43AC-81F6-44273057F02F}" type="pres">
      <dgm:prSet presAssocID="{D08A1C75-0763-49AF-9902-0716D7B55A6F}" presName="level3hierChild" presStyleCnt="0"/>
      <dgm:spPr/>
    </dgm:pt>
  </dgm:ptLst>
  <dgm:cxnLst>
    <dgm:cxn modelId="{BEA76849-981B-4E09-89F0-8FA6BAACBFD1}" srcId="{68FEF0E2-83C8-4E27-A611-536D982D1079}" destId="{84EC8C2F-088B-4FDA-B141-F0893B2D97F8}" srcOrd="0" destOrd="0" parTransId="{8C893648-04D0-4DA1-B757-AED462A11285}" sibTransId="{5A81F8B2-05FD-4B2F-910D-BD552C27A410}"/>
    <dgm:cxn modelId="{77C61376-0F64-4031-B5B6-0A35A57D6206}" srcId="{68FEF0E2-83C8-4E27-A611-536D982D1079}" destId="{A21121D0-DB16-4EAA-85A1-7ED5DB1E77C3}" srcOrd="1" destOrd="0" parTransId="{AC023285-6D05-4233-82BD-DD16FE03674E}" sibTransId="{A803E348-A31C-4E25-8CAF-BA896EA472B4}"/>
    <dgm:cxn modelId="{8DD8E986-2194-4825-8748-A21531397B61}" type="presOf" srcId="{A21121D0-DB16-4EAA-85A1-7ED5DB1E77C3}" destId="{9921E1C9-311E-4966-8939-6F85483E745C}" srcOrd="0" destOrd="0" presId="urn:microsoft.com/office/officeart/2008/layout/HorizontalMultiLevelHierarchy"/>
    <dgm:cxn modelId="{686CC49D-9392-43CA-B2B9-4AC49AFF7BDE}" type="presOf" srcId="{462BE110-AE8F-4C4C-91D9-1A7C6BAF8AAB}" destId="{41BB2D08-B3CF-4B30-981D-B2ED82625A9E}" srcOrd="1" destOrd="0" presId="urn:microsoft.com/office/officeart/2008/layout/HorizontalMultiLevelHierarchy"/>
    <dgm:cxn modelId="{41301E36-1B3D-4AA4-8BF4-14315214188B}" type="presOf" srcId="{AC023285-6D05-4233-82BD-DD16FE03674E}" destId="{CA550D45-0E1C-4F32-82F7-86221263CD6F}" srcOrd="0" destOrd="0" presId="urn:microsoft.com/office/officeart/2008/layout/HorizontalMultiLevelHierarchy"/>
    <dgm:cxn modelId="{AA44439D-E502-4DA1-9E83-599D7D789E55}" type="presOf" srcId="{462BE110-AE8F-4C4C-91D9-1A7C6BAF8AAB}" destId="{DDC154E5-B6E4-4790-8F7F-DB54BC55D259}" srcOrd="0" destOrd="0" presId="urn:microsoft.com/office/officeart/2008/layout/HorizontalMultiLevelHierarchy"/>
    <dgm:cxn modelId="{FE16C94F-4D4E-4BD9-A783-5311A9A15E02}" type="presOf" srcId="{8C893648-04D0-4DA1-B757-AED462A11285}" destId="{D4F6B8A2-0E6B-456D-A3B0-FE7F924D0C6E}" srcOrd="0" destOrd="0" presId="urn:microsoft.com/office/officeart/2008/layout/HorizontalMultiLevelHierarchy"/>
    <dgm:cxn modelId="{59B52270-BBAD-4954-A53E-AF036F06B00C}" type="presOf" srcId="{8C893648-04D0-4DA1-B757-AED462A11285}" destId="{7B66471E-4883-404C-9F83-378F380D97DD}" srcOrd="1" destOrd="0" presId="urn:microsoft.com/office/officeart/2008/layout/HorizontalMultiLevelHierarchy"/>
    <dgm:cxn modelId="{A2DD63EF-AFCC-400D-8135-223D34084856}" type="presOf" srcId="{84EC8C2F-088B-4FDA-B141-F0893B2D97F8}" destId="{2B2FF28A-7D4A-46DD-8738-F9D8E5046434}" srcOrd="0" destOrd="0" presId="urn:microsoft.com/office/officeart/2008/layout/HorizontalMultiLevelHierarchy"/>
    <dgm:cxn modelId="{2B12F0AA-CA42-4543-B60B-5BB25CE3A90D}" type="presOf" srcId="{AC023285-6D05-4233-82BD-DD16FE03674E}" destId="{FD9AB463-6D06-43B8-85AE-006BA904E751}" srcOrd="1" destOrd="0" presId="urn:microsoft.com/office/officeart/2008/layout/HorizontalMultiLevelHierarchy"/>
    <dgm:cxn modelId="{FEEC2BF9-225A-4DFA-A722-58F1C3338AE0}" type="presOf" srcId="{68FEF0E2-83C8-4E27-A611-536D982D1079}" destId="{2152EF5A-6A6C-4DED-BBFA-1D9A625136EF}" srcOrd="0" destOrd="0" presId="urn:microsoft.com/office/officeart/2008/layout/HorizontalMultiLevelHierarchy"/>
    <dgm:cxn modelId="{85B94867-E9BD-4C7C-8C58-DC4EEE8760A1}" type="presOf" srcId="{D08A1C75-0763-49AF-9902-0716D7B55A6F}" destId="{31CB61EF-E061-449B-A90C-3382904F657B}" srcOrd="0" destOrd="0" presId="urn:microsoft.com/office/officeart/2008/layout/HorizontalMultiLevelHierarchy"/>
    <dgm:cxn modelId="{DCA86BA7-8235-46A0-AE4F-E32E611DAF71}" srcId="{68FEF0E2-83C8-4E27-A611-536D982D1079}" destId="{D08A1C75-0763-49AF-9902-0716D7B55A6F}" srcOrd="2" destOrd="0" parTransId="{462BE110-AE8F-4C4C-91D9-1A7C6BAF8AAB}" sibTransId="{21EBAB75-FAA9-41AE-8CC8-2BDD3ED73900}"/>
    <dgm:cxn modelId="{4B90D710-162A-4745-8B01-27CFBA0DF3BB}" srcId="{51434526-4E10-4ACE-A64F-ADBC2B26B10F}" destId="{68FEF0E2-83C8-4E27-A611-536D982D1079}" srcOrd="0" destOrd="0" parTransId="{E19BDED7-4A89-4FF9-A8C7-24D6FABB62F5}" sibTransId="{63746552-7034-483C-A4CC-376291B50C78}"/>
    <dgm:cxn modelId="{4E1337E2-2C6E-4838-8F2B-5AF079EAC268}" type="presOf" srcId="{51434526-4E10-4ACE-A64F-ADBC2B26B10F}" destId="{CBE4AD06-46A8-4FD5-9EBF-D736B6A21D49}" srcOrd="0" destOrd="0" presId="urn:microsoft.com/office/officeart/2008/layout/HorizontalMultiLevelHierarchy"/>
    <dgm:cxn modelId="{A815E698-E908-47A0-A46D-A44D4C15AEF3}" type="presParOf" srcId="{CBE4AD06-46A8-4FD5-9EBF-D736B6A21D49}" destId="{FF391655-432D-450B-95D8-F42552A886A4}" srcOrd="0" destOrd="0" presId="urn:microsoft.com/office/officeart/2008/layout/HorizontalMultiLevelHierarchy"/>
    <dgm:cxn modelId="{06020ADE-3ACE-4ABF-8440-638758CA8510}" type="presParOf" srcId="{FF391655-432D-450B-95D8-F42552A886A4}" destId="{2152EF5A-6A6C-4DED-BBFA-1D9A625136EF}" srcOrd="0" destOrd="0" presId="urn:microsoft.com/office/officeart/2008/layout/HorizontalMultiLevelHierarchy"/>
    <dgm:cxn modelId="{E8A3CAF0-F4DC-4B5E-BB72-C112AF7C209C}" type="presParOf" srcId="{FF391655-432D-450B-95D8-F42552A886A4}" destId="{EA50B096-9E29-408B-9AEC-CC76F29DEC6B}" srcOrd="1" destOrd="0" presId="urn:microsoft.com/office/officeart/2008/layout/HorizontalMultiLevelHierarchy"/>
    <dgm:cxn modelId="{48FD2322-CEAC-4CDC-9A67-52B32AE7DB5D}" type="presParOf" srcId="{EA50B096-9E29-408B-9AEC-CC76F29DEC6B}" destId="{D4F6B8A2-0E6B-456D-A3B0-FE7F924D0C6E}" srcOrd="0" destOrd="0" presId="urn:microsoft.com/office/officeart/2008/layout/HorizontalMultiLevelHierarchy"/>
    <dgm:cxn modelId="{22F09D03-71AD-4532-AA13-78816A141D73}" type="presParOf" srcId="{D4F6B8A2-0E6B-456D-A3B0-FE7F924D0C6E}" destId="{7B66471E-4883-404C-9F83-378F380D97DD}" srcOrd="0" destOrd="0" presId="urn:microsoft.com/office/officeart/2008/layout/HorizontalMultiLevelHierarchy"/>
    <dgm:cxn modelId="{E941A601-20C4-40A3-8D43-1720450C2227}" type="presParOf" srcId="{EA50B096-9E29-408B-9AEC-CC76F29DEC6B}" destId="{B57C3D7A-9BF5-40B1-AECB-CDDD9C292DC8}" srcOrd="1" destOrd="0" presId="urn:microsoft.com/office/officeart/2008/layout/HorizontalMultiLevelHierarchy"/>
    <dgm:cxn modelId="{FE372650-DF8B-430D-A318-1FBC9A1EDAF6}" type="presParOf" srcId="{B57C3D7A-9BF5-40B1-AECB-CDDD9C292DC8}" destId="{2B2FF28A-7D4A-46DD-8738-F9D8E5046434}" srcOrd="0" destOrd="0" presId="urn:microsoft.com/office/officeart/2008/layout/HorizontalMultiLevelHierarchy"/>
    <dgm:cxn modelId="{3A751A72-7FDA-452F-80FC-A36263FF99BC}" type="presParOf" srcId="{B57C3D7A-9BF5-40B1-AECB-CDDD9C292DC8}" destId="{F4FADCB9-6DD7-4075-822F-C62F18BAD856}" srcOrd="1" destOrd="0" presId="urn:microsoft.com/office/officeart/2008/layout/HorizontalMultiLevelHierarchy"/>
    <dgm:cxn modelId="{679AC874-BF88-4EEF-A1D6-B7C42837ED53}" type="presParOf" srcId="{EA50B096-9E29-408B-9AEC-CC76F29DEC6B}" destId="{CA550D45-0E1C-4F32-82F7-86221263CD6F}" srcOrd="2" destOrd="0" presId="urn:microsoft.com/office/officeart/2008/layout/HorizontalMultiLevelHierarchy"/>
    <dgm:cxn modelId="{944812BD-D44C-455E-A0A2-E30703830838}" type="presParOf" srcId="{CA550D45-0E1C-4F32-82F7-86221263CD6F}" destId="{FD9AB463-6D06-43B8-85AE-006BA904E751}" srcOrd="0" destOrd="0" presId="urn:microsoft.com/office/officeart/2008/layout/HorizontalMultiLevelHierarchy"/>
    <dgm:cxn modelId="{14E383F8-3515-4374-B018-19F0BC69D63F}" type="presParOf" srcId="{EA50B096-9E29-408B-9AEC-CC76F29DEC6B}" destId="{CBF20FD0-178A-4581-8704-5E4890C40AD0}" srcOrd="3" destOrd="0" presId="urn:microsoft.com/office/officeart/2008/layout/HorizontalMultiLevelHierarchy"/>
    <dgm:cxn modelId="{B5B78827-6346-47E7-9AD6-53C067D4D6DD}" type="presParOf" srcId="{CBF20FD0-178A-4581-8704-5E4890C40AD0}" destId="{9921E1C9-311E-4966-8939-6F85483E745C}" srcOrd="0" destOrd="0" presId="urn:microsoft.com/office/officeart/2008/layout/HorizontalMultiLevelHierarchy"/>
    <dgm:cxn modelId="{882C02F3-B5AC-4B16-AC3B-63BAB59C339E}" type="presParOf" srcId="{CBF20FD0-178A-4581-8704-5E4890C40AD0}" destId="{35D4022D-9317-4166-B223-2F1B43CA0F85}" srcOrd="1" destOrd="0" presId="urn:microsoft.com/office/officeart/2008/layout/HorizontalMultiLevelHierarchy"/>
    <dgm:cxn modelId="{19D91A8C-2408-4CBF-A30E-43745AE48069}" type="presParOf" srcId="{EA50B096-9E29-408B-9AEC-CC76F29DEC6B}" destId="{DDC154E5-B6E4-4790-8F7F-DB54BC55D259}" srcOrd="4" destOrd="0" presId="urn:microsoft.com/office/officeart/2008/layout/HorizontalMultiLevelHierarchy"/>
    <dgm:cxn modelId="{E4B0D42D-BFE4-4710-B2CE-788D2184EC49}" type="presParOf" srcId="{DDC154E5-B6E4-4790-8F7F-DB54BC55D259}" destId="{41BB2D08-B3CF-4B30-981D-B2ED82625A9E}" srcOrd="0" destOrd="0" presId="urn:microsoft.com/office/officeart/2008/layout/HorizontalMultiLevelHierarchy"/>
    <dgm:cxn modelId="{0D896FD7-16AA-4219-89D4-17B0EF3BFDE3}" type="presParOf" srcId="{EA50B096-9E29-408B-9AEC-CC76F29DEC6B}" destId="{6F1DA864-3477-4BA9-BBA8-B6706D7968A1}" srcOrd="5" destOrd="0" presId="urn:microsoft.com/office/officeart/2008/layout/HorizontalMultiLevelHierarchy"/>
    <dgm:cxn modelId="{08A2A295-01AC-4FC6-BDC4-39874D617145}" type="presParOf" srcId="{6F1DA864-3477-4BA9-BBA8-B6706D7968A1}" destId="{31CB61EF-E061-449B-A90C-3382904F657B}" srcOrd="0" destOrd="0" presId="urn:microsoft.com/office/officeart/2008/layout/HorizontalMultiLevelHierarchy"/>
    <dgm:cxn modelId="{1F919CCF-2C16-48D3-A261-9E94BB2E9BF4}" type="presParOf" srcId="{6F1DA864-3477-4BA9-BBA8-B6706D7968A1}" destId="{327145B5-87C4-43AC-81F6-44273057F02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D985B3E-8131-4C9A-82A2-754E369D3FA9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ADBEA59C-0593-42DA-8D3B-BB590063B9B8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BPAD - DKI</a:t>
          </a:r>
          <a:endParaRPr lang="id-ID" dirty="0"/>
        </a:p>
      </dgm:t>
    </dgm:pt>
    <dgm:pt modelId="{5328528E-CA25-4FAB-8F5D-7612C9A9BDAB}" type="parTrans" cxnId="{99385843-3325-4A25-874A-CDDFFAE03E92}">
      <dgm:prSet/>
      <dgm:spPr/>
      <dgm:t>
        <a:bodyPr/>
        <a:lstStyle/>
        <a:p>
          <a:endParaRPr lang="id-ID"/>
        </a:p>
      </dgm:t>
    </dgm:pt>
    <dgm:pt modelId="{CF7BF4F4-A892-4655-A8F2-0FC3CC5A14B5}" type="sibTrans" cxnId="{99385843-3325-4A25-874A-CDDFFAE03E92}">
      <dgm:prSet/>
      <dgm:spPr/>
      <dgm:t>
        <a:bodyPr/>
        <a:lstStyle/>
        <a:p>
          <a:endParaRPr lang="id-ID"/>
        </a:p>
      </dgm:t>
    </dgm:pt>
    <dgm:pt modelId="{9F187994-A0FB-45D2-9DEE-A97876F636BA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Perp. SKPD</a:t>
          </a:r>
          <a:endParaRPr lang="id-ID" dirty="0"/>
        </a:p>
      </dgm:t>
    </dgm:pt>
    <dgm:pt modelId="{559E231E-8796-4365-8A4D-B6E277839933}" type="parTrans" cxnId="{05D24BD9-0BF3-4E4F-9913-16561C29EDAC}">
      <dgm:prSet/>
      <dgm:spPr/>
      <dgm:t>
        <a:bodyPr/>
        <a:lstStyle/>
        <a:p>
          <a:endParaRPr lang="id-ID"/>
        </a:p>
      </dgm:t>
    </dgm:pt>
    <dgm:pt modelId="{50C18E7E-670B-45A7-A5F5-B38DEEDBFC15}" type="sibTrans" cxnId="{05D24BD9-0BF3-4E4F-9913-16561C29EDAC}">
      <dgm:prSet/>
      <dgm:spPr/>
      <dgm:t>
        <a:bodyPr/>
        <a:lstStyle/>
        <a:p>
          <a:endParaRPr lang="id-ID"/>
        </a:p>
      </dgm:t>
    </dgm:pt>
    <dgm:pt modelId="{1F999FBE-8129-4340-8C73-95C9B434382C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Perp.Perguruan tinggi</a:t>
          </a:r>
          <a:endParaRPr lang="id-ID" dirty="0"/>
        </a:p>
      </dgm:t>
    </dgm:pt>
    <dgm:pt modelId="{DDBE8C88-FDF4-4277-BC58-D17955370F67}" type="parTrans" cxnId="{B3035657-30F1-4EE7-ADD2-B58BEA911F3D}">
      <dgm:prSet/>
      <dgm:spPr/>
      <dgm:t>
        <a:bodyPr/>
        <a:lstStyle/>
        <a:p>
          <a:endParaRPr lang="id-ID"/>
        </a:p>
      </dgm:t>
    </dgm:pt>
    <dgm:pt modelId="{CE1218AA-878D-4A95-8329-A944B4139260}" type="sibTrans" cxnId="{B3035657-30F1-4EE7-ADD2-B58BEA911F3D}">
      <dgm:prSet/>
      <dgm:spPr/>
      <dgm:t>
        <a:bodyPr/>
        <a:lstStyle/>
        <a:p>
          <a:endParaRPr lang="id-ID"/>
        </a:p>
      </dgm:t>
    </dgm:pt>
    <dgm:pt modelId="{3B69C64F-7E75-4866-A33F-ABB2319B120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Perp. Umum</a:t>
          </a:r>
          <a:endParaRPr lang="id-ID" dirty="0"/>
        </a:p>
      </dgm:t>
    </dgm:pt>
    <dgm:pt modelId="{79B1DF74-7BE4-4E57-873E-3C8D9FE63D1C}" type="parTrans" cxnId="{47B96CBD-AC69-4AE7-806A-4D666B0E9C0A}">
      <dgm:prSet/>
      <dgm:spPr/>
      <dgm:t>
        <a:bodyPr/>
        <a:lstStyle/>
        <a:p>
          <a:endParaRPr lang="id-ID"/>
        </a:p>
      </dgm:t>
    </dgm:pt>
    <dgm:pt modelId="{7FAC2F63-8B55-4B90-AA7B-CECBB6A72386}" type="sibTrans" cxnId="{47B96CBD-AC69-4AE7-806A-4D666B0E9C0A}">
      <dgm:prSet/>
      <dgm:spPr/>
      <dgm:t>
        <a:bodyPr/>
        <a:lstStyle/>
        <a:p>
          <a:endParaRPr lang="id-ID"/>
        </a:p>
      </dgm:t>
    </dgm:pt>
    <dgm:pt modelId="{8C5ED68F-E90B-4569-B004-7B3D1C8E2F8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/>
            <a:t>Perp. khusus</a:t>
          </a:r>
          <a:endParaRPr lang="id-ID" dirty="0"/>
        </a:p>
      </dgm:t>
    </dgm:pt>
    <dgm:pt modelId="{C565E2BD-4CC9-4EA6-9552-5715064ADD58}" type="parTrans" cxnId="{3D57DF80-46A8-45D5-90D9-2354C89C3B78}">
      <dgm:prSet/>
      <dgm:spPr/>
      <dgm:t>
        <a:bodyPr/>
        <a:lstStyle/>
        <a:p>
          <a:endParaRPr lang="id-ID"/>
        </a:p>
      </dgm:t>
    </dgm:pt>
    <dgm:pt modelId="{0D808FDA-5E10-4297-ACD1-B4B87CA68787}" type="sibTrans" cxnId="{3D57DF80-46A8-45D5-90D9-2354C89C3B78}">
      <dgm:prSet/>
      <dgm:spPr/>
      <dgm:t>
        <a:bodyPr/>
        <a:lstStyle/>
        <a:p>
          <a:endParaRPr lang="id-ID"/>
        </a:p>
      </dgm:t>
    </dgm:pt>
    <dgm:pt modelId="{1F479B73-4598-4BAC-8F4A-D682155FFB95}" type="pres">
      <dgm:prSet presAssocID="{DD985B3E-8131-4C9A-82A2-754E369D3FA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6035786-C4D8-4209-8724-ECB8F6232E8D}" type="pres">
      <dgm:prSet presAssocID="{ADBEA59C-0593-42DA-8D3B-BB590063B9B8}" presName="root1" presStyleCnt="0"/>
      <dgm:spPr/>
    </dgm:pt>
    <dgm:pt modelId="{2D25A558-87F8-4A46-8F06-F42D6F1C6385}" type="pres">
      <dgm:prSet presAssocID="{ADBEA59C-0593-42DA-8D3B-BB590063B9B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C710520-7AD7-40EB-8742-FB4DF87B4DB9}" type="pres">
      <dgm:prSet presAssocID="{ADBEA59C-0593-42DA-8D3B-BB590063B9B8}" presName="level2hierChild" presStyleCnt="0"/>
      <dgm:spPr/>
    </dgm:pt>
    <dgm:pt modelId="{7554185C-1259-4DA9-AFB9-EDF58B9A5B6A}" type="pres">
      <dgm:prSet presAssocID="{559E231E-8796-4365-8A4D-B6E277839933}" presName="conn2-1" presStyleLbl="parChTrans1D2" presStyleIdx="0" presStyleCnt="4"/>
      <dgm:spPr/>
      <dgm:t>
        <a:bodyPr/>
        <a:lstStyle/>
        <a:p>
          <a:endParaRPr lang="id-ID"/>
        </a:p>
      </dgm:t>
    </dgm:pt>
    <dgm:pt modelId="{E366999B-620D-4A84-9113-C8E25193BAE4}" type="pres">
      <dgm:prSet presAssocID="{559E231E-8796-4365-8A4D-B6E277839933}" presName="connTx" presStyleLbl="parChTrans1D2" presStyleIdx="0" presStyleCnt="4"/>
      <dgm:spPr/>
      <dgm:t>
        <a:bodyPr/>
        <a:lstStyle/>
        <a:p>
          <a:endParaRPr lang="id-ID"/>
        </a:p>
      </dgm:t>
    </dgm:pt>
    <dgm:pt modelId="{937FD787-631A-47F6-9413-383490B75FC3}" type="pres">
      <dgm:prSet presAssocID="{9F187994-A0FB-45D2-9DEE-A97876F636BA}" presName="root2" presStyleCnt="0"/>
      <dgm:spPr/>
    </dgm:pt>
    <dgm:pt modelId="{1237AE98-4900-4708-9D33-B9E44C043257}" type="pres">
      <dgm:prSet presAssocID="{9F187994-A0FB-45D2-9DEE-A97876F636BA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3812E2D-74C9-4E28-A54C-A04CB07F9CED}" type="pres">
      <dgm:prSet presAssocID="{9F187994-A0FB-45D2-9DEE-A97876F636BA}" presName="level3hierChild" presStyleCnt="0"/>
      <dgm:spPr/>
    </dgm:pt>
    <dgm:pt modelId="{FE76CC58-3497-4B35-9295-17F41E173CD2}" type="pres">
      <dgm:prSet presAssocID="{DDBE8C88-FDF4-4277-BC58-D17955370F67}" presName="conn2-1" presStyleLbl="parChTrans1D2" presStyleIdx="1" presStyleCnt="4"/>
      <dgm:spPr/>
      <dgm:t>
        <a:bodyPr/>
        <a:lstStyle/>
        <a:p>
          <a:endParaRPr lang="id-ID"/>
        </a:p>
      </dgm:t>
    </dgm:pt>
    <dgm:pt modelId="{2D8039F2-110C-47E0-BB07-5B781337C419}" type="pres">
      <dgm:prSet presAssocID="{DDBE8C88-FDF4-4277-BC58-D17955370F67}" presName="connTx" presStyleLbl="parChTrans1D2" presStyleIdx="1" presStyleCnt="4"/>
      <dgm:spPr/>
      <dgm:t>
        <a:bodyPr/>
        <a:lstStyle/>
        <a:p>
          <a:endParaRPr lang="id-ID"/>
        </a:p>
      </dgm:t>
    </dgm:pt>
    <dgm:pt modelId="{C18A583F-617F-4E51-B585-90F5C397A605}" type="pres">
      <dgm:prSet presAssocID="{1F999FBE-8129-4340-8C73-95C9B434382C}" presName="root2" presStyleCnt="0"/>
      <dgm:spPr/>
    </dgm:pt>
    <dgm:pt modelId="{583F6812-4675-48C6-8C4A-7FB3F7208FD3}" type="pres">
      <dgm:prSet presAssocID="{1F999FBE-8129-4340-8C73-95C9B434382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366B0F3-F573-4241-BDF8-7924F0E6CF60}" type="pres">
      <dgm:prSet presAssocID="{1F999FBE-8129-4340-8C73-95C9B434382C}" presName="level3hierChild" presStyleCnt="0"/>
      <dgm:spPr/>
    </dgm:pt>
    <dgm:pt modelId="{A02A8B9D-D2B9-4737-8477-A4F756B6E138}" type="pres">
      <dgm:prSet presAssocID="{79B1DF74-7BE4-4E57-873E-3C8D9FE63D1C}" presName="conn2-1" presStyleLbl="parChTrans1D2" presStyleIdx="2" presStyleCnt="4"/>
      <dgm:spPr/>
      <dgm:t>
        <a:bodyPr/>
        <a:lstStyle/>
        <a:p>
          <a:endParaRPr lang="id-ID"/>
        </a:p>
      </dgm:t>
    </dgm:pt>
    <dgm:pt modelId="{AA314277-BBFD-46E1-9921-DCDFDD8F8053}" type="pres">
      <dgm:prSet presAssocID="{79B1DF74-7BE4-4E57-873E-3C8D9FE63D1C}" presName="connTx" presStyleLbl="parChTrans1D2" presStyleIdx="2" presStyleCnt="4"/>
      <dgm:spPr/>
      <dgm:t>
        <a:bodyPr/>
        <a:lstStyle/>
        <a:p>
          <a:endParaRPr lang="id-ID"/>
        </a:p>
      </dgm:t>
    </dgm:pt>
    <dgm:pt modelId="{233E3CAD-33C2-41D1-8FFB-4093B83C5C90}" type="pres">
      <dgm:prSet presAssocID="{3B69C64F-7E75-4866-A33F-ABB2319B1204}" presName="root2" presStyleCnt="0"/>
      <dgm:spPr/>
    </dgm:pt>
    <dgm:pt modelId="{7A856109-9EAF-4EDD-BDC2-A0A8181754FE}" type="pres">
      <dgm:prSet presAssocID="{3B69C64F-7E75-4866-A33F-ABB2319B1204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D16FA96-FA38-438F-A28E-6F26623E9A25}" type="pres">
      <dgm:prSet presAssocID="{3B69C64F-7E75-4866-A33F-ABB2319B1204}" presName="level3hierChild" presStyleCnt="0"/>
      <dgm:spPr/>
    </dgm:pt>
    <dgm:pt modelId="{4B1ACE96-11E1-47FF-B9BF-7F8AC73A1284}" type="pres">
      <dgm:prSet presAssocID="{C565E2BD-4CC9-4EA6-9552-5715064ADD58}" presName="conn2-1" presStyleLbl="parChTrans1D2" presStyleIdx="3" presStyleCnt="4"/>
      <dgm:spPr/>
      <dgm:t>
        <a:bodyPr/>
        <a:lstStyle/>
        <a:p>
          <a:endParaRPr lang="id-ID"/>
        </a:p>
      </dgm:t>
    </dgm:pt>
    <dgm:pt modelId="{82221F50-D1E9-4279-A6C2-2689881F4939}" type="pres">
      <dgm:prSet presAssocID="{C565E2BD-4CC9-4EA6-9552-5715064ADD58}" presName="connTx" presStyleLbl="parChTrans1D2" presStyleIdx="3" presStyleCnt="4"/>
      <dgm:spPr/>
      <dgm:t>
        <a:bodyPr/>
        <a:lstStyle/>
        <a:p>
          <a:endParaRPr lang="id-ID"/>
        </a:p>
      </dgm:t>
    </dgm:pt>
    <dgm:pt modelId="{693AD374-4842-420F-93CA-CC454E918DA9}" type="pres">
      <dgm:prSet presAssocID="{8C5ED68F-E90B-4569-B004-7B3D1C8E2F8B}" presName="root2" presStyleCnt="0"/>
      <dgm:spPr/>
    </dgm:pt>
    <dgm:pt modelId="{FE10F754-4DEC-4A69-ADA5-2B1C37E3C068}" type="pres">
      <dgm:prSet presAssocID="{8C5ED68F-E90B-4569-B004-7B3D1C8E2F8B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D26A983-E062-419E-BE5E-54B633827A6F}" type="pres">
      <dgm:prSet presAssocID="{8C5ED68F-E90B-4569-B004-7B3D1C8E2F8B}" presName="level3hierChild" presStyleCnt="0"/>
      <dgm:spPr/>
    </dgm:pt>
  </dgm:ptLst>
  <dgm:cxnLst>
    <dgm:cxn modelId="{B3035657-30F1-4EE7-ADD2-B58BEA911F3D}" srcId="{ADBEA59C-0593-42DA-8D3B-BB590063B9B8}" destId="{1F999FBE-8129-4340-8C73-95C9B434382C}" srcOrd="1" destOrd="0" parTransId="{DDBE8C88-FDF4-4277-BC58-D17955370F67}" sibTransId="{CE1218AA-878D-4A95-8329-A944B4139260}"/>
    <dgm:cxn modelId="{9222BE4F-D6E5-4BB6-B315-F83E6C11645E}" type="presOf" srcId="{3B69C64F-7E75-4866-A33F-ABB2319B1204}" destId="{7A856109-9EAF-4EDD-BDC2-A0A8181754FE}" srcOrd="0" destOrd="0" presId="urn:microsoft.com/office/officeart/2008/layout/HorizontalMultiLevelHierarchy"/>
    <dgm:cxn modelId="{05D24BD9-0BF3-4E4F-9913-16561C29EDAC}" srcId="{ADBEA59C-0593-42DA-8D3B-BB590063B9B8}" destId="{9F187994-A0FB-45D2-9DEE-A97876F636BA}" srcOrd="0" destOrd="0" parTransId="{559E231E-8796-4365-8A4D-B6E277839933}" sibTransId="{50C18E7E-670B-45A7-A5F5-B38DEEDBFC15}"/>
    <dgm:cxn modelId="{68E7BFD5-ED2E-45BF-BDD0-E710705EC733}" type="presOf" srcId="{559E231E-8796-4365-8A4D-B6E277839933}" destId="{7554185C-1259-4DA9-AFB9-EDF58B9A5B6A}" srcOrd="0" destOrd="0" presId="urn:microsoft.com/office/officeart/2008/layout/HorizontalMultiLevelHierarchy"/>
    <dgm:cxn modelId="{99385843-3325-4A25-874A-CDDFFAE03E92}" srcId="{DD985B3E-8131-4C9A-82A2-754E369D3FA9}" destId="{ADBEA59C-0593-42DA-8D3B-BB590063B9B8}" srcOrd="0" destOrd="0" parTransId="{5328528E-CA25-4FAB-8F5D-7612C9A9BDAB}" sibTransId="{CF7BF4F4-A892-4655-A8F2-0FC3CC5A14B5}"/>
    <dgm:cxn modelId="{AA6DBD6B-1467-47E2-8835-F01D4CAEA8C2}" type="presOf" srcId="{559E231E-8796-4365-8A4D-B6E277839933}" destId="{E366999B-620D-4A84-9113-C8E25193BAE4}" srcOrd="1" destOrd="0" presId="urn:microsoft.com/office/officeart/2008/layout/HorizontalMultiLevelHierarchy"/>
    <dgm:cxn modelId="{69D7E20C-163C-4B36-B651-262C8F370CAE}" type="presOf" srcId="{1F999FBE-8129-4340-8C73-95C9B434382C}" destId="{583F6812-4675-48C6-8C4A-7FB3F7208FD3}" srcOrd="0" destOrd="0" presId="urn:microsoft.com/office/officeart/2008/layout/HorizontalMultiLevelHierarchy"/>
    <dgm:cxn modelId="{E78215B0-9E6D-4C9A-973A-798F52D313CB}" type="presOf" srcId="{C565E2BD-4CC9-4EA6-9552-5715064ADD58}" destId="{82221F50-D1E9-4279-A6C2-2689881F4939}" srcOrd="1" destOrd="0" presId="urn:microsoft.com/office/officeart/2008/layout/HorizontalMultiLevelHierarchy"/>
    <dgm:cxn modelId="{3D57DF80-46A8-45D5-90D9-2354C89C3B78}" srcId="{ADBEA59C-0593-42DA-8D3B-BB590063B9B8}" destId="{8C5ED68F-E90B-4569-B004-7B3D1C8E2F8B}" srcOrd="3" destOrd="0" parTransId="{C565E2BD-4CC9-4EA6-9552-5715064ADD58}" sibTransId="{0D808FDA-5E10-4297-ACD1-B4B87CA68787}"/>
    <dgm:cxn modelId="{D2FD93A1-EC24-4CA0-98F7-CB0DA8DCB0B6}" type="presOf" srcId="{DDBE8C88-FDF4-4277-BC58-D17955370F67}" destId="{2D8039F2-110C-47E0-BB07-5B781337C419}" srcOrd="1" destOrd="0" presId="urn:microsoft.com/office/officeart/2008/layout/HorizontalMultiLevelHierarchy"/>
    <dgm:cxn modelId="{D3762006-1530-4B98-86D1-CB8CE40DEA87}" type="presOf" srcId="{9F187994-A0FB-45D2-9DEE-A97876F636BA}" destId="{1237AE98-4900-4708-9D33-B9E44C043257}" srcOrd="0" destOrd="0" presId="urn:microsoft.com/office/officeart/2008/layout/HorizontalMultiLevelHierarchy"/>
    <dgm:cxn modelId="{47B96CBD-AC69-4AE7-806A-4D666B0E9C0A}" srcId="{ADBEA59C-0593-42DA-8D3B-BB590063B9B8}" destId="{3B69C64F-7E75-4866-A33F-ABB2319B1204}" srcOrd="2" destOrd="0" parTransId="{79B1DF74-7BE4-4E57-873E-3C8D9FE63D1C}" sibTransId="{7FAC2F63-8B55-4B90-AA7B-CECBB6A72386}"/>
    <dgm:cxn modelId="{B128ED48-7045-41B9-BD2D-A48F7B075C49}" type="presOf" srcId="{DD985B3E-8131-4C9A-82A2-754E369D3FA9}" destId="{1F479B73-4598-4BAC-8F4A-D682155FFB95}" srcOrd="0" destOrd="0" presId="urn:microsoft.com/office/officeart/2008/layout/HorizontalMultiLevelHierarchy"/>
    <dgm:cxn modelId="{606BCBFB-10EE-4E19-88E4-6B62677B02A4}" type="presOf" srcId="{ADBEA59C-0593-42DA-8D3B-BB590063B9B8}" destId="{2D25A558-87F8-4A46-8F06-F42D6F1C6385}" srcOrd="0" destOrd="0" presId="urn:microsoft.com/office/officeart/2008/layout/HorizontalMultiLevelHierarchy"/>
    <dgm:cxn modelId="{D16CA603-B22D-435F-A7DE-96F306A0DA4D}" type="presOf" srcId="{C565E2BD-4CC9-4EA6-9552-5715064ADD58}" destId="{4B1ACE96-11E1-47FF-B9BF-7F8AC73A1284}" srcOrd="0" destOrd="0" presId="urn:microsoft.com/office/officeart/2008/layout/HorizontalMultiLevelHierarchy"/>
    <dgm:cxn modelId="{493F9813-AC63-4410-8EF6-50974399C7CC}" type="presOf" srcId="{79B1DF74-7BE4-4E57-873E-3C8D9FE63D1C}" destId="{AA314277-BBFD-46E1-9921-DCDFDD8F8053}" srcOrd="1" destOrd="0" presId="urn:microsoft.com/office/officeart/2008/layout/HorizontalMultiLevelHierarchy"/>
    <dgm:cxn modelId="{99C4B944-1A11-46C8-BE75-844B4F54BA31}" type="presOf" srcId="{DDBE8C88-FDF4-4277-BC58-D17955370F67}" destId="{FE76CC58-3497-4B35-9295-17F41E173CD2}" srcOrd="0" destOrd="0" presId="urn:microsoft.com/office/officeart/2008/layout/HorizontalMultiLevelHierarchy"/>
    <dgm:cxn modelId="{90289E8F-83F5-4EF9-AA4D-7B4DE5F6B8C1}" type="presOf" srcId="{79B1DF74-7BE4-4E57-873E-3C8D9FE63D1C}" destId="{A02A8B9D-D2B9-4737-8477-A4F756B6E138}" srcOrd="0" destOrd="0" presId="urn:microsoft.com/office/officeart/2008/layout/HorizontalMultiLevelHierarchy"/>
    <dgm:cxn modelId="{E8655C82-710F-46D0-BAB8-BC67D4DB9911}" type="presOf" srcId="{8C5ED68F-E90B-4569-B004-7B3D1C8E2F8B}" destId="{FE10F754-4DEC-4A69-ADA5-2B1C37E3C068}" srcOrd="0" destOrd="0" presId="urn:microsoft.com/office/officeart/2008/layout/HorizontalMultiLevelHierarchy"/>
    <dgm:cxn modelId="{65297C50-A973-4C1F-B30B-3F7C4655F7B5}" type="presParOf" srcId="{1F479B73-4598-4BAC-8F4A-D682155FFB95}" destId="{F6035786-C4D8-4209-8724-ECB8F6232E8D}" srcOrd="0" destOrd="0" presId="urn:microsoft.com/office/officeart/2008/layout/HorizontalMultiLevelHierarchy"/>
    <dgm:cxn modelId="{B03EAB42-E2B9-4AC1-A189-87C2787D5654}" type="presParOf" srcId="{F6035786-C4D8-4209-8724-ECB8F6232E8D}" destId="{2D25A558-87F8-4A46-8F06-F42D6F1C6385}" srcOrd="0" destOrd="0" presId="urn:microsoft.com/office/officeart/2008/layout/HorizontalMultiLevelHierarchy"/>
    <dgm:cxn modelId="{CB51CE9C-5875-40C8-BA1A-8AEDA06EDD40}" type="presParOf" srcId="{F6035786-C4D8-4209-8724-ECB8F6232E8D}" destId="{2C710520-7AD7-40EB-8742-FB4DF87B4DB9}" srcOrd="1" destOrd="0" presId="urn:microsoft.com/office/officeart/2008/layout/HorizontalMultiLevelHierarchy"/>
    <dgm:cxn modelId="{6AF2ADE6-5CF7-4FC0-9DAD-FC7C9C1D0716}" type="presParOf" srcId="{2C710520-7AD7-40EB-8742-FB4DF87B4DB9}" destId="{7554185C-1259-4DA9-AFB9-EDF58B9A5B6A}" srcOrd="0" destOrd="0" presId="urn:microsoft.com/office/officeart/2008/layout/HorizontalMultiLevelHierarchy"/>
    <dgm:cxn modelId="{2B7E9B32-956F-413E-8192-C555C305F83D}" type="presParOf" srcId="{7554185C-1259-4DA9-AFB9-EDF58B9A5B6A}" destId="{E366999B-620D-4A84-9113-C8E25193BAE4}" srcOrd="0" destOrd="0" presId="urn:microsoft.com/office/officeart/2008/layout/HorizontalMultiLevelHierarchy"/>
    <dgm:cxn modelId="{56E677AB-54DC-4607-B57C-FD2CA27B5F27}" type="presParOf" srcId="{2C710520-7AD7-40EB-8742-FB4DF87B4DB9}" destId="{937FD787-631A-47F6-9413-383490B75FC3}" srcOrd="1" destOrd="0" presId="urn:microsoft.com/office/officeart/2008/layout/HorizontalMultiLevelHierarchy"/>
    <dgm:cxn modelId="{BE68DEF8-C8F2-47D9-94E5-62E79F1E0175}" type="presParOf" srcId="{937FD787-631A-47F6-9413-383490B75FC3}" destId="{1237AE98-4900-4708-9D33-B9E44C043257}" srcOrd="0" destOrd="0" presId="urn:microsoft.com/office/officeart/2008/layout/HorizontalMultiLevelHierarchy"/>
    <dgm:cxn modelId="{7EB7DA37-83D9-4186-B685-D0BC24A59157}" type="presParOf" srcId="{937FD787-631A-47F6-9413-383490B75FC3}" destId="{53812E2D-74C9-4E28-A54C-A04CB07F9CED}" srcOrd="1" destOrd="0" presId="urn:microsoft.com/office/officeart/2008/layout/HorizontalMultiLevelHierarchy"/>
    <dgm:cxn modelId="{FEFBFBA6-9643-481C-8278-C1AC3B7EB68C}" type="presParOf" srcId="{2C710520-7AD7-40EB-8742-FB4DF87B4DB9}" destId="{FE76CC58-3497-4B35-9295-17F41E173CD2}" srcOrd="2" destOrd="0" presId="urn:microsoft.com/office/officeart/2008/layout/HorizontalMultiLevelHierarchy"/>
    <dgm:cxn modelId="{4EDBADFD-D256-4F42-B3E4-B67A00CB973E}" type="presParOf" srcId="{FE76CC58-3497-4B35-9295-17F41E173CD2}" destId="{2D8039F2-110C-47E0-BB07-5B781337C419}" srcOrd="0" destOrd="0" presId="urn:microsoft.com/office/officeart/2008/layout/HorizontalMultiLevelHierarchy"/>
    <dgm:cxn modelId="{502157F9-7797-4A59-985E-86B6D1830F09}" type="presParOf" srcId="{2C710520-7AD7-40EB-8742-FB4DF87B4DB9}" destId="{C18A583F-617F-4E51-B585-90F5C397A605}" srcOrd="3" destOrd="0" presId="urn:microsoft.com/office/officeart/2008/layout/HorizontalMultiLevelHierarchy"/>
    <dgm:cxn modelId="{272C7EE6-8A04-4D5A-A79F-60A38960C384}" type="presParOf" srcId="{C18A583F-617F-4E51-B585-90F5C397A605}" destId="{583F6812-4675-48C6-8C4A-7FB3F7208FD3}" srcOrd="0" destOrd="0" presId="urn:microsoft.com/office/officeart/2008/layout/HorizontalMultiLevelHierarchy"/>
    <dgm:cxn modelId="{7C9B7465-CBF2-4396-9BD9-559F2078B5E6}" type="presParOf" srcId="{C18A583F-617F-4E51-B585-90F5C397A605}" destId="{5366B0F3-F573-4241-BDF8-7924F0E6CF60}" srcOrd="1" destOrd="0" presId="urn:microsoft.com/office/officeart/2008/layout/HorizontalMultiLevelHierarchy"/>
    <dgm:cxn modelId="{048B2FD8-AD6C-4BB3-9C33-48FCCE61518A}" type="presParOf" srcId="{2C710520-7AD7-40EB-8742-FB4DF87B4DB9}" destId="{A02A8B9D-D2B9-4737-8477-A4F756B6E138}" srcOrd="4" destOrd="0" presId="urn:microsoft.com/office/officeart/2008/layout/HorizontalMultiLevelHierarchy"/>
    <dgm:cxn modelId="{102E01AC-5D16-419E-9C94-E77EC898E63D}" type="presParOf" srcId="{A02A8B9D-D2B9-4737-8477-A4F756B6E138}" destId="{AA314277-BBFD-46E1-9921-DCDFDD8F8053}" srcOrd="0" destOrd="0" presId="urn:microsoft.com/office/officeart/2008/layout/HorizontalMultiLevelHierarchy"/>
    <dgm:cxn modelId="{A6370542-7C9B-403B-AFE6-45A6A0D62771}" type="presParOf" srcId="{2C710520-7AD7-40EB-8742-FB4DF87B4DB9}" destId="{233E3CAD-33C2-41D1-8FFB-4093B83C5C90}" srcOrd="5" destOrd="0" presId="urn:microsoft.com/office/officeart/2008/layout/HorizontalMultiLevelHierarchy"/>
    <dgm:cxn modelId="{BCFCA221-A649-4AB0-8B07-2F5A3C6A5DB1}" type="presParOf" srcId="{233E3CAD-33C2-41D1-8FFB-4093B83C5C90}" destId="{7A856109-9EAF-4EDD-BDC2-A0A8181754FE}" srcOrd="0" destOrd="0" presId="urn:microsoft.com/office/officeart/2008/layout/HorizontalMultiLevelHierarchy"/>
    <dgm:cxn modelId="{77034BA6-481A-42BA-80CC-62B95E88643C}" type="presParOf" srcId="{233E3CAD-33C2-41D1-8FFB-4093B83C5C90}" destId="{7D16FA96-FA38-438F-A28E-6F26623E9A25}" srcOrd="1" destOrd="0" presId="urn:microsoft.com/office/officeart/2008/layout/HorizontalMultiLevelHierarchy"/>
    <dgm:cxn modelId="{98B15FA5-FBD1-48AB-B31B-AA9B0D2B737B}" type="presParOf" srcId="{2C710520-7AD7-40EB-8742-FB4DF87B4DB9}" destId="{4B1ACE96-11E1-47FF-B9BF-7F8AC73A1284}" srcOrd="6" destOrd="0" presId="urn:microsoft.com/office/officeart/2008/layout/HorizontalMultiLevelHierarchy"/>
    <dgm:cxn modelId="{0C0A7D3D-D2CC-47ED-A759-DCAE41FEBBFB}" type="presParOf" srcId="{4B1ACE96-11E1-47FF-B9BF-7F8AC73A1284}" destId="{82221F50-D1E9-4279-A6C2-2689881F4939}" srcOrd="0" destOrd="0" presId="urn:microsoft.com/office/officeart/2008/layout/HorizontalMultiLevelHierarchy"/>
    <dgm:cxn modelId="{80BB0FB9-5BB9-4D88-933E-0589FA587360}" type="presParOf" srcId="{2C710520-7AD7-40EB-8742-FB4DF87B4DB9}" destId="{693AD374-4842-420F-93CA-CC454E918DA9}" srcOrd="7" destOrd="0" presId="urn:microsoft.com/office/officeart/2008/layout/HorizontalMultiLevelHierarchy"/>
    <dgm:cxn modelId="{DCD8EE13-9D80-4F8C-ADB8-C34BB72B6D57}" type="presParOf" srcId="{693AD374-4842-420F-93CA-CC454E918DA9}" destId="{FE10F754-4DEC-4A69-ADA5-2B1C37E3C068}" srcOrd="0" destOrd="0" presId="urn:microsoft.com/office/officeart/2008/layout/HorizontalMultiLevelHierarchy"/>
    <dgm:cxn modelId="{89A90FBC-2E71-435D-A502-DFCAF705B929}" type="presParOf" srcId="{693AD374-4842-420F-93CA-CC454E918DA9}" destId="{0D26A983-E062-419E-BE5E-54B633827A6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5B8E0-C644-47FB-A2D2-1DA6490367EE}">
      <dsp:nvSpPr>
        <dsp:cNvPr id="0" name=""/>
        <dsp:cNvSpPr/>
      </dsp:nvSpPr>
      <dsp:spPr>
        <a:xfrm>
          <a:off x="0" y="0"/>
          <a:ext cx="3810000" cy="0"/>
        </a:xfrm>
        <a:prstGeom prst="line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634B21-6524-46D5-AB23-8815744E550D}">
      <dsp:nvSpPr>
        <dsp:cNvPr id="0" name=""/>
        <dsp:cNvSpPr/>
      </dsp:nvSpPr>
      <dsp:spPr>
        <a:xfrm>
          <a:off x="0" y="0"/>
          <a:ext cx="762000" cy="4114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100" kern="1200" dirty="0" smtClean="0"/>
            <a:t>Bibliografi </a:t>
          </a:r>
          <a:r>
            <a:rPr lang="id-ID" sz="1100" kern="1200" dirty="0" smtClean="0"/>
            <a:t>Nasional / Daerah</a:t>
          </a:r>
          <a:endParaRPr lang="id-ID" sz="1100" kern="1200" dirty="0"/>
        </a:p>
      </dsp:txBody>
      <dsp:txXfrm>
        <a:off x="0" y="0"/>
        <a:ext cx="762000" cy="4114800"/>
      </dsp:txXfrm>
    </dsp:sp>
    <dsp:sp modelId="{DE3389D3-F738-4C05-83E8-92738114A50A}">
      <dsp:nvSpPr>
        <dsp:cNvPr id="0" name=""/>
        <dsp:cNvSpPr/>
      </dsp:nvSpPr>
      <dsp:spPr>
        <a:xfrm>
          <a:off x="819149" y="48371"/>
          <a:ext cx="2990850" cy="96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daftar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buku</a:t>
          </a:r>
          <a:r>
            <a:rPr lang="en-US" sz="2000" kern="1200" dirty="0" smtClean="0"/>
            <a:t> </a:t>
          </a:r>
          <a:r>
            <a:rPr lang="id-ID" sz="2000" kern="1200" dirty="0" smtClean="0"/>
            <a:t>terbitan nasional/daerah</a:t>
          </a:r>
          <a:endParaRPr lang="id-ID" sz="2000" kern="1200" dirty="0"/>
        </a:p>
      </dsp:txBody>
      <dsp:txXfrm>
        <a:off x="819149" y="48371"/>
        <a:ext cx="2990850" cy="967420"/>
      </dsp:txXfrm>
    </dsp:sp>
    <dsp:sp modelId="{77F5097E-66F7-4F82-B2D0-64AB6489F91A}">
      <dsp:nvSpPr>
        <dsp:cNvPr id="0" name=""/>
        <dsp:cNvSpPr/>
      </dsp:nvSpPr>
      <dsp:spPr>
        <a:xfrm>
          <a:off x="761999" y="1015791"/>
          <a:ext cx="304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B7037-421E-4F41-9A55-41EC6A3974C1}">
      <dsp:nvSpPr>
        <dsp:cNvPr id="0" name=""/>
        <dsp:cNvSpPr/>
      </dsp:nvSpPr>
      <dsp:spPr>
        <a:xfrm>
          <a:off x="819149" y="1064162"/>
          <a:ext cx="2990850" cy="96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Tidak menunjukkan lokasi</a:t>
          </a:r>
          <a:endParaRPr lang="id-ID" sz="2000" kern="1200" dirty="0"/>
        </a:p>
      </dsp:txBody>
      <dsp:txXfrm>
        <a:off x="819149" y="1064162"/>
        <a:ext cx="2990850" cy="967420"/>
      </dsp:txXfrm>
    </dsp:sp>
    <dsp:sp modelId="{3A8DD149-7D55-4763-A048-4AFF3DE7E369}">
      <dsp:nvSpPr>
        <dsp:cNvPr id="0" name=""/>
        <dsp:cNvSpPr/>
      </dsp:nvSpPr>
      <dsp:spPr>
        <a:xfrm>
          <a:off x="761999" y="2031582"/>
          <a:ext cx="304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82C14-F43E-4252-8A1E-C524337D24F9}">
      <dsp:nvSpPr>
        <dsp:cNvPr id="0" name=""/>
        <dsp:cNvSpPr/>
      </dsp:nvSpPr>
      <dsp:spPr>
        <a:xfrm>
          <a:off x="819149" y="2079953"/>
          <a:ext cx="2990850" cy="96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Tidak memerlukan keanggotaan</a:t>
          </a:r>
          <a:endParaRPr lang="id-ID" sz="2000" kern="1200" dirty="0"/>
        </a:p>
      </dsp:txBody>
      <dsp:txXfrm>
        <a:off x="819149" y="2079953"/>
        <a:ext cx="2990850" cy="967420"/>
      </dsp:txXfrm>
    </dsp:sp>
    <dsp:sp modelId="{2772702B-136E-43AF-A1B2-014937204725}">
      <dsp:nvSpPr>
        <dsp:cNvPr id="0" name=""/>
        <dsp:cNvSpPr/>
      </dsp:nvSpPr>
      <dsp:spPr>
        <a:xfrm>
          <a:off x="761999" y="3047373"/>
          <a:ext cx="304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F611D0-2020-4B8C-9BE7-0AD4BB96D03B}">
      <dsp:nvSpPr>
        <dsp:cNvPr id="0" name=""/>
        <dsp:cNvSpPr/>
      </dsp:nvSpPr>
      <dsp:spPr>
        <a:xfrm>
          <a:off x="819149" y="3095744"/>
          <a:ext cx="2990850" cy="967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Deskripsi katalog harus selengkap mungkin </a:t>
          </a:r>
          <a:endParaRPr lang="id-ID" sz="2000" kern="1200" dirty="0"/>
        </a:p>
      </dsp:txBody>
      <dsp:txXfrm>
        <a:off x="819149" y="3095744"/>
        <a:ext cx="2990850" cy="967420"/>
      </dsp:txXfrm>
    </dsp:sp>
    <dsp:sp modelId="{67352248-E03E-4CCB-94BC-112BAF9D0CA5}">
      <dsp:nvSpPr>
        <dsp:cNvPr id="0" name=""/>
        <dsp:cNvSpPr/>
      </dsp:nvSpPr>
      <dsp:spPr>
        <a:xfrm>
          <a:off x="761999" y="4063164"/>
          <a:ext cx="3048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FC564-3ACF-4A5E-B2B0-007299093620}">
      <dsp:nvSpPr>
        <dsp:cNvPr id="0" name=""/>
        <dsp:cNvSpPr/>
      </dsp:nvSpPr>
      <dsp:spPr>
        <a:xfrm>
          <a:off x="110068" y="772870"/>
          <a:ext cx="3656937" cy="430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52D2A-7E15-4A4E-9CB2-3473FB30C7D1}">
      <dsp:nvSpPr>
        <dsp:cNvPr id="0" name=""/>
        <dsp:cNvSpPr/>
      </dsp:nvSpPr>
      <dsp:spPr>
        <a:xfrm>
          <a:off x="110068" y="934446"/>
          <a:ext cx="268651" cy="2686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C79B5F-AA26-495A-A576-5C8016E65F41}">
      <dsp:nvSpPr>
        <dsp:cNvPr id="0" name=""/>
        <dsp:cNvSpPr/>
      </dsp:nvSpPr>
      <dsp:spPr>
        <a:xfrm>
          <a:off x="110068" y="0"/>
          <a:ext cx="3656937" cy="772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Offline (people to server)</a:t>
          </a:r>
          <a:endParaRPr lang="en-US" sz="2600" kern="1200" dirty="0"/>
        </a:p>
      </dsp:txBody>
      <dsp:txXfrm>
        <a:off x="110068" y="0"/>
        <a:ext cx="3656937" cy="772870"/>
      </dsp:txXfrm>
    </dsp:sp>
    <dsp:sp modelId="{5C493633-4442-440B-BA81-323142985BEB}">
      <dsp:nvSpPr>
        <dsp:cNvPr id="0" name=""/>
        <dsp:cNvSpPr/>
      </dsp:nvSpPr>
      <dsp:spPr>
        <a:xfrm>
          <a:off x="110068" y="1560665"/>
          <a:ext cx="268645" cy="268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8BB42-35C0-40A7-83BF-4B64314D6123}">
      <dsp:nvSpPr>
        <dsp:cNvPr id="0" name=""/>
        <dsp:cNvSpPr/>
      </dsp:nvSpPr>
      <dsp:spPr>
        <a:xfrm>
          <a:off x="366053" y="1381882"/>
          <a:ext cx="3400952" cy="626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Import Excel</a:t>
          </a:r>
          <a:endParaRPr lang="en-US" sz="1300" kern="1200" dirty="0"/>
        </a:p>
      </dsp:txBody>
      <dsp:txXfrm>
        <a:off x="366053" y="1381882"/>
        <a:ext cx="3400952" cy="626212"/>
      </dsp:txXfrm>
    </dsp:sp>
    <dsp:sp modelId="{7A7430B0-9183-4DF5-B046-6DDA90627CC0}">
      <dsp:nvSpPr>
        <dsp:cNvPr id="0" name=""/>
        <dsp:cNvSpPr/>
      </dsp:nvSpPr>
      <dsp:spPr>
        <a:xfrm>
          <a:off x="110068" y="2186878"/>
          <a:ext cx="268645" cy="268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B6974D-F697-4ACC-8A51-4B28AD08E56F}">
      <dsp:nvSpPr>
        <dsp:cNvPr id="0" name=""/>
        <dsp:cNvSpPr/>
      </dsp:nvSpPr>
      <dsp:spPr>
        <a:xfrm>
          <a:off x="366053" y="2008094"/>
          <a:ext cx="3400952" cy="626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OAI- PMP</a:t>
          </a:r>
          <a:endParaRPr lang="en-US" sz="1300" kern="1200" dirty="0"/>
        </a:p>
      </dsp:txBody>
      <dsp:txXfrm>
        <a:off x="366053" y="2008094"/>
        <a:ext cx="3400952" cy="626212"/>
      </dsp:txXfrm>
    </dsp:sp>
    <dsp:sp modelId="{3F9ADA86-B12A-4873-A97C-C0C4646A475B}">
      <dsp:nvSpPr>
        <dsp:cNvPr id="0" name=""/>
        <dsp:cNvSpPr/>
      </dsp:nvSpPr>
      <dsp:spPr>
        <a:xfrm>
          <a:off x="148704" y="2813091"/>
          <a:ext cx="268645" cy="268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7580C-5C8C-4DAB-96B1-4CE082CADF63}">
      <dsp:nvSpPr>
        <dsp:cNvPr id="0" name=""/>
        <dsp:cNvSpPr/>
      </dsp:nvSpPr>
      <dsp:spPr>
        <a:xfrm>
          <a:off x="366053" y="2634307"/>
          <a:ext cx="3400952" cy="626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Import Form Manual</a:t>
          </a:r>
          <a:endParaRPr lang="en-US" sz="1300" kern="1200" dirty="0"/>
        </a:p>
      </dsp:txBody>
      <dsp:txXfrm>
        <a:off x="366053" y="2634307"/>
        <a:ext cx="3400952" cy="626212"/>
      </dsp:txXfrm>
    </dsp:sp>
    <dsp:sp modelId="{AAAC398F-B4D9-4752-9382-AFC2A54EA483}">
      <dsp:nvSpPr>
        <dsp:cNvPr id="0" name=""/>
        <dsp:cNvSpPr/>
      </dsp:nvSpPr>
      <dsp:spPr>
        <a:xfrm>
          <a:off x="3949852" y="772870"/>
          <a:ext cx="3656937" cy="430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E92851-1ED0-4431-9F96-F06DD757C1E8}">
      <dsp:nvSpPr>
        <dsp:cNvPr id="0" name=""/>
        <dsp:cNvSpPr/>
      </dsp:nvSpPr>
      <dsp:spPr>
        <a:xfrm>
          <a:off x="3949852" y="934446"/>
          <a:ext cx="268651" cy="26865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053EA-BC1E-4E52-852B-7FC31AE1D371}">
      <dsp:nvSpPr>
        <dsp:cNvPr id="0" name=""/>
        <dsp:cNvSpPr/>
      </dsp:nvSpPr>
      <dsp:spPr>
        <a:xfrm>
          <a:off x="3949852" y="0"/>
          <a:ext cx="3656937" cy="772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Online (server to server)</a:t>
          </a:r>
          <a:endParaRPr lang="en-US" sz="2600" kern="1200" dirty="0"/>
        </a:p>
      </dsp:txBody>
      <dsp:txXfrm>
        <a:off x="3949852" y="0"/>
        <a:ext cx="3656937" cy="772870"/>
      </dsp:txXfrm>
    </dsp:sp>
    <dsp:sp modelId="{B86A0D9D-6466-4C58-8B8E-31EE1694D33C}">
      <dsp:nvSpPr>
        <dsp:cNvPr id="0" name=""/>
        <dsp:cNvSpPr/>
      </dsp:nvSpPr>
      <dsp:spPr>
        <a:xfrm>
          <a:off x="3969171" y="1415777"/>
          <a:ext cx="268645" cy="2686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1F46D-3D57-4AB7-B20E-35AD305A7357}">
      <dsp:nvSpPr>
        <dsp:cNvPr id="0" name=""/>
        <dsp:cNvSpPr/>
      </dsp:nvSpPr>
      <dsp:spPr>
        <a:xfrm>
          <a:off x="4205838" y="1381882"/>
          <a:ext cx="3400952" cy="626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OAI – PMH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4205838" y="1381882"/>
        <a:ext cx="3400952" cy="6262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EA197-25B3-4189-9B9B-FE153880F804}">
      <dsp:nvSpPr>
        <dsp:cNvPr id="0" name=""/>
        <dsp:cNvSpPr/>
      </dsp:nvSpPr>
      <dsp:spPr>
        <a:xfrm>
          <a:off x="0" y="0"/>
          <a:ext cx="3089275" cy="0"/>
        </a:xfrm>
        <a:prstGeom prst="lin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00300-B668-43C9-8749-D30E83FC6264}">
      <dsp:nvSpPr>
        <dsp:cNvPr id="0" name=""/>
        <dsp:cNvSpPr/>
      </dsp:nvSpPr>
      <dsp:spPr>
        <a:xfrm>
          <a:off x="0" y="0"/>
          <a:ext cx="737945" cy="4104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Katalog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Induk</a:t>
          </a:r>
          <a:endParaRPr lang="id-ID" sz="1400" kern="1200" dirty="0"/>
        </a:p>
      </dsp:txBody>
      <dsp:txXfrm>
        <a:off x="0" y="0"/>
        <a:ext cx="737945" cy="4104456"/>
      </dsp:txXfrm>
    </dsp:sp>
    <dsp:sp modelId="{F44ACE3C-F7E1-4C9E-B6BA-202059C83A98}">
      <dsp:nvSpPr>
        <dsp:cNvPr id="0" name=""/>
        <dsp:cNvSpPr/>
      </dsp:nvSpPr>
      <dsp:spPr>
        <a:xfrm>
          <a:off x="781976" y="38679"/>
          <a:ext cx="2304300" cy="7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Menunjukkan daftar koleksi tertentu, mis. Katalog perpustakaan</a:t>
          </a:r>
          <a:endParaRPr lang="id-ID" sz="1600" kern="1200" dirty="0"/>
        </a:p>
      </dsp:txBody>
      <dsp:txXfrm>
        <a:off x="781976" y="38679"/>
        <a:ext cx="2304300" cy="773593"/>
      </dsp:txXfrm>
    </dsp:sp>
    <dsp:sp modelId="{F220B28B-25E7-4E3B-B598-B22153AAB247}">
      <dsp:nvSpPr>
        <dsp:cNvPr id="0" name=""/>
        <dsp:cNvSpPr/>
      </dsp:nvSpPr>
      <dsp:spPr>
        <a:xfrm>
          <a:off x="737945" y="812273"/>
          <a:ext cx="23483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B66969-E16A-4F5F-948A-1BED3DD11234}">
      <dsp:nvSpPr>
        <dsp:cNvPr id="0" name=""/>
        <dsp:cNvSpPr/>
      </dsp:nvSpPr>
      <dsp:spPr>
        <a:xfrm>
          <a:off x="781976" y="850953"/>
          <a:ext cx="2304300" cy="7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Mencantumkan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lokasi</a:t>
          </a:r>
          <a:endParaRPr lang="id-ID" sz="1600" kern="1200" dirty="0"/>
        </a:p>
      </dsp:txBody>
      <dsp:txXfrm>
        <a:off x="781976" y="850953"/>
        <a:ext cx="2304300" cy="773593"/>
      </dsp:txXfrm>
    </dsp:sp>
    <dsp:sp modelId="{A5A4E46C-C538-4230-A671-762C5B22EE46}">
      <dsp:nvSpPr>
        <dsp:cNvPr id="0" name=""/>
        <dsp:cNvSpPr/>
      </dsp:nvSpPr>
      <dsp:spPr>
        <a:xfrm>
          <a:off x="737945" y="1624546"/>
          <a:ext cx="23483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D3C2D-0887-48C8-9EA7-6387F2C78252}">
      <dsp:nvSpPr>
        <dsp:cNvPr id="0" name=""/>
        <dsp:cNvSpPr/>
      </dsp:nvSpPr>
      <dsp:spPr>
        <a:xfrm>
          <a:off x="781976" y="1663226"/>
          <a:ext cx="2304300" cy="7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Perlu menjaring keanggotaan</a:t>
          </a:r>
          <a:endParaRPr lang="id-ID" sz="1600" kern="1200" dirty="0"/>
        </a:p>
      </dsp:txBody>
      <dsp:txXfrm>
        <a:off x="781976" y="1663226"/>
        <a:ext cx="2304300" cy="773593"/>
      </dsp:txXfrm>
    </dsp:sp>
    <dsp:sp modelId="{52E31CCA-F363-4F02-90B7-15100FC995B2}">
      <dsp:nvSpPr>
        <dsp:cNvPr id="0" name=""/>
        <dsp:cNvSpPr/>
      </dsp:nvSpPr>
      <dsp:spPr>
        <a:xfrm>
          <a:off x="737945" y="2436820"/>
          <a:ext cx="23483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1497A-0A11-4727-BF92-BCD5DD805164}">
      <dsp:nvSpPr>
        <dsp:cNvPr id="0" name=""/>
        <dsp:cNvSpPr/>
      </dsp:nvSpPr>
      <dsp:spPr>
        <a:xfrm>
          <a:off x="781976" y="2475500"/>
          <a:ext cx="2304300" cy="7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Susunan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menurut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abjad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pengarang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atau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judul</a:t>
          </a:r>
          <a:endParaRPr lang="id-ID" sz="1600" kern="1200" dirty="0"/>
        </a:p>
      </dsp:txBody>
      <dsp:txXfrm>
        <a:off x="781976" y="2475500"/>
        <a:ext cx="2304300" cy="773593"/>
      </dsp:txXfrm>
    </dsp:sp>
    <dsp:sp modelId="{54AFA37C-8A50-48BF-8B0B-2B6194E8C448}">
      <dsp:nvSpPr>
        <dsp:cNvPr id="0" name=""/>
        <dsp:cNvSpPr/>
      </dsp:nvSpPr>
      <dsp:spPr>
        <a:xfrm>
          <a:off x="737945" y="3249093"/>
          <a:ext cx="23483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6EFA1-A456-4DB9-BCCC-FF6A4156584A}">
      <dsp:nvSpPr>
        <dsp:cNvPr id="0" name=""/>
        <dsp:cNvSpPr/>
      </dsp:nvSpPr>
      <dsp:spPr>
        <a:xfrm>
          <a:off x="781976" y="3287773"/>
          <a:ext cx="2304300" cy="77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Deskripsi bibliogafis tidak harus selengkap bibliografi</a:t>
          </a:r>
          <a:endParaRPr lang="id-ID" sz="1600" kern="1200" dirty="0"/>
        </a:p>
      </dsp:txBody>
      <dsp:txXfrm>
        <a:off x="781976" y="3287773"/>
        <a:ext cx="2304300" cy="773593"/>
      </dsp:txXfrm>
    </dsp:sp>
    <dsp:sp modelId="{1BBBC8CD-DC85-43BA-A55B-F7D1EE0613BA}">
      <dsp:nvSpPr>
        <dsp:cNvPr id="0" name=""/>
        <dsp:cNvSpPr/>
      </dsp:nvSpPr>
      <dsp:spPr>
        <a:xfrm>
          <a:off x="713006" y="4032447"/>
          <a:ext cx="2348331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03692-6353-4824-B531-78DC46F82C64}">
      <dsp:nvSpPr>
        <dsp:cNvPr id="0" name=""/>
        <dsp:cNvSpPr/>
      </dsp:nvSpPr>
      <dsp:spPr>
        <a:xfrm>
          <a:off x="2566857" y="1345505"/>
          <a:ext cx="1214698" cy="11904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KIN</a:t>
          </a:r>
          <a:r>
            <a:rPr lang="en-US" sz="900" b="1" kern="1200" smtClean="0"/>
            <a:t> (PERPUSNAS)</a:t>
          </a:r>
          <a:endParaRPr lang="id-ID" sz="900" kern="1200" dirty="0"/>
        </a:p>
      </dsp:txBody>
      <dsp:txXfrm>
        <a:off x="2744745" y="1519839"/>
        <a:ext cx="858922" cy="841758"/>
      </dsp:txXfrm>
    </dsp:sp>
    <dsp:sp modelId="{EC2C2315-C9C7-4430-9F92-D31C69D5AB7C}">
      <dsp:nvSpPr>
        <dsp:cNvPr id="0" name=""/>
        <dsp:cNvSpPr/>
      </dsp:nvSpPr>
      <dsp:spPr>
        <a:xfrm rot="16200000">
          <a:off x="3043100" y="1199246"/>
          <a:ext cx="262212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62212" y="1515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167651" y="1207843"/>
        <a:ext cx="13110" cy="13110"/>
      </dsp:txXfrm>
    </dsp:sp>
    <dsp:sp modelId="{C8CEBB04-5519-42B7-B2BF-9A5A5C402E2E}">
      <dsp:nvSpPr>
        <dsp:cNvPr id="0" name=""/>
        <dsp:cNvSpPr/>
      </dsp:nvSpPr>
      <dsp:spPr>
        <a:xfrm>
          <a:off x="2639822" y="14523"/>
          <a:ext cx="1068768" cy="106876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KID (BPAD</a:t>
          </a:r>
          <a:r>
            <a:rPr lang="en-US" sz="1800" kern="1200" smtClean="0"/>
            <a:t>)</a:t>
          </a:r>
          <a:endParaRPr lang="id-ID" sz="1800" kern="1200" dirty="0"/>
        </a:p>
      </dsp:txBody>
      <dsp:txXfrm>
        <a:off x="2796339" y="171040"/>
        <a:ext cx="755734" cy="755734"/>
      </dsp:txXfrm>
    </dsp:sp>
    <dsp:sp modelId="{FC06FEF9-8720-42C0-80A0-85201FA03BF3}">
      <dsp:nvSpPr>
        <dsp:cNvPr id="0" name=""/>
        <dsp:cNvSpPr/>
      </dsp:nvSpPr>
      <dsp:spPr>
        <a:xfrm rot="19800000">
          <a:off x="3680538" y="1560148"/>
          <a:ext cx="253180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53180" y="1515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800799" y="1568970"/>
        <a:ext cx="12659" cy="12659"/>
      </dsp:txXfrm>
    </dsp:sp>
    <dsp:sp modelId="{33BFAC72-2B6B-4163-8FE2-BBBA9598DC3A}">
      <dsp:nvSpPr>
        <dsp:cNvPr id="0" name=""/>
        <dsp:cNvSpPr/>
      </dsp:nvSpPr>
      <dsp:spPr>
        <a:xfrm>
          <a:off x="3845165" y="710428"/>
          <a:ext cx="1068768" cy="1068768"/>
        </a:xfrm>
        <a:prstGeom prst="ellipse">
          <a:avLst/>
        </a:prstGeom>
        <a:solidFill>
          <a:schemeClr val="accent5">
            <a:hueOff val="499051"/>
            <a:satOff val="-10098"/>
            <a:lumOff val="314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KID (BPAD</a:t>
          </a:r>
          <a:r>
            <a:rPr lang="en-US" sz="1800" kern="1200" smtClean="0"/>
            <a:t>)</a:t>
          </a:r>
          <a:endParaRPr lang="id-ID" sz="1800" kern="1200" dirty="0"/>
        </a:p>
      </dsp:txBody>
      <dsp:txXfrm>
        <a:off x="4001682" y="866945"/>
        <a:ext cx="755734" cy="755734"/>
      </dsp:txXfrm>
    </dsp:sp>
    <dsp:sp modelId="{2DF8C86F-7436-4E76-9A7F-0AC2A9CF23D9}">
      <dsp:nvSpPr>
        <dsp:cNvPr id="0" name=""/>
        <dsp:cNvSpPr/>
      </dsp:nvSpPr>
      <dsp:spPr>
        <a:xfrm rot="1800000">
          <a:off x="3680538" y="2290984"/>
          <a:ext cx="253180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53180" y="1515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800799" y="2299807"/>
        <a:ext cx="12659" cy="12659"/>
      </dsp:txXfrm>
    </dsp:sp>
    <dsp:sp modelId="{85CB358F-5D90-4EB5-8127-6251DD1960D7}">
      <dsp:nvSpPr>
        <dsp:cNvPr id="0" name=""/>
        <dsp:cNvSpPr/>
      </dsp:nvSpPr>
      <dsp:spPr>
        <a:xfrm>
          <a:off x="3845165" y="2102239"/>
          <a:ext cx="1068768" cy="1068768"/>
        </a:xfrm>
        <a:prstGeom prst="ellipse">
          <a:avLst/>
        </a:prstGeom>
        <a:solidFill>
          <a:schemeClr val="accent5">
            <a:hueOff val="998102"/>
            <a:satOff val="-20196"/>
            <a:lumOff val="62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KID (BPAD</a:t>
          </a:r>
          <a:r>
            <a:rPr lang="en-US" sz="1800" kern="1200" smtClean="0"/>
            <a:t>)</a:t>
          </a:r>
          <a:endParaRPr lang="id-ID" sz="1800" kern="1200" dirty="0"/>
        </a:p>
      </dsp:txBody>
      <dsp:txXfrm>
        <a:off x="4001682" y="2258756"/>
        <a:ext cx="755734" cy="755734"/>
      </dsp:txXfrm>
    </dsp:sp>
    <dsp:sp modelId="{CEC90754-1012-412E-AC19-F68E258F2BBF}">
      <dsp:nvSpPr>
        <dsp:cNvPr id="0" name=""/>
        <dsp:cNvSpPr/>
      </dsp:nvSpPr>
      <dsp:spPr>
        <a:xfrm rot="5400000">
          <a:off x="3043100" y="2651886"/>
          <a:ext cx="262212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62212" y="1515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167651" y="2660483"/>
        <a:ext cx="13110" cy="13110"/>
      </dsp:txXfrm>
    </dsp:sp>
    <dsp:sp modelId="{FFA8642F-C24A-41BD-89AC-7B5B569B067D}">
      <dsp:nvSpPr>
        <dsp:cNvPr id="0" name=""/>
        <dsp:cNvSpPr/>
      </dsp:nvSpPr>
      <dsp:spPr>
        <a:xfrm>
          <a:off x="2639822" y="2798144"/>
          <a:ext cx="1068768" cy="1068768"/>
        </a:xfrm>
        <a:prstGeom prst="ellipse">
          <a:avLst/>
        </a:prstGeom>
        <a:solidFill>
          <a:schemeClr val="accent5">
            <a:hueOff val="1497154"/>
            <a:satOff val="-30293"/>
            <a:lumOff val="94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KID (BPAD</a:t>
          </a:r>
          <a:r>
            <a:rPr lang="en-US" sz="1800" kern="1200" smtClean="0"/>
            <a:t>)</a:t>
          </a:r>
          <a:endParaRPr lang="id-ID" sz="1800" kern="1200" dirty="0"/>
        </a:p>
      </dsp:txBody>
      <dsp:txXfrm>
        <a:off x="2796339" y="2954661"/>
        <a:ext cx="755734" cy="755734"/>
      </dsp:txXfrm>
    </dsp:sp>
    <dsp:sp modelId="{021D357F-4D47-4B35-9B4E-2CF99D8AE579}">
      <dsp:nvSpPr>
        <dsp:cNvPr id="0" name=""/>
        <dsp:cNvSpPr/>
      </dsp:nvSpPr>
      <dsp:spPr>
        <a:xfrm rot="9000000">
          <a:off x="2414693" y="2290984"/>
          <a:ext cx="253180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53180" y="1515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2534954" y="2299807"/>
        <a:ext cx="12659" cy="12659"/>
      </dsp:txXfrm>
    </dsp:sp>
    <dsp:sp modelId="{51FEFCEE-6270-45F4-AED8-0EDDC240DC99}">
      <dsp:nvSpPr>
        <dsp:cNvPr id="0" name=""/>
        <dsp:cNvSpPr/>
      </dsp:nvSpPr>
      <dsp:spPr>
        <a:xfrm>
          <a:off x="1434478" y="2102239"/>
          <a:ext cx="1068768" cy="1068768"/>
        </a:xfrm>
        <a:prstGeom prst="ellipse">
          <a:avLst/>
        </a:prstGeom>
        <a:solidFill>
          <a:schemeClr val="accent5">
            <a:hueOff val="1996205"/>
            <a:satOff val="-40391"/>
            <a:lumOff val="125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KID (BPAD</a:t>
          </a:r>
          <a:r>
            <a:rPr lang="en-US" sz="1800" kern="1200" smtClean="0"/>
            <a:t>)</a:t>
          </a:r>
          <a:endParaRPr lang="id-ID" sz="1800" kern="1200" dirty="0"/>
        </a:p>
      </dsp:txBody>
      <dsp:txXfrm>
        <a:off x="1590995" y="2258756"/>
        <a:ext cx="755734" cy="755734"/>
      </dsp:txXfrm>
    </dsp:sp>
    <dsp:sp modelId="{A841C6E3-0A4E-4E33-9B28-B944D2E9D36C}">
      <dsp:nvSpPr>
        <dsp:cNvPr id="0" name=""/>
        <dsp:cNvSpPr/>
      </dsp:nvSpPr>
      <dsp:spPr>
        <a:xfrm rot="12600000">
          <a:off x="2414693" y="1560148"/>
          <a:ext cx="253180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53180" y="15151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2534954" y="1568970"/>
        <a:ext cx="12659" cy="12659"/>
      </dsp:txXfrm>
    </dsp:sp>
    <dsp:sp modelId="{FA2ECD81-6CB3-4701-8A1D-21734A3B346D}">
      <dsp:nvSpPr>
        <dsp:cNvPr id="0" name=""/>
        <dsp:cNvSpPr/>
      </dsp:nvSpPr>
      <dsp:spPr>
        <a:xfrm>
          <a:off x="1434478" y="710428"/>
          <a:ext cx="1068768" cy="1068768"/>
        </a:xfrm>
        <a:prstGeom prst="ellipse">
          <a:avLst/>
        </a:prstGeom>
        <a:solidFill>
          <a:schemeClr val="accent5">
            <a:hueOff val="2495256"/>
            <a:satOff val="-50489"/>
            <a:lumOff val="156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 extrusionH="28000" prstMaterial="matte"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smtClean="0"/>
            <a:t>KID (BPAD</a:t>
          </a:r>
          <a:r>
            <a:rPr lang="en-US" sz="1800" kern="1200" smtClean="0"/>
            <a:t>)</a:t>
          </a:r>
          <a:endParaRPr lang="id-ID" sz="1800" kern="1200" dirty="0"/>
        </a:p>
      </dsp:txBody>
      <dsp:txXfrm>
        <a:off x="1590995" y="866945"/>
        <a:ext cx="755734" cy="7557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6637A9-21FF-4348-870C-D5B7DDEB33D0}">
      <dsp:nvSpPr>
        <dsp:cNvPr id="0" name=""/>
        <dsp:cNvSpPr/>
      </dsp:nvSpPr>
      <dsp:spPr>
        <a:xfrm>
          <a:off x="2566857" y="1321233"/>
          <a:ext cx="1214698" cy="123897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BNI</a:t>
          </a:r>
          <a:r>
            <a:rPr lang="en-US" sz="900" kern="1200" smtClean="0"/>
            <a:t> </a:t>
          </a:r>
          <a:r>
            <a:rPr lang="en-US" sz="1000" kern="1200" smtClean="0"/>
            <a:t>(PERPUSNAS)</a:t>
          </a:r>
          <a:endParaRPr lang="id-ID" sz="1000" kern="1200" dirty="0"/>
        </a:p>
      </dsp:txBody>
      <dsp:txXfrm>
        <a:off x="2744745" y="1502676"/>
        <a:ext cx="858922" cy="876084"/>
      </dsp:txXfrm>
    </dsp:sp>
    <dsp:sp modelId="{25DDB4F1-00AB-4AB1-8275-015425BC78E0}">
      <dsp:nvSpPr>
        <dsp:cNvPr id="0" name=""/>
        <dsp:cNvSpPr/>
      </dsp:nvSpPr>
      <dsp:spPr>
        <a:xfrm rot="16200000">
          <a:off x="3055235" y="1187111"/>
          <a:ext cx="237941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37941" y="1515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168257" y="1196314"/>
        <a:ext cx="11897" cy="11897"/>
      </dsp:txXfrm>
    </dsp:sp>
    <dsp:sp modelId="{0D677BA8-6FB1-4EB0-A0C6-59C794A5C8B0}">
      <dsp:nvSpPr>
        <dsp:cNvPr id="0" name=""/>
        <dsp:cNvSpPr/>
      </dsp:nvSpPr>
      <dsp:spPr>
        <a:xfrm>
          <a:off x="2639822" y="14523"/>
          <a:ext cx="1068768" cy="1068768"/>
        </a:xfrm>
        <a:prstGeom prst="ellipse">
          <a:avLst/>
        </a:prstGeom>
        <a:gradFill rotWithShape="1">
          <a:gsLst>
            <a:gs pos="0">
              <a:schemeClr val="accent3">
                <a:tint val="96000"/>
                <a:lumMod val="100000"/>
              </a:schemeClr>
            </a:gs>
            <a:gs pos="78000">
              <a:schemeClr val="accent3"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</a:t>
          </a:r>
          <a:r>
            <a:rPr lang="id-ID" sz="1900" kern="1200" dirty="0" smtClean="0"/>
            <a:t>i</a:t>
          </a:r>
          <a:r>
            <a:rPr lang="en-US" sz="1900" kern="1200" dirty="0" smtClean="0"/>
            <a:t>D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(BPAD)</a:t>
          </a:r>
          <a:endParaRPr lang="id-ID" sz="1900" kern="1200" dirty="0"/>
        </a:p>
      </dsp:txBody>
      <dsp:txXfrm>
        <a:off x="2796339" y="171040"/>
        <a:ext cx="755734" cy="755734"/>
      </dsp:txXfrm>
    </dsp:sp>
    <dsp:sp modelId="{45232D5B-4306-4C66-95B5-E1F1F84CA9A1}">
      <dsp:nvSpPr>
        <dsp:cNvPr id="0" name=""/>
        <dsp:cNvSpPr/>
      </dsp:nvSpPr>
      <dsp:spPr>
        <a:xfrm rot="19800000">
          <a:off x="3686202" y="1558631"/>
          <a:ext cx="247110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47110" y="1515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803579" y="1567605"/>
        <a:ext cx="12355" cy="12355"/>
      </dsp:txXfrm>
    </dsp:sp>
    <dsp:sp modelId="{41742B64-11D6-4799-B720-98D60DF533B5}">
      <dsp:nvSpPr>
        <dsp:cNvPr id="0" name=""/>
        <dsp:cNvSpPr/>
      </dsp:nvSpPr>
      <dsp:spPr>
        <a:xfrm>
          <a:off x="3845165" y="710428"/>
          <a:ext cx="1068768" cy="1068768"/>
        </a:xfrm>
        <a:prstGeom prst="ellipse">
          <a:avLst/>
        </a:prstGeom>
        <a:solidFill>
          <a:schemeClr val="accent3">
            <a:hueOff val="-286681"/>
            <a:satOff val="236"/>
            <a:lumOff val="-19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B</a:t>
          </a:r>
          <a:r>
            <a:rPr lang="id-ID" sz="1900" kern="1200" smtClean="0"/>
            <a:t>i</a:t>
          </a:r>
          <a:r>
            <a:rPr lang="en-US" sz="1900" kern="1200" smtClean="0"/>
            <a:t>D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(BPAD)</a:t>
          </a:r>
          <a:endParaRPr lang="id-ID" sz="1900" kern="1200" dirty="0"/>
        </a:p>
      </dsp:txBody>
      <dsp:txXfrm>
        <a:off x="4001682" y="866945"/>
        <a:ext cx="755734" cy="755734"/>
      </dsp:txXfrm>
    </dsp:sp>
    <dsp:sp modelId="{646548ED-07E2-4AD6-8463-8DA72AF38B91}">
      <dsp:nvSpPr>
        <dsp:cNvPr id="0" name=""/>
        <dsp:cNvSpPr/>
      </dsp:nvSpPr>
      <dsp:spPr>
        <a:xfrm rot="1800000">
          <a:off x="3686202" y="2292502"/>
          <a:ext cx="247110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47110" y="1515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803579" y="2301476"/>
        <a:ext cx="12355" cy="12355"/>
      </dsp:txXfrm>
    </dsp:sp>
    <dsp:sp modelId="{5EC48458-8BEE-407E-9634-192CEB4E6DF2}">
      <dsp:nvSpPr>
        <dsp:cNvPr id="0" name=""/>
        <dsp:cNvSpPr/>
      </dsp:nvSpPr>
      <dsp:spPr>
        <a:xfrm>
          <a:off x="3845165" y="2102239"/>
          <a:ext cx="1068768" cy="1068768"/>
        </a:xfrm>
        <a:prstGeom prst="ellipse">
          <a:avLst/>
        </a:prstGeom>
        <a:solidFill>
          <a:schemeClr val="accent3">
            <a:hueOff val="-573361"/>
            <a:satOff val="472"/>
            <a:lumOff val="-39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B</a:t>
          </a:r>
          <a:r>
            <a:rPr lang="id-ID" sz="1900" kern="1200" smtClean="0"/>
            <a:t>i</a:t>
          </a:r>
          <a:r>
            <a:rPr lang="en-US" sz="1900" kern="1200" smtClean="0"/>
            <a:t>D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(BPAD)</a:t>
          </a:r>
          <a:endParaRPr lang="id-ID" sz="1900" kern="1200" dirty="0"/>
        </a:p>
      </dsp:txBody>
      <dsp:txXfrm>
        <a:off x="4001682" y="2258756"/>
        <a:ext cx="755734" cy="755734"/>
      </dsp:txXfrm>
    </dsp:sp>
    <dsp:sp modelId="{8A0E3EB7-65D7-4660-9630-5C17F8F90070}">
      <dsp:nvSpPr>
        <dsp:cNvPr id="0" name=""/>
        <dsp:cNvSpPr/>
      </dsp:nvSpPr>
      <dsp:spPr>
        <a:xfrm rot="5400000">
          <a:off x="3055235" y="2664022"/>
          <a:ext cx="237941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37941" y="1515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3168257" y="2673225"/>
        <a:ext cx="11897" cy="11897"/>
      </dsp:txXfrm>
    </dsp:sp>
    <dsp:sp modelId="{BE66ABFB-F5F8-4DC0-BE88-0C3BFB87F70F}">
      <dsp:nvSpPr>
        <dsp:cNvPr id="0" name=""/>
        <dsp:cNvSpPr/>
      </dsp:nvSpPr>
      <dsp:spPr>
        <a:xfrm>
          <a:off x="2639822" y="2798144"/>
          <a:ext cx="1068768" cy="1068768"/>
        </a:xfrm>
        <a:prstGeom prst="ellipse">
          <a:avLst/>
        </a:prstGeom>
        <a:solidFill>
          <a:schemeClr val="accent3">
            <a:hueOff val="-860042"/>
            <a:satOff val="708"/>
            <a:lumOff val="-589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B</a:t>
          </a:r>
          <a:r>
            <a:rPr lang="id-ID" sz="1900" kern="1200" smtClean="0"/>
            <a:t>i</a:t>
          </a:r>
          <a:r>
            <a:rPr lang="en-US" sz="1900" kern="1200" smtClean="0"/>
            <a:t>D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(BPAD)</a:t>
          </a:r>
          <a:endParaRPr lang="id-ID" sz="1900" kern="1200" dirty="0"/>
        </a:p>
      </dsp:txBody>
      <dsp:txXfrm>
        <a:off x="2796339" y="2954661"/>
        <a:ext cx="755734" cy="755734"/>
      </dsp:txXfrm>
    </dsp:sp>
    <dsp:sp modelId="{DEB89383-BEEE-4B07-88C0-ECFA89266758}">
      <dsp:nvSpPr>
        <dsp:cNvPr id="0" name=""/>
        <dsp:cNvSpPr/>
      </dsp:nvSpPr>
      <dsp:spPr>
        <a:xfrm rot="9000000">
          <a:off x="2415100" y="2292502"/>
          <a:ext cx="247110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47110" y="1515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2532477" y="2301476"/>
        <a:ext cx="12355" cy="12355"/>
      </dsp:txXfrm>
    </dsp:sp>
    <dsp:sp modelId="{6D06C7B2-DD2A-4608-985C-9562FA856EAC}">
      <dsp:nvSpPr>
        <dsp:cNvPr id="0" name=""/>
        <dsp:cNvSpPr/>
      </dsp:nvSpPr>
      <dsp:spPr>
        <a:xfrm>
          <a:off x="1434478" y="2102239"/>
          <a:ext cx="1068768" cy="1068768"/>
        </a:xfrm>
        <a:prstGeom prst="ellipse">
          <a:avLst/>
        </a:prstGeom>
        <a:solidFill>
          <a:schemeClr val="accent3">
            <a:hueOff val="-1146722"/>
            <a:satOff val="944"/>
            <a:lumOff val="-785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B</a:t>
          </a:r>
          <a:r>
            <a:rPr lang="id-ID" sz="1900" kern="1200" smtClean="0"/>
            <a:t>i</a:t>
          </a:r>
          <a:r>
            <a:rPr lang="en-US" sz="1900" kern="1200" smtClean="0"/>
            <a:t>D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(BPAD)</a:t>
          </a:r>
          <a:endParaRPr lang="id-ID" sz="1900" kern="1200" dirty="0"/>
        </a:p>
      </dsp:txBody>
      <dsp:txXfrm>
        <a:off x="1590995" y="2258756"/>
        <a:ext cx="755734" cy="755734"/>
      </dsp:txXfrm>
    </dsp:sp>
    <dsp:sp modelId="{92CB77A2-CE97-44F0-BECE-8C9207CB22D9}">
      <dsp:nvSpPr>
        <dsp:cNvPr id="0" name=""/>
        <dsp:cNvSpPr/>
      </dsp:nvSpPr>
      <dsp:spPr>
        <a:xfrm rot="12600000">
          <a:off x="2415100" y="1558631"/>
          <a:ext cx="247110" cy="30303"/>
        </a:xfrm>
        <a:custGeom>
          <a:avLst/>
          <a:gdLst/>
          <a:ahLst/>
          <a:cxnLst/>
          <a:rect l="0" t="0" r="0" b="0"/>
          <a:pathLst>
            <a:path>
              <a:moveTo>
                <a:pt x="0" y="15151"/>
              </a:moveTo>
              <a:lnTo>
                <a:pt x="247110" y="15151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 rot="10800000">
        <a:off x="2532477" y="1567605"/>
        <a:ext cx="12355" cy="12355"/>
      </dsp:txXfrm>
    </dsp:sp>
    <dsp:sp modelId="{57DF34AE-D5C6-499E-849D-AC5B28FCF94E}">
      <dsp:nvSpPr>
        <dsp:cNvPr id="0" name=""/>
        <dsp:cNvSpPr/>
      </dsp:nvSpPr>
      <dsp:spPr>
        <a:xfrm>
          <a:off x="1434478" y="710428"/>
          <a:ext cx="1068768" cy="1068768"/>
        </a:xfrm>
        <a:prstGeom prst="ellipse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B</a:t>
          </a:r>
          <a:r>
            <a:rPr lang="id-ID" sz="1900" kern="1200" smtClean="0"/>
            <a:t>i</a:t>
          </a:r>
          <a:r>
            <a:rPr lang="en-US" sz="1900" kern="1200" smtClean="0"/>
            <a:t>D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(BPAD)</a:t>
          </a:r>
          <a:endParaRPr lang="id-ID" sz="1900" kern="1200" dirty="0"/>
        </a:p>
      </dsp:txBody>
      <dsp:txXfrm>
        <a:off x="1590995" y="866945"/>
        <a:ext cx="755734" cy="7557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578B2-1C93-4717-A210-D35C0BA14196}">
      <dsp:nvSpPr>
        <dsp:cNvPr id="0" name=""/>
        <dsp:cNvSpPr/>
      </dsp:nvSpPr>
      <dsp:spPr>
        <a:xfrm>
          <a:off x="4462780" y="2997199"/>
          <a:ext cx="506536" cy="482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482600"/>
              </a:lnTo>
              <a:lnTo>
                <a:pt x="506536" y="48260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98557" y="3221009"/>
        <a:ext cx="34981" cy="34981"/>
      </dsp:txXfrm>
    </dsp:sp>
    <dsp:sp modelId="{C2E67DB5-FB9F-4CFE-9415-CC56B806C69A}">
      <dsp:nvSpPr>
        <dsp:cNvPr id="0" name=""/>
        <dsp:cNvSpPr/>
      </dsp:nvSpPr>
      <dsp:spPr>
        <a:xfrm>
          <a:off x="4462780" y="2514599"/>
          <a:ext cx="506536" cy="482599"/>
        </a:xfrm>
        <a:custGeom>
          <a:avLst/>
          <a:gdLst/>
          <a:ahLst/>
          <a:cxnLst/>
          <a:rect l="0" t="0" r="0" b="0"/>
          <a:pathLst>
            <a:path>
              <a:moveTo>
                <a:pt x="0" y="482599"/>
              </a:moveTo>
              <a:lnTo>
                <a:pt x="253268" y="482599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98557" y="2738409"/>
        <a:ext cx="34981" cy="34981"/>
      </dsp:txXfrm>
    </dsp:sp>
    <dsp:sp modelId="{B22B8717-5D23-4486-8E0D-8CDAED02C90F}">
      <dsp:nvSpPr>
        <dsp:cNvPr id="0" name=""/>
        <dsp:cNvSpPr/>
      </dsp:nvSpPr>
      <dsp:spPr>
        <a:xfrm>
          <a:off x="1423558" y="2032000"/>
          <a:ext cx="506536" cy="96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965199"/>
              </a:lnTo>
              <a:lnTo>
                <a:pt x="506536" y="965199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49575" y="2487348"/>
        <a:ext cx="54502" cy="54502"/>
      </dsp:txXfrm>
    </dsp:sp>
    <dsp:sp modelId="{C7805119-499D-4677-A4AA-C066B6FC6595}">
      <dsp:nvSpPr>
        <dsp:cNvPr id="0" name=""/>
        <dsp:cNvSpPr/>
      </dsp:nvSpPr>
      <dsp:spPr>
        <a:xfrm>
          <a:off x="4462780" y="1066799"/>
          <a:ext cx="506536" cy="48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482599"/>
              </a:lnTo>
              <a:lnTo>
                <a:pt x="506536" y="482599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98557" y="1290609"/>
        <a:ext cx="34981" cy="34981"/>
      </dsp:txXfrm>
    </dsp:sp>
    <dsp:sp modelId="{43F5FB44-9758-4DC5-A915-2B012EC52EE0}">
      <dsp:nvSpPr>
        <dsp:cNvPr id="0" name=""/>
        <dsp:cNvSpPr/>
      </dsp:nvSpPr>
      <dsp:spPr>
        <a:xfrm>
          <a:off x="4462780" y="584199"/>
          <a:ext cx="506536" cy="482600"/>
        </a:xfrm>
        <a:custGeom>
          <a:avLst/>
          <a:gdLst/>
          <a:ahLst/>
          <a:cxnLst/>
          <a:rect l="0" t="0" r="0" b="0"/>
          <a:pathLst>
            <a:path>
              <a:moveTo>
                <a:pt x="0" y="482600"/>
              </a:moveTo>
              <a:lnTo>
                <a:pt x="253268" y="4826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98557" y="808009"/>
        <a:ext cx="34981" cy="34981"/>
      </dsp:txXfrm>
    </dsp:sp>
    <dsp:sp modelId="{2A81BDAC-4A42-451C-A7F9-0BFFD40A4BE4}">
      <dsp:nvSpPr>
        <dsp:cNvPr id="0" name=""/>
        <dsp:cNvSpPr/>
      </dsp:nvSpPr>
      <dsp:spPr>
        <a:xfrm>
          <a:off x="1423558" y="1066799"/>
          <a:ext cx="506536" cy="965200"/>
        </a:xfrm>
        <a:custGeom>
          <a:avLst/>
          <a:gdLst/>
          <a:ahLst/>
          <a:cxnLst/>
          <a:rect l="0" t="0" r="0" b="0"/>
          <a:pathLst>
            <a:path>
              <a:moveTo>
                <a:pt x="0" y="965200"/>
              </a:moveTo>
              <a:lnTo>
                <a:pt x="253268" y="9652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649575" y="1522148"/>
        <a:ext cx="54502" cy="54502"/>
      </dsp:txXfrm>
    </dsp:sp>
    <dsp:sp modelId="{944C851D-C62F-43ED-819A-98843B51DE26}">
      <dsp:nvSpPr>
        <dsp:cNvPr id="0" name=""/>
        <dsp:cNvSpPr/>
      </dsp:nvSpPr>
      <dsp:spPr>
        <a:xfrm rot="16200000">
          <a:off x="-994521" y="1645920"/>
          <a:ext cx="4064000" cy="772160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PERPUSTAKAAN DIGITAL NASIONAL INDONESIA</a:t>
          </a:r>
          <a:endParaRPr lang="en-US" sz="2000" b="1" kern="1200" dirty="0"/>
        </a:p>
      </dsp:txBody>
      <dsp:txXfrm>
        <a:off x="-994521" y="1645920"/>
        <a:ext cx="4064000" cy="772160"/>
      </dsp:txXfrm>
    </dsp:sp>
    <dsp:sp modelId="{76D2AF99-A6C6-491F-9D28-529C190D8F24}">
      <dsp:nvSpPr>
        <dsp:cNvPr id="0" name=""/>
        <dsp:cNvSpPr/>
      </dsp:nvSpPr>
      <dsp:spPr>
        <a:xfrm>
          <a:off x="1930095" y="680719"/>
          <a:ext cx="2532684" cy="772160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BNI</a:t>
          </a:r>
          <a:endParaRPr lang="en-US" sz="2800" kern="1200" dirty="0"/>
        </a:p>
      </dsp:txBody>
      <dsp:txXfrm>
        <a:off x="1930095" y="680719"/>
        <a:ext cx="2532684" cy="772160"/>
      </dsp:txXfrm>
    </dsp:sp>
    <dsp:sp modelId="{1A31667A-E2D0-4D74-929F-1376433B73CF}">
      <dsp:nvSpPr>
        <dsp:cNvPr id="0" name=""/>
        <dsp:cNvSpPr/>
      </dsp:nvSpPr>
      <dsp:spPr>
        <a:xfrm>
          <a:off x="4969316" y="198119"/>
          <a:ext cx="2532684" cy="772160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B</a:t>
          </a:r>
          <a:r>
            <a:rPr lang="id-ID" sz="2800" kern="1200" dirty="0" smtClean="0"/>
            <a:t>i</a:t>
          </a:r>
          <a:r>
            <a:rPr lang="en-US" sz="2800" kern="1200" dirty="0" smtClean="0"/>
            <a:t>D</a:t>
          </a:r>
          <a:endParaRPr lang="en-US" sz="2800" kern="1200" dirty="0"/>
        </a:p>
      </dsp:txBody>
      <dsp:txXfrm>
        <a:off x="4969316" y="198119"/>
        <a:ext cx="2532684" cy="772160"/>
      </dsp:txXfrm>
    </dsp:sp>
    <dsp:sp modelId="{655EF6C3-ECAC-4342-A636-6B4B4668D039}">
      <dsp:nvSpPr>
        <dsp:cNvPr id="0" name=""/>
        <dsp:cNvSpPr/>
      </dsp:nvSpPr>
      <dsp:spPr>
        <a:xfrm>
          <a:off x="4969316" y="1163319"/>
          <a:ext cx="2532684" cy="772160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B</a:t>
          </a:r>
          <a:r>
            <a:rPr lang="id-ID" sz="2800" kern="1200" smtClean="0"/>
            <a:t>i</a:t>
          </a:r>
          <a:r>
            <a:rPr lang="en-US" sz="2800" kern="1200" smtClean="0"/>
            <a:t>D</a:t>
          </a:r>
          <a:endParaRPr lang="en-US" sz="2800" kern="1200" dirty="0"/>
        </a:p>
      </dsp:txBody>
      <dsp:txXfrm>
        <a:off x="4969316" y="1163319"/>
        <a:ext cx="2532684" cy="772160"/>
      </dsp:txXfrm>
    </dsp:sp>
    <dsp:sp modelId="{7874C7E8-E40A-49B2-892F-21ED288A7403}">
      <dsp:nvSpPr>
        <dsp:cNvPr id="0" name=""/>
        <dsp:cNvSpPr/>
      </dsp:nvSpPr>
      <dsp:spPr>
        <a:xfrm>
          <a:off x="1930095" y="2611119"/>
          <a:ext cx="2532684" cy="772160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KIN</a:t>
          </a:r>
          <a:endParaRPr lang="en-US" sz="2800" kern="1200" dirty="0"/>
        </a:p>
      </dsp:txBody>
      <dsp:txXfrm>
        <a:off x="1930095" y="2611119"/>
        <a:ext cx="2532684" cy="772160"/>
      </dsp:txXfrm>
    </dsp:sp>
    <dsp:sp modelId="{81A9B83E-9DC4-4662-8D89-7D4531B7A1B1}">
      <dsp:nvSpPr>
        <dsp:cNvPr id="0" name=""/>
        <dsp:cNvSpPr/>
      </dsp:nvSpPr>
      <dsp:spPr>
        <a:xfrm>
          <a:off x="4969316" y="2128519"/>
          <a:ext cx="2532684" cy="772160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KID</a:t>
          </a:r>
          <a:endParaRPr lang="en-US" sz="2800" kern="1200" dirty="0"/>
        </a:p>
      </dsp:txBody>
      <dsp:txXfrm>
        <a:off x="4969316" y="2128519"/>
        <a:ext cx="2532684" cy="772160"/>
      </dsp:txXfrm>
    </dsp:sp>
    <dsp:sp modelId="{2EEBC078-5273-453A-B148-E40BD5DB6A9D}">
      <dsp:nvSpPr>
        <dsp:cNvPr id="0" name=""/>
        <dsp:cNvSpPr/>
      </dsp:nvSpPr>
      <dsp:spPr>
        <a:xfrm>
          <a:off x="4969316" y="3093720"/>
          <a:ext cx="2532684" cy="772160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KID</a:t>
          </a:r>
          <a:endParaRPr lang="en-US" sz="2800" kern="1200" dirty="0"/>
        </a:p>
      </dsp:txBody>
      <dsp:txXfrm>
        <a:off x="4969316" y="3093720"/>
        <a:ext cx="2532684" cy="772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8CB38-D574-418E-90B8-8B0831DB9B80}">
      <dsp:nvSpPr>
        <dsp:cNvPr id="0" name=""/>
        <dsp:cNvSpPr/>
      </dsp:nvSpPr>
      <dsp:spPr>
        <a:xfrm rot="5400000">
          <a:off x="4724726" y="-1784413"/>
          <a:ext cx="1121010" cy="49743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0" kern="1200" smtClean="0"/>
            <a:t>Pengadaan/pembelian</a:t>
          </a:r>
          <a:endParaRPr lang="id-ID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0" kern="1200" smtClean="0"/>
            <a:t>Hadiah</a:t>
          </a:r>
          <a:endParaRPr lang="id-ID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kern="1200" dirty="0" smtClean="0"/>
            <a:t>Tukar menukar</a:t>
          </a:r>
          <a:endParaRPr lang="id-ID" sz="1500" kern="1200" dirty="0"/>
        </a:p>
      </dsp:txBody>
      <dsp:txXfrm rot="-5400000">
        <a:off x="2798064" y="196972"/>
        <a:ext cx="4919613" cy="1011564"/>
      </dsp:txXfrm>
    </dsp:sp>
    <dsp:sp modelId="{3453F0B6-1C94-4F24-BCA8-9CC107BDD297}">
      <dsp:nvSpPr>
        <dsp:cNvPr id="0" name=""/>
        <dsp:cNvSpPr/>
      </dsp:nvSpPr>
      <dsp:spPr>
        <a:xfrm>
          <a:off x="0" y="2123"/>
          <a:ext cx="2798064" cy="140126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KOLEKSI PERPUSTAKAAN</a:t>
          </a:r>
          <a:endParaRPr lang="id-ID" sz="2500" kern="1200" dirty="0"/>
        </a:p>
      </dsp:txBody>
      <dsp:txXfrm>
        <a:off x="68404" y="70527"/>
        <a:ext cx="2661256" cy="1264455"/>
      </dsp:txXfrm>
    </dsp:sp>
    <dsp:sp modelId="{0595DF64-9D61-4E16-AFD3-E0EDAD0FF7C4}">
      <dsp:nvSpPr>
        <dsp:cNvPr id="0" name=""/>
        <dsp:cNvSpPr/>
      </dsp:nvSpPr>
      <dsp:spPr>
        <a:xfrm rot="5400000">
          <a:off x="4724726" y="-313087"/>
          <a:ext cx="1121010" cy="49743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0" kern="1200" smtClean="0"/>
            <a:t>Katalog BPAD</a:t>
          </a:r>
          <a:endParaRPr lang="id-ID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0" kern="1200" smtClean="0"/>
            <a:t>Katalog Perp. Umum kab / kota</a:t>
          </a:r>
          <a:endParaRPr lang="id-ID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0" kern="1200" smtClean="0"/>
            <a:t>Katalog Perp. Khusus</a:t>
          </a:r>
          <a:endParaRPr lang="id-ID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0" kern="1200" smtClean="0"/>
            <a:t>Katalog Perp. Perguruan tinggi</a:t>
          </a:r>
          <a:endParaRPr lang="id-ID" sz="1500" b="0" kern="1200" dirty="0"/>
        </a:p>
      </dsp:txBody>
      <dsp:txXfrm rot="-5400000">
        <a:off x="2798064" y="1668298"/>
        <a:ext cx="4919613" cy="1011564"/>
      </dsp:txXfrm>
    </dsp:sp>
    <dsp:sp modelId="{C9CFA66D-B585-4202-A562-C731CC5DFC6E}">
      <dsp:nvSpPr>
        <dsp:cNvPr id="0" name=""/>
        <dsp:cNvSpPr/>
      </dsp:nvSpPr>
      <dsp:spPr>
        <a:xfrm>
          <a:off x="0" y="1473449"/>
          <a:ext cx="2798064" cy="140126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KATALOG INDUK DAERAH</a:t>
          </a:r>
          <a:endParaRPr lang="id-ID" sz="2500" kern="1200" dirty="0"/>
        </a:p>
      </dsp:txBody>
      <dsp:txXfrm>
        <a:off x="68404" y="1541853"/>
        <a:ext cx="2661256" cy="1264455"/>
      </dsp:txXfrm>
    </dsp:sp>
    <dsp:sp modelId="{68168783-4D66-4BED-BE08-5D64B017B7F9}">
      <dsp:nvSpPr>
        <dsp:cNvPr id="0" name=""/>
        <dsp:cNvSpPr/>
      </dsp:nvSpPr>
      <dsp:spPr>
        <a:xfrm rot="5400000">
          <a:off x="4724726" y="1158239"/>
          <a:ext cx="1121010" cy="497433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0" kern="1200" smtClean="0"/>
            <a:t>Koleksi deposit</a:t>
          </a:r>
          <a:endParaRPr lang="id-ID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0" kern="1200" smtClean="0"/>
            <a:t>Terbitan instansi pemerintah</a:t>
          </a:r>
          <a:endParaRPr lang="id-ID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500" b="0" kern="1200" smtClean="0"/>
            <a:t>Terbitan daerah lainnya</a:t>
          </a:r>
          <a:endParaRPr lang="id-ID" sz="1500" b="0" kern="1200" dirty="0"/>
        </a:p>
      </dsp:txBody>
      <dsp:txXfrm rot="-5400000">
        <a:off x="2798064" y="3139625"/>
        <a:ext cx="4919613" cy="1011564"/>
      </dsp:txXfrm>
    </dsp:sp>
    <dsp:sp modelId="{114043D3-3C9E-4EE4-8EF4-315262F63BB2}">
      <dsp:nvSpPr>
        <dsp:cNvPr id="0" name=""/>
        <dsp:cNvSpPr/>
      </dsp:nvSpPr>
      <dsp:spPr>
        <a:xfrm>
          <a:off x="0" y="2944775"/>
          <a:ext cx="2798064" cy="140126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l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BIBLIOGRAFI DAERAH</a:t>
          </a:r>
          <a:endParaRPr lang="id-ID" sz="2500" kern="1200" dirty="0"/>
        </a:p>
      </dsp:txBody>
      <dsp:txXfrm>
        <a:off x="68404" y="3013179"/>
        <a:ext cx="2661256" cy="12644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70DCE-9A91-4FB2-929E-DE94A56E159F}">
      <dsp:nvSpPr>
        <dsp:cNvPr id="0" name=""/>
        <dsp:cNvSpPr/>
      </dsp:nvSpPr>
      <dsp:spPr>
        <a:xfrm>
          <a:off x="-36001" y="36194"/>
          <a:ext cx="3809047" cy="380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0B5188-48F4-47B3-AD28-4265ECB016C6}">
      <dsp:nvSpPr>
        <dsp:cNvPr id="0" name=""/>
        <dsp:cNvSpPr/>
      </dsp:nvSpPr>
      <dsp:spPr>
        <a:xfrm>
          <a:off x="1868522" y="36194"/>
          <a:ext cx="4443889" cy="380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accent5">
                  <a:lumMod val="25000"/>
                </a:schemeClr>
              </a:solidFill>
            </a:rPr>
            <a:t>KATALOG INDUK DAERAH</a:t>
          </a:r>
          <a:endParaRPr lang="id-ID" sz="2300" kern="1200" dirty="0"/>
        </a:p>
      </dsp:txBody>
      <dsp:txXfrm>
        <a:off x="1868522" y="36194"/>
        <a:ext cx="2221944" cy="1809297"/>
      </dsp:txXfrm>
    </dsp:sp>
    <dsp:sp modelId="{1561428B-8E44-403B-9F4D-3441EFB32C4E}">
      <dsp:nvSpPr>
        <dsp:cNvPr id="0" name=""/>
        <dsp:cNvSpPr/>
      </dsp:nvSpPr>
      <dsp:spPr>
        <a:xfrm>
          <a:off x="963873" y="1845492"/>
          <a:ext cx="1809297" cy="18092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05224-6E29-4C3F-B8C8-B397DA90C024}">
      <dsp:nvSpPr>
        <dsp:cNvPr id="0" name=""/>
        <dsp:cNvSpPr/>
      </dsp:nvSpPr>
      <dsp:spPr>
        <a:xfrm>
          <a:off x="1868522" y="1845492"/>
          <a:ext cx="4443889" cy="18092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accent5">
                  <a:lumMod val="25000"/>
                </a:schemeClr>
              </a:solidFill>
            </a:rPr>
            <a:t>KOLEKSI</a:t>
          </a:r>
          <a:r>
            <a:rPr lang="en-US" sz="2300" kern="1200" dirty="0" smtClean="0"/>
            <a:t> </a:t>
          </a:r>
          <a:r>
            <a:rPr lang="en-US" sz="2300" kern="1200" dirty="0" smtClean="0">
              <a:solidFill>
                <a:schemeClr val="accent5">
                  <a:lumMod val="25000"/>
                </a:schemeClr>
              </a:solidFill>
            </a:rPr>
            <a:t>PERPUSTAKAAN UMUM </a:t>
          </a:r>
          <a:endParaRPr lang="id-ID" sz="2300" kern="1200" dirty="0"/>
        </a:p>
      </dsp:txBody>
      <dsp:txXfrm>
        <a:off x="1868522" y="1845492"/>
        <a:ext cx="2221944" cy="1809297"/>
      </dsp:txXfrm>
    </dsp:sp>
    <dsp:sp modelId="{48B7FE1D-FEB0-4E45-BE59-E78634AD6CFC}">
      <dsp:nvSpPr>
        <dsp:cNvPr id="0" name=""/>
        <dsp:cNvSpPr/>
      </dsp:nvSpPr>
      <dsp:spPr>
        <a:xfrm>
          <a:off x="4018465" y="36194"/>
          <a:ext cx="2365948" cy="180929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>
              <a:solidFill>
                <a:schemeClr val="accent6">
                  <a:lumMod val="50000"/>
                </a:schemeClr>
              </a:solidFill>
            </a:rPr>
            <a:t>Katalog Perpustakaan umum</a:t>
          </a:r>
          <a:endParaRPr lang="id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>
              <a:solidFill>
                <a:schemeClr val="accent6">
                  <a:lumMod val="50000"/>
                </a:schemeClr>
              </a:solidFill>
            </a:rPr>
            <a:t>Katalog Perp instansi</a:t>
          </a:r>
          <a:endParaRPr lang="id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>
              <a:solidFill>
                <a:schemeClr val="accent6">
                  <a:lumMod val="50000"/>
                </a:schemeClr>
              </a:solidFill>
            </a:rPr>
            <a:t>Katalog Perp PT, akademi, sekolah</a:t>
          </a:r>
          <a:endParaRPr lang="id-ID" sz="1700" kern="1200" dirty="0"/>
        </a:p>
      </dsp:txBody>
      <dsp:txXfrm>
        <a:off x="4018465" y="36194"/>
        <a:ext cx="2365948" cy="1809297"/>
      </dsp:txXfrm>
    </dsp:sp>
    <dsp:sp modelId="{D957E466-BCD1-4BA8-B31F-4051986C3B7D}">
      <dsp:nvSpPr>
        <dsp:cNvPr id="0" name=""/>
        <dsp:cNvSpPr/>
      </dsp:nvSpPr>
      <dsp:spPr>
        <a:xfrm>
          <a:off x="4090467" y="1845492"/>
          <a:ext cx="2221944" cy="1809297"/>
        </a:xfrm>
        <a:prstGeom prst="rect">
          <a:avLst/>
        </a:prstGeom>
        <a:noFill/>
        <a:ln w="19050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>
              <a:solidFill>
                <a:schemeClr val="accent6">
                  <a:lumMod val="50000"/>
                </a:schemeClr>
              </a:solidFill>
            </a:rPr>
            <a:t>Pengadaan/ pembelian</a:t>
          </a:r>
          <a:endParaRPr lang="id-ID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1700" kern="1200" dirty="0" smtClean="0">
              <a:solidFill>
                <a:schemeClr val="accent6">
                  <a:lumMod val="50000"/>
                </a:schemeClr>
              </a:solidFill>
            </a:rPr>
            <a:t>Hadiah / tukar menukar</a:t>
          </a:r>
          <a:endParaRPr lang="id-ID" sz="1700" kern="1200" dirty="0"/>
        </a:p>
      </dsp:txBody>
      <dsp:txXfrm>
        <a:off x="4090467" y="1845492"/>
        <a:ext cx="2221944" cy="18092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154E5-B6E4-4790-8F7F-DB54BC55D259}">
      <dsp:nvSpPr>
        <dsp:cNvPr id="0" name=""/>
        <dsp:cNvSpPr/>
      </dsp:nvSpPr>
      <dsp:spPr>
        <a:xfrm>
          <a:off x="626162" y="1940718"/>
          <a:ext cx="410081" cy="781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5040" y="0"/>
              </a:lnTo>
              <a:lnTo>
                <a:pt x="205040" y="781404"/>
              </a:lnTo>
              <a:lnTo>
                <a:pt x="410081" y="781404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09141" y="2309358"/>
        <a:ext cx="44123" cy="44123"/>
      </dsp:txXfrm>
    </dsp:sp>
    <dsp:sp modelId="{CA550D45-0E1C-4F32-82F7-86221263CD6F}">
      <dsp:nvSpPr>
        <dsp:cNvPr id="0" name=""/>
        <dsp:cNvSpPr/>
      </dsp:nvSpPr>
      <dsp:spPr>
        <a:xfrm>
          <a:off x="626162" y="1894998"/>
          <a:ext cx="4100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0081" y="4572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20951" y="1930466"/>
        <a:ext cx="20504" cy="20504"/>
      </dsp:txXfrm>
    </dsp:sp>
    <dsp:sp modelId="{D4F6B8A2-0E6B-456D-A3B0-FE7F924D0C6E}">
      <dsp:nvSpPr>
        <dsp:cNvPr id="0" name=""/>
        <dsp:cNvSpPr/>
      </dsp:nvSpPr>
      <dsp:spPr>
        <a:xfrm>
          <a:off x="626162" y="1159313"/>
          <a:ext cx="410081" cy="781404"/>
        </a:xfrm>
        <a:custGeom>
          <a:avLst/>
          <a:gdLst/>
          <a:ahLst/>
          <a:cxnLst/>
          <a:rect l="0" t="0" r="0" b="0"/>
          <a:pathLst>
            <a:path>
              <a:moveTo>
                <a:pt x="0" y="781404"/>
              </a:moveTo>
              <a:lnTo>
                <a:pt x="205040" y="781404"/>
              </a:lnTo>
              <a:lnTo>
                <a:pt x="205040" y="0"/>
              </a:lnTo>
              <a:lnTo>
                <a:pt x="410081" y="0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809141" y="1527954"/>
        <a:ext cx="44123" cy="44123"/>
      </dsp:txXfrm>
    </dsp:sp>
    <dsp:sp modelId="{2152EF5A-6A6C-4DED-BBFA-1D9A625136EF}">
      <dsp:nvSpPr>
        <dsp:cNvPr id="0" name=""/>
        <dsp:cNvSpPr/>
      </dsp:nvSpPr>
      <dsp:spPr>
        <a:xfrm rot="16200000">
          <a:off x="-1331461" y="1628156"/>
          <a:ext cx="3290124" cy="625123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lumMod val="110000"/>
              </a:schemeClr>
            </a:gs>
            <a:gs pos="88000">
              <a:schemeClr val="accent4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/>
          </a:solidFill>
          <a:prstDash val="solid"/>
        </a:ln>
        <a:effectLst/>
        <a:sp3d extrusionH="381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500" kern="1200" dirty="0" smtClean="0"/>
            <a:t>KIN  - Perpusnas</a:t>
          </a:r>
          <a:endParaRPr lang="id-ID" sz="3500" kern="1200" dirty="0"/>
        </a:p>
      </dsp:txBody>
      <dsp:txXfrm>
        <a:off x="-1331461" y="1628156"/>
        <a:ext cx="3290124" cy="625123"/>
      </dsp:txXfrm>
    </dsp:sp>
    <dsp:sp modelId="{2B2FF28A-7D4A-46DD-8738-F9D8E5046434}">
      <dsp:nvSpPr>
        <dsp:cNvPr id="0" name=""/>
        <dsp:cNvSpPr/>
      </dsp:nvSpPr>
      <dsp:spPr>
        <a:xfrm>
          <a:off x="1036243" y="846752"/>
          <a:ext cx="2050405" cy="625123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Perp.  Kementerian</a:t>
          </a:r>
          <a:endParaRPr lang="id-ID" sz="2200" kern="1200" dirty="0"/>
        </a:p>
      </dsp:txBody>
      <dsp:txXfrm>
        <a:off x="1036243" y="846752"/>
        <a:ext cx="2050405" cy="625123"/>
      </dsp:txXfrm>
    </dsp:sp>
    <dsp:sp modelId="{9921E1C9-311E-4966-8939-6F85483E745C}">
      <dsp:nvSpPr>
        <dsp:cNvPr id="0" name=""/>
        <dsp:cNvSpPr/>
      </dsp:nvSpPr>
      <dsp:spPr>
        <a:xfrm>
          <a:off x="1036243" y="1628156"/>
          <a:ext cx="2050405" cy="625123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Perp Lembaga tinggi negara</a:t>
          </a:r>
          <a:endParaRPr lang="id-ID" sz="2200" kern="1200" dirty="0"/>
        </a:p>
      </dsp:txBody>
      <dsp:txXfrm>
        <a:off x="1036243" y="1628156"/>
        <a:ext cx="2050405" cy="625123"/>
      </dsp:txXfrm>
    </dsp:sp>
    <dsp:sp modelId="{31CB61EF-E061-449B-A90C-3382904F657B}">
      <dsp:nvSpPr>
        <dsp:cNvPr id="0" name=""/>
        <dsp:cNvSpPr/>
      </dsp:nvSpPr>
      <dsp:spPr>
        <a:xfrm>
          <a:off x="1036243" y="2409561"/>
          <a:ext cx="2050405" cy="625123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BPAD</a:t>
          </a:r>
          <a:endParaRPr lang="id-ID" sz="2200" kern="1200" dirty="0"/>
        </a:p>
      </dsp:txBody>
      <dsp:txXfrm>
        <a:off x="1036243" y="2409561"/>
        <a:ext cx="2050405" cy="6251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ACE96-11E1-47FF-B9BF-7F8AC73A1284}">
      <dsp:nvSpPr>
        <dsp:cNvPr id="0" name=""/>
        <dsp:cNvSpPr/>
      </dsp:nvSpPr>
      <dsp:spPr>
        <a:xfrm>
          <a:off x="803486" y="2138350"/>
          <a:ext cx="526280" cy="1504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140" y="0"/>
              </a:lnTo>
              <a:lnTo>
                <a:pt x="263140" y="1504232"/>
              </a:lnTo>
              <a:lnTo>
                <a:pt x="526280" y="1504232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026785" y="2850625"/>
        <a:ext cx="79681" cy="79681"/>
      </dsp:txXfrm>
    </dsp:sp>
    <dsp:sp modelId="{A02A8B9D-D2B9-4737-8477-A4F756B6E138}">
      <dsp:nvSpPr>
        <dsp:cNvPr id="0" name=""/>
        <dsp:cNvSpPr/>
      </dsp:nvSpPr>
      <dsp:spPr>
        <a:xfrm>
          <a:off x="803486" y="2138350"/>
          <a:ext cx="526280" cy="501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3140" y="0"/>
              </a:lnTo>
              <a:lnTo>
                <a:pt x="263140" y="501410"/>
              </a:lnTo>
              <a:lnTo>
                <a:pt x="526280" y="50141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048454" y="2370882"/>
        <a:ext cx="36345" cy="36345"/>
      </dsp:txXfrm>
    </dsp:sp>
    <dsp:sp modelId="{FE76CC58-3497-4B35-9295-17F41E173CD2}">
      <dsp:nvSpPr>
        <dsp:cNvPr id="0" name=""/>
        <dsp:cNvSpPr/>
      </dsp:nvSpPr>
      <dsp:spPr>
        <a:xfrm>
          <a:off x="803486" y="1636939"/>
          <a:ext cx="526280" cy="501410"/>
        </a:xfrm>
        <a:custGeom>
          <a:avLst/>
          <a:gdLst/>
          <a:ahLst/>
          <a:cxnLst/>
          <a:rect l="0" t="0" r="0" b="0"/>
          <a:pathLst>
            <a:path>
              <a:moveTo>
                <a:pt x="0" y="501410"/>
              </a:moveTo>
              <a:lnTo>
                <a:pt x="263140" y="501410"/>
              </a:lnTo>
              <a:lnTo>
                <a:pt x="263140" y="0"/>
              </a:lnTo>
              <a:lnTo>
                <a:pt x="526280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048454" y="1869472"/>
        <a:ext cx="36345" cy="36345"/>
      </dsp:txXfrm>
    </dsp:sp>
    <dsp:sp modelId="{7554185C-1259-4DA9-AFB9-EDF58B9A5B6A}">
      <dsp:nvSpPr>
        <dsp:cNvPr id="0" name=""/>
        <dsp:cNvSpPr/>
      </dsp:nvSpPr>
      <dsp:spPr>
        <a:xfrm>
          <a:off x="803486" y="634117"/>
          <a:ext cx="526280" cy="1504232"/>
        </a:xfrm>
        <a:custGeom>
          <a:avLst/>
          <a:gdLst/>
          <a:ahLst/>
          <a:cxnLst/>
          <a:rect l="0" t="0" r="0" b="0"/>
          <a:pathLst>
            <a:path>
              <a:moveTo>
                <a:pt x="0" y="1504232"/>
              </a:moveTo>
              <a:lnTo>
                <a:pt x="263140" y="1504232"/>
              </a:lnTo>
              <a:lnTo>
                <a:pt x="263140" y="0"/>
              </a:lnTo>
              <a:lnTo>
                <a:pt x="526280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1026785" y="1346392"/>
        <a:ext cx="79681" cy="79681"/>
      </dsp:txXfrm>
    </dsp:sp>
    <dsp:sp modelId="{2D25A558-87F8-4A46-8F06-F42D6F1C6385}">
      <dsp:nvSpPr>
        <dsp:cNvPr id="0" name=""/>
        <dsp:cNvSpPr/>
      </dsp:nvSpPr>
      <dsp:spPr>
        <a:xfrm rot="16200000">
          <a:off x="-1708845" y="1737221"/>
          <a:ext cx="4222405" cy="802257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  <a:sp3d extrusionH="3810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5500" kern="1200" dirty="0" smtClean="0"/>
            <a:t>BPAD - DKI</a:t>
          </a:r>
          <a:endParaRPr lang="id-ID" sz="5500" kern="1200" dirty="0"/>
        </a:p>
      </dsp:txBody>
      <dsp:txXfrm>
        <a:off x="-1708845" y="1737221"/>
        <a:ext cx="4222405" cy="802257"/>
      </dsp:txXfrm>
    </dsp:sp>
    <dsp:sp modelId="{1237AE98-4900-4708-9D33-B9E44C043257}">
      <dsp:nvSpPr>
        <dsp:cNvPr id="0" name=""/>
        <dsp:cNvSpPr/>
      </dsp:nvSpPr>
      <dsp:spPr>
        <a:xfrm>
          <a:off x="1329767" y="232989"/>
          <a:ext cx="2631403" cy="802257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Perp. SKPD</a:t>
          </a:r>
          <a:endParaRPr lang="id-ID" sz="2800" kern="1200" dirty="0"/>
        </a:p>
      </dsp:txBody>
      <dsp:txXfrm>
        <a:off x="1329767" y="232989"/>
        <a:ext cx="2631403" cy="802257"/>
      </dsp:txXfrm>
    </dsp:sp>
    <dsp:sp modelId="{583F6812-4675-48C6-8C4A-7FB3F7208FD3}">
      <dsp:nvSpPr>
        <dsp:cNvPr id="0" name=""/>
        <dsp:cNvSpPr/>
      </dsp:nvSpPr>
      <dsp:spPr>
        <a:xfrm>
          <a:off x="1329767" y="1235810"/>
          <a:ext cx="2631403" cy="802257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Perp.Perguruan tinggi</a:t>
          </a:r>
          <a:endParaRPr lang="id-ID" sz="2800" kern="1200" dirty="0"/>
        </a:p>
      </dsp:txBody>
      <dsp:txXfrm>
        <a:off x="1329767" y="1235810"/>
        <a:ext cx="2631403" cy="802257"/>
      </dsp:txXfrm>
    </dsp:sp>
    <dsp:sp modelId="{7A856109-9EAF-4EDD-BDC2-A0A8181754FE}">
      <dsp:nvSpPr>
        <dsp:cNvPr id="0" name=""/>
        <dsp:cNvSpPr/>
      </dsp:nvSpPr>
      <dsp:spPr>
        <a:xfrm>
          <a:off x="1329767" y="2238632"/>
          <a:ext cx="2631403" cy="802257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Perp. Umum</a:t>
          </a:r>
          <a:endParaRPr lang="id-ID" sz="2800" kern="1200" dirty="0"/>
        </a:p>
      </dsp:txBody>
      <dsp:txXfrm>
        <a:off x="1329767" y="2238632"/>
        <a:ext cx="2631403" cy="802257"/>
      </dsp:txXfrm>
    </dsp:sp>
    <dsp:sp modelId="{FE10F754-4DEC-4A69-ADA5-2B1C37E3C068}">
      <dsp:nvSpPr>
        <dsp:cNvPr id="0" name=""/>
        <dsp:cNvSpPr/>
      </dsp:nvSpPr>
      <dsp:spPr>
        <a:xfrm>
          <a:off x="1329767" y="3241453"/>
          <a:ext cx="2631403" cy="802257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lumMod val="110000"/>
              </a:schemeClr>
            </a:gs>
            <a:gs pos="88000">
              <a:schemeClr val="accent5"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/>
          </a:solidFill>
          <a:prstDash val="solid"/>
        </a:ln>
        <a:effectLst/>
        <a:sp3d extrusionH="381000"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Perp. khusus</a:t>
          </a:r>
          <a:endParaRPr lang="id-ID" sz="2800" kern="1200" dirty="0"/>
        </a:p>
      </dsp:txBody>
      <dsp:txXfrm>
        <a:off x="1329767" y="3241453"/>
        <a:ext cx="2631403" cy="802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D896B-E8A1-42BC-B6CC-93945553011F}" type="datetimeFigureOut">
              <a:rPr lang="id-ID" smtClean="0"/>
              <a:t>15/03/2017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CC564-1BAE-4FA2-B2A2-C88ED7598E0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237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3F8E16B-6F4D-454B-8752-CA1CE9C4A322}" type="slidenum">
              <a:rPr lang="id-ID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513089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62CC390-A3CD-4228-B97A-EE43441CEEAD}" type="slidenum">
              <a:rPr lang="id-ID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53315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CEF-196E-4EBE-8211-E5366F91458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050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6E4D-E466-4157-B847-A1A78EE728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02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6E4D-E466-4157-B847-A1A78EE728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549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6E4D-E466-4157-B847-A1A78EE728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2491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6E4D-E466-4157-B847-A1A78EE728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7796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36E4D-E466-4157-B847-A1A78EE728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9797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77107-CAD1-4148-AFFA-68907D60DED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4787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1A5-D8C9-4D52-856B-AC770658898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350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98AE-ED8A-43C8-9CC2-28ADB9995C1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093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8940B-3D18-4B25-A541-8AC152D1CB0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120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9F83E-F774-4B1F-86B2-62E485FC4E6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609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354F2-60CD-498F-88E4-1A79E6364D3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2666E-0A5A-4F5A-A78D-F97DCDCF368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839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DFD69-A6C9-49A8-8395-AA146B3B30F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635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8245-6EC3-4F87-A4DF-D61BC454790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7DB-F65C-4E24-BAB2-95D008135F3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930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A36E4D-E466-4157-B847-A1A78EE728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987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i="0" dirty="0">
                <a:solidFill>
                  <a:schemeClr val="bg2">
                    <a:lumMod val="50000"/>
                  </a:schemeClr>
                </a:solidFill>
              </a:rPr>
              <a:t>Katalog Induk Nasional – </a:t>
            </a:r>
            <a:r>
              <a:rPr lang="en-US" i="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i="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id-ID" i="0" dirty="0">
                <a:solidFill>
                  <a:schemeClr val="bg2">
                    <a:lumMod val="50000"/>
                  </a:schemeClr>
                </a:solidFill>
              </a:rPr>
              <a:t>Katalog Induk Daerah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52600"/>
          </a:xfrm>
        </p:spPr>
        <p:txBody>
          <a:bodyPr/>
          <a:lstStyle/>
          <a:p>
            <a:r>
              <a:rPr lang="en-US" sz="1800" b="1" dirty="0" err="1" smtClean="0">
                <a:solidFill>
                  <a:schemeClr val="accent6">
                    <a:lumMod val="50000"/>
                  </a:schemeClr>
                </a:solidFill>
              </a:rPr>
              <a:t>SubDirektorat</a:t>
            </a:r>
            <a:r>
              <a:rPr lang="en-US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Bibliografi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Perpustakaan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 Nasional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01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860506" cy="9620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d-ID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Jaringan </a:t>
            </a:r>
            <a:r>
              <a:rPr lang="en-US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  </a:t>
            </a:r>
            <a:r>
              <a:rPr lang="id-ID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E-Library </a:t>
            </a:r>
            <a:r>
              <a:rPr lang="en-US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:</a:t>
            </a:r>
            <a:r>
              <a:rPr lang="id-ID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en-US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id-ID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/>
            </a:r>
            <a:br>
              <a:rPr lang="id-ID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</a:br>
            <a:r>
              <a:rPr lang="id-ID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KIN </a:t>
            </a:r>
            <a:r>
              <a:rPr lang="en-US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id-ID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dan </a:t>
            </a:r>
            <a:r>
              <a:rPr lang="en-US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 </a:t>
            </a:r>
            <a:r>
              <a:rPr lang="id-ID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BNI</a:t>
            </a:r>
            <a:r>
              <a:rPr lang="en-US" sz="3800" b="1" i="0" dirty="0" smtClean="0">
                <a:solidFill>
                  <a:schemeClr val="bg1">
                    <a:lumMod val="50000"/>
                  </a:schemeClr>
                </a:solidFill>
                <a:latin typeface="Lucida Calligraphy" pitchFamily="66" charset="0"/>
              </a:rPr>
              <a:t> online</a:t>
            </a:r>
            <a:endParaRPr lang="id-ID" sz="3800" i="0" dirty="0" smtClean="0">
              <a:solidFill>
                <a:schemeClr val="bg1">
                  <a:lumMod val="50000"/>
                </a:schemeClr>
              </a:solidFill>
              <a:latin typeface="Lucida Calligraphy" pitchFamily="66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162800" cy="4191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2060"/>
                </a:solidFill>
              </a:rPr>
              <a:t>Program E-Library </a:t>
            </a:r>
            <a:r>
              <a:rPr lang="en-US" sz="2800" dirty="0" err="1" smtClean="0">
                <a:solidFill>
                  <a:srgbClr val="002060"/>
                </a:solidFill>
              </a:rPr>
              <a:t>Perpustakaan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Nasional</a:t>
            </a:r>
            <a:r>
              <a:rPr lang="en-US" sz="2800" dirty="0" smtClean="0">
                <a:solidFill>
                  <a:srgbClr val="002060"/>
                </a:solidFill>
              </a:rPr>
              <a:t> RI </a:t>
            </a:r>
            <a:r>
              <a:rPr lang="en-US" sz="2800" dirty="0" err="1" smtClean="0">
                <a:solidFill>
                  <a:srgbClr val="002060"/>
                </a:solidFill>
              </a:rPr>
              <a:t>dilaksanakan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bekerjasama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id-ID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Perpustakaan</a:t>
            </a:r>
            <a:r>
              <a:rPr lang="en-US" sz="2800" dirty="0" smtClean="0">
                <a:solidFill>
                  <a:srgbClr val="002060"/>
                </a:solidFill>
              </a:rPr>
              <a:t> Daerah </a:t>
            </a:r>
            <a:r>
              <a:rPr lang="en-US" sz="2800" dirty="0" err="1" smtClean="0">
                <a:solidFill>
                  <a:srgbClr val="002060"/>
                </a:solidFill>
              </a:rPr>
              <a:t>Provinsi</a:t>
            </a:r>
            <a:endParaRPr lang="id-ID" sz="280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002060"/>
                </a:solidFill>
              </a:rPr>
              <a:t>Mitra</a:t>
            </a:r>
            <a:r>
              <a:rPr lang="en-US" sz="2800" dirty="0" smtClean="0">
                <a:solidFill>
                  <a:srgbClr val="002060"/>
                </a:solidFill>
              </a:rPr>
              <a:t> E-Library </a:t>
            </a:r>
            <a:r>
              <a:rPr lang="en-US" sz="2800" dirty="0" err="1" smtClean="0">
                <a:solidFill>
                  <a:srgbClr val="002060"/>
                </a:solidFill>
              </a:rPr>
              <a:t>dalam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rangka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pembangunan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jejaring</a:t>
            </a:r>
            <a:r>
              <a:rPr lang="en-US" sz="2800" dirty="0" smtClean="0">
                <a:solidFill>
                  <a:srgbClr val="002060"/>
                </a:solidFill>
              </a:rPr>
              <a:t> BNI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KIN </a:t>
            </a:r>
            <a:r>
              <a:rPr lang="en-US" sz="2800" dirty="0" err="1" smtClean="0">
                <a:solidFill>
                  <a:srgbClr val="002060"/>
                </a:solidFill>
              </a:rPr>
              <a:t>terdiri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dari</a:t>
            </a:r>
            <a:r>
              <a:rPr lang="en-US" sz="2800" dirty="0" smtClean="0">
                <a:solidFill>
                  <a:srgbClr val="002060"/>
                </a:solidFill>
              </a:rPr>
              <a:t> 33 </a:t>
            </a:r>
            <a:r>
              <a:rPr lang="en-US" sz="2800" dirty="0" err="1" smtClean="0">
                <a:solidFill>
                  <a:srgbClr val="002060"/>
                </a:solidFill>
              </a:rPr>
              <a:t>perpustakaan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dae</a:t>
            </a:r>
            <a:r>
              <a:rPr lang="id-ID" sz="2800" dirty="0" smtClean="0">
                <a:solidFill>
                  <a:srgbClr val="002060"/>
                </a:solidFill>
              </a:rPr>
              <a:t>r</a:t>
            </a:r>
            <a:r>
              <a:rPr lang="en-US" sz="2800" dirty="0" smtClean="0">
                <a:solidFill>
                  <a:srgbClr val="002060"/>
                </a:solidFill>
              </a:rPr>
              <a:t>ah </a:t>
            </a:r>
            <a:r>
              <a:rPr lang="en-US" sz="2800" dirty="0" err="1" smtClean="0">
                <a:solidFill>
                  <a:srgbClr val="002060"/>
                </a:solidFill>
              </a:rPr>
              <a:t>provinsi</a:t>
            </a:r>
            <a:r>
              <a:rPr lang="en-US" sz="2800" dirty="0" smtClean="0">
                <a:solidFill>
                  <a:srgbClr val="002060"/>
                </a:solidFill>
              </a:rPr>
              <a:t>, 2 UPT </a:t>
            </a:r>
            <a:r>
              <a:rPr lang="en-US" sz="2800" dirty="0" err="1" smtClean="0">
                <a:solidFill>
                  <a:srgbClr val="002060"/>
                </a:solidFill>
              </a:rPr>
              <a:t>yaitu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perpustakaan</a:t>
            </a:r>
            <a:r>
              <a:rPr lang="en-US" sz="2800" dirty="0" smtClean="0">
                <a:solidFill>
                  <a:srgbClr val="002060"/>
                </a:solidFill>
              </a:rPr>
              <a:t> Bung  </a:t>
            </a:r>
            <a:r>
              <a:rPr lang="en-US" sz="2800" dirty="0" err="1" smtClean="0">
                <a:solidFill>
                  <a:srgbClr val="002060"/>
                </a:solidFill>
              </a:rPr>
              <a:t>Karno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dan</a:t>
            </a:r>
            <a:r>
              <a:rPr lang="en-US" sz="2800" dirty="0" smtClean="0">
                <a:solidFill>
                  <a:srgbClr val="002060"/>
                </a:solidFill>
              </a:rPr>
              <a:t> Bung </a:t>
            </a:r>
            <a:r>
              <a:rPr lang="en-US" sz="2800" dirty="0" err="1" smtClean="0">
                <a:solidFill>
                  <a:srgbClr val="002060"/>
                </a:solidFill>
              </a:rPr>
              <a:t>Hatta</a:t>
            </a:r>
            <a:endParaRPr lang="id-ID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71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905" y="1176003"/>
            <a:ext cx="7514035" cy="1332964"/>
          </a:xfrm>
        </p:spPr>
        <p:txBody>
          <a:bodyPr/>
          <a:lstStyle/>
          <a:p>
            <a:r>
              <a:rPr lang="en-US" dirty="0" err="1" smtClean="0"/>
              <a:t>Penghimpunan</a:t>
            </a:r>
            <a:r>
              <a:rPr lang="en-US" dirty="0" smtClean="0"/>
              <a:t> Data </a:t>
            </a:r>
            <a:r>
              <a:rPr lang="en-US" dirty="0" err="1" smtClean="0"/>
              <a:t>Katalog</a:t>
            </a:r>
            <a:r>
              <a:rPr lang="en-US" dirty="0" smtClean="0"/>
              <a:t> Online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159905" y="2004592"/>
          <a:ext cx="7716859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235262" y="3861048"/>
            <a:ext cx="3297178" cy="1656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OAI-PMH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harvesting </a:t>
            </a:r>
            <a:r>
              <a:rPr lang="en-US" dirty="0" err="1"/>
              <a:t>protokol</a:t>
            </a:r>
            <a:r>
              <a:rPr lang="en-US" dirty="0"/>
              <a:t> (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pemungut</a:t>
            </a:r>
            <a:r>
              <a:rPr lang="en-US" dirty="0"/>
              <a:t>/</a:t>
            </a:r>
            <a:r>
              <a:rPr lang="en-US" dirty="0" err="1"/>
              <a:t>pengambil</a:t>
            </a:r>
            <a:r>
              <a:rPr lang="en-US" dirty="0"/>
              <a:t> metadata)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metadata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layanan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927872" y="285582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972993" y="905633"/>
          <a:ext cx="6119447" cy="5076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983"/>
                <a:gridCol w="2937723"/>
                <a:gridCol w="2854741"/>
              </a:tblGrid>
              <a:tr h="204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Tag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Ruas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Author (100a)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Badan Koorporasi (110a)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Seminar (111a)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Judul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Seragam</a:t>
                      </a:r>
                      <a:r>
                        <a:rPr lang="en-US" sz="1100" dirty="0">
                          <a:effectLst/>
                        </a:rPr>
                        <a:t> (240a)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Judul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Utama</a:t>
                      </a:r>
                      <a:r>
                        <a:rPr lang="en-US" sz="1100" dirty="0">
                          <a:effectLst/>
                        </a:rPr>
                        <a:t> (245a)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Facts, about Korea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Anak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Judul</a:t>
                      </a:r>
                      <a:r>
                        <a:rPr lang="en-US" sz="1100" dirty="0">
                          <a:effectLst/>
                        </a:rPr>
                        <a:t> (245b)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Kepengarangan</a:t>
                      </a:r>
                      <a:r>
                        <a:rPr lang="en-US" sz="1100" dirty="0">
                          <a:effectLst/>
                        </a:rPr>
                        <a:t> (245c)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Edisi (250)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92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Kota Terbit (260a)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Seoul 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200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Penerbit</a:t>
                      </a:r>
                      <a:r>
                        <a:rPr lang="en-US" sz="1100" dirty="0">
                          <a:effectLst/>
                        </a:rPr>
                        <a:t> (260b)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Korean Culture and Information Service,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Tahun Terbit (260c)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2008.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Jml Halaman (300a)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251 hlm. 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Ilustrasi (300b)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ilus</a:t>
                      </a:r>
                      <a:r>
                        <a:rPr lang="en-US" sz="1100" dirty="0" smtClean="0">
                          <a:effectLst/>
                        </a:rPr>
                        <a:t>. ;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Dimensi (300c)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; 21 cm.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Seri (440a)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Catatan Judul Asli (500a)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Catatan Umum (500a)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Bibliografi (504a)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Indeks (500a)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ISBN (020)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978-979-7375-03-2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Kode Perpustakaan Pemilik (852)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JKPKMWB, JKPNPNA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Nomor BNI (015a)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Nomor DDC (082 $a)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Edisi DDC (082 $2)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Subject (650)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</a:rPr>
                        <a:t>Radikalisme</a:t>
                      </a:r>
                      <a:r>
                        <a:rPr lang="en-US" sz="1100" dirty="0" smtClean="0">
                          <a:effectLst/>
                        </a:rPr>
                        <a:t>; Agama Islam; </a:t>
                      </a:r>
                      <a:r>
                        <a:rPr lang="en-US" sz="1100" dirty="0" err="1" smtClean="0">
                          <a:effectLst/>
                        </a:rPr>
                        <a:t>Isalam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dan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 err="1" smtClean="0">
                          <a:effectLst/>
                        </a:rPr>
                        <a:t>politik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2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Nomor Deposit (090 $a)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  <a:tr h="1712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Pengarang Tambahan (700a)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Ambar </a:t>
                      </a:r>
                      <a:r>
                        <a:rPr lang="en-US" sz="1100" dirty="0" err="1">
                          <a:effectLst/>
                        </a:rPr>
                        <a:t>Teguh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Sulistiyani</a:t>
                      </a:r>
                      <a:r>
                        <a:rPr lang="en-US" sz="1100" dirty="0">
                          <a:effectLst/>
                        </a:rPr>
                        <a:t>; </a:t>
                      </a:r>
                      <a:r>
                        <a:rPr lang="en-US" sz="1100" dirty="0" err="1">
                          <a:effectLst/>
                        </a:rPr>
                        <a:t>Rosidah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12" marR="18112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6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4783" y="924864"/>
            <a:ext cx="6436217" cy="495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68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91" y="0"/>
            <a:ext cx="78792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914728" cy="13208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BIBLIOGRAFI </a:t>
            </a:r>
            <a:r>
              <a:rPr lang="id-ID" dirty="0">
                <a:solidFill>
                  <a:srgbClr val="7030A0"/>
                </a:solidFill>
              </a:rPr>
              <a:t> ----</a:t>
            </a:r>
            <a:r>
              <a:rPr lang="en-US" dirty="0">
                <a:solidFill>
                  <a:srgbClr val="7030A0"/>
                </a:solidFill>
              </a:rPr>
              <a:t>  KATALOG </a:t>
            </a:r>
            <a:r>
              <a:rPr lang="id-ID" dirty="0" smtClean="0">
                <a:solidFill>
                  <a:srgbClr val="7030A0"/>
                </a:solidFill>
              </a:rPr>
              <a:t> Nasional                    Induk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59666097"/>
              </p:ext>
            </p:extLst>
          </p:nvPr>
        </p:nvGraphicFramePr>
        <p:xfrm>
          <a:off x="678530" y="2132856"/>
          <a:ext cx="3810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26851994"/>
              </p:ext>
            </p:extLst>
          </p:nvPr>
        </p:nvGraphicFramePr>
        <p:xfrm>
          <a:off x="4507061" y="2132857"/>
          <a:ext cx="3089275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0108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d-ID" sz="5400" b="1" i="0" dirty="0" smtClean="0">
                <a:solidFill>
                  <a:srgbClr val="7030A0"/>
                </a:solidFill>
                <a:latin typeface="Lucida Calligraphy" pitchFamily="66" charset="0"/>
              </a:rPr>
              <a:t>Tujuan</a:t>
            </a:r>
            <a:endParaRPr lang="id-ID" sz="5400" i="0" dirty="0" smtClean="0">
              <a:solidFill>
                <a:srgbClr val="7030A0"/>
              </a:solidFill>
              <a:latin typeface="Lucida Calligraphy" pitchFamily="66" charset="0"/>
            </a:endParaRP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Membantu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menghimpun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</a:rPr>
              <a:t>melestarikan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semua</a:t>
            </a:r>
            <a:r>
              <a:rPr lang="id-ID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data </a:t>
            </a:r>
            <a:r>
              <a:rPr lang="en-US" sz="2800" dirty="0" err="1" smtClean="0">
                <a:solidFill>
                  <a:srgbClr val="002060"/>
                </a:solidFill>
              </a:rPr>
              <a:t>bibliografi</a:t>
            </a:r>
            <a:r>
              <a:rPr lang="id-ID" sz="2800" dirty="0" smtClean="0">
                <a:solidFill>
                  <a:srgbClr val="002060"/>
                </a:solidFill>
              </a:rPr>
              <a:t>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bahan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perpustakaan</a:t>
            </a:r>
            <a:r>
              <a:rPr lang="en-US" sz="2800" dirty="0" smtClean="0">
                <a:solidFill>
                  <a:srgbClr val="002060"/>
                </a:solidFill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</a:rPr>
              <a:t>diterbitkan</a:t>
            </a:r>
            <a:r>
              <a:rPr lang="en-US" sz="2800" dirty="0" smtClean="0">
                <a:solidFill>
                  <a:srgbClr val="002060"/>
                </a:solidFill>
              </a:rPr>
              <a:t> di Indonesia</a:t>
            </a:r>
            <a:r>
              <a:rPr lang="id-ID" sz="2800" dirty="0" smtClean="0">
                <a:solidFill>
                  <a:srgbClr val="002060"/>
                </a:solidFill>
              </a:rPr>
              <a:t> maupun dimiliki perpustakaan di Indonesia</a:t>
            </a:r>
          </a:p>
          <a:p>
            <a:pPr eaLnBrk="1" hangingPunct="1"/>
            <a:r>
              <a:rPr lang="en-US" sz="2800" dirty="0" err="1" smtClean="0">
                <a:solidFill>
                  <a:srgbClr val="002060"/>
                </a:solidFill>
              </a:rPr>
              <a:t>Membantu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Perpustakaan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Nasional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dalam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mewujudkan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Bibliografi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Nasional</a:t>
            </a:r>
            <a:r>
              <a:rPr lang="en-US" sz="2800" dirty="0" smtClean="0">
                <a:solidFill>
                  <a:srgbClr val="002060"/>
                </a:solidFill>
              </a:rPr>
              <a:t> Indonesia</a:t>
            </a:r>
            <a:r>
              <a:rPr lang="id-ID" sz="2800" dirty="0" smtClean="0">
                <a:solidFill>
                  <a:srgbClr val="002060"/>
                </a:solidFill>
              </a:rPr>
              <a:t> &amp; Katalog Induk Nasional secara terpadu</a:t>
            </a:r>
          </a:p>
        </p:txBody>
      </p:sp>
    </p:spTree>
    <p:extLst>
      <p:ext uri="{BB962C8B-B14F-4D97-AF65-F5344CB8AC3E}">
        <p14:creationId xmlns:p14="http://schemas.microsoft.com/office/powerpoint/2010/main" val="2246441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i="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 KERJASAMA KATALOG INDUK NASIONAL</a:t>
            </a:r>
            <a:endParaRPr lang="id-ID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34777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77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i="0" dirty="0">
                <a:solidFill>
                  <a:schemeClr val="bg1">
                    <a:lumMod val="50000"/>
                  </a:schemeClr>
                </a:solidFill>
                <a:latin typeface="Britannic Bold" pitchFamily="34" charset="0"/>
              </a:rPr>
              <a:t>JARINGAN KERJASAMA </a:t>
            </a:r>
            <a:r>
              <a:rPr lang="id-ID" sz="3600" i="0" dirty="0" smtClean="0">
                <a:solidFill>
                  <a:schemeClr val="bg1">
                    <a:lumMod val="50000"/>
                  </a:schemeClr>
                </a:solidFill>
                <a:latin typeface="Britannic Bold" pitchFamily="34" charset="0"/>
              </a:rPr>
              <a:t/>
            </a:r>
            <a:br>
              <a:rPr lang="id-ID" sz="3600" i="0" dirty="0" smtClean="0">
                <a:solidFill>
                  <a:schemeClr val="bg1">
                    <a:lumMod val="50000"/>
                  </a:schemeClr>
                </a:solidFill>
                <a:latin typeface="Britannic Bold" pitchFamily="34" charset="0"/>
              </a:rPr>
            </a:br>
            <a:r>
              <a:rPr lang="en-US" sz="3600" i="0" dirty="0" smtClean="0">
                <a:solidFill>
                  <a:schemeClr val="bg1">
                    <a:lumMod val="50000"/>
                  </a:schemeClr>
                </a:solidFill>
                <a:latin typeface="Britannic Bold" pitchFamily="34" charset="0"/>
              </a:rPr>
              <a:t>BIBLIOGRAFI </a:t>
            </a:r>
            <a:r>
              <a:rPr lang="en-US" sz="3600" i="0" dirty="0">
                <a:solidFill>
                  <a:schemeClr val="bg1">
                    <a:lumMod val="50000"/>
                  </a:schemeClr>
                </a:solidFill>
                <a:latin typeface="Britannic Bold" pitchFamily="34" charset="0"/>
              </a:rPr>
              <a:t>NASIONAL INDONESIA</a:t>
            </a:r>
            <a:endParaRPr lang="id-ID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209689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922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76672"/>
            <a:ext cx="7435552" cy="647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4000" b="1" dirty="0" smtClean="0">
                <a:solidFill>
                  <a:schemeClr val="bg1">
                    <a:lumMod val="50000"/>
                  </a:schemeClr>
                </a:solidFill>
              </a:rPr>
              <a:t>Jaringan E-Library  KIN dan BNI</a:t>
            </a:r>
            <a:endParaRPr lang="en-US" sz="4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556792"/>
            <a:ext cx="6934200" cy="49831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d-ID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78499438"/>
              </p:ext>
            </p:extLst>
          </p:nvPr>
        </p:nvGraphicFramePr>
        <p:xfrm>
          <a:off x="611560" y="2132856"/>
          <a:ext cx="8153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449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PANGKALAN DATA  (DATABASE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id-ID" sz="3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alibri" pitchFamily="34" charset="0"/>
              </a:rPr>
              <a:t>BADAN PERPUSTAKAAN &amp; ARSIP DAERAH</a:t>
            </a:r>
            <a:r>
              <a:rPr lang="en-US" sz="3600" b="1" dirty="0">
                <a:solidFill>
                  <a:srgbClr val="7030A0"/>
                </a:solidFill>
                <a:latin typeface="Calibri" pitchFamily="34" charset="0"/>
              </a:rPr>
              <a:t/>
            </a:r>
            <a:br>
              <a:rPr lang="en-US" sz="3600" b="1" dirty="0">
                <a:solidFill>
                  <a:srgbClr val="7030A0"/>
                </a:solidFill>
                <a:latin typeface="Calibri" pitchFamily="34" charset="0"/>
              </a:rPr>
            </a:br>
            <a:endParaRPr lang="id-ID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307253"/>
              </p:ext>
            </p:extLst>
          </p:nvPr>
        </p:nvGraphicFramePr>
        <p:xfrm>
          <a:off x="685800" y="1557338"/>
          <a:ext cx="7772400" cy="4348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3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PANGKALAN DATA  (DATABASE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id-ID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PERPUSTAKAAN UMUM KAB</a:t>
            </a:r>
            <a:r>
              <a:rPr lang="id-ID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/</a:t>
            </a:r>
            <a:r>
              <a:rPr lang="id-ID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KOTA</a:t>
            </a:r>
            <a:r>
              <a:rPr lang="en-US" sz="3600" b="1" dirty="0">
                <a:solidFill>
                  <a:srgbClr val="7030A0"/>
                </a:solidFill>
              </a:rPr>
              <a:t/>
            </a:r>
            <a:br>
              <a:rPr lang="en-US" sz="3600" b="1" dirty="0">
                <a:solidFill>
                  <a:srgbClr val="7030A0"/>
                </a:solidFill>
              </a:rPr>
            </a:br>
            <a:endParaRPr lang="id-ID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29282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75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chemeClr val="bg1">
                    <a:lumMod val="25000"/>
                  </a:schemeClr>
                </a:solidFill>
              </a:rPr>
              <a:t>Mekanisme pengumpulan data </a:t>
            </a:r>
            <a:endParaRPr lang="id-ID" dirty="0">
              <a:solidFill>
                <a:schemeClr val="bg1">
                  <a:lumMod val="25000"/>
                </a:schemeClr>
              </a:solidFill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25777647"/>
              </p:ext>
            </p:extLst>
          </p:nvPr>
        </p:nvGraphicFramePr>
        <p:xfrm>
          <a:off x="609600" y="2160588"/>
          <a:ext cx="3087688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3488792"/>
              </p:ext>
            </p:extLst>
          </p:nvPr>
        </p:nvGraphicFramePr>
        <p:xfrm>
          <a:off x="4495800" y="1628800"/>
          <a:ext cx="3962400" cy="4276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2450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1250</TotalTime>
  <Words>589</Words>
  <Application>Microsoft Office PowerPoint</Application>
  <PresentationFormat>On-screen Show (4:3)</PresentationFormat>
  <Paragraphs>190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Britannic Bold</vt:lpstr>
      <vt:lpstr>Calibri</vt:lpstr>
      <vt:lpstr>Lucida Calligraphy</vt:lpstr>
      <vt:lpstr>Times New Roman</vt:lpstr>
      <vt:lpstr>Trebuchet MS</vt:lpstr>
      <vt:lpstr>Wingdings 3</vt:lpstr>
      <vt:lpstr>Facet</vt:lpstr>
      <vt:lpstr>Katalog Induk Nasional –  Katalog Induk Daerah</vt:lpstr>
      <vt:lpstr>BIBLIOGRAFI  ----  KATALOG  Nasional                    Induk</vt:lpstr>
      <vt:lpstr>Tujuan</vt:lpstr>
      <vt:lpstr>JARINGAN KERJASAMA KATALOG INDUK NASIONAL</vt:lpstr>
      <vt:lpstr>JARINGAN KERJASAMA  BIBLIOGRAFI NASIONAL INDONESIA</vt:lpstr>
      <vt:lpstr>Jaringan E-Library  KIN dan BNI</vt:lpstr>
      <vt:lpstr>PANGKALAN DATA  (DATABASE) BADAN PERPUSTAKAAN &amp; ARSIP DAERAH </vt:lpstr>
      <vt:lpstr>PANGKALAN DATA  (DATABASE) PERPUSTAKAAN UMUM KAB / KOTA </vt:lpstr>
      <vt:lpstr>Mekanisme pengumpulan data </vt:lpstr>
      <vt:lpstr>Jaringan   E-Library :   KIN  dan  BNI online</vt:lpstr>
      <vt:lpstr>Penghimpunan Data Katalog Online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Prita Wulandari</dc:creator>
  <cp:lastModifiedBy>ARTA</cp:lastModifiedBy>
  <cp:revision>42</cp:revision>
  <cp:lastPrinted>1601-01-01T00:00:00Z</cp:lastPrinted>
  <dcterms:created xsi:type="dcterms:W3CDTF">2016-03-07T07:27:00Z</dcterms:created>
  <dcterms:modified xsi:type="dcterms:W3CDTF">2017-03-15T01:56:16Z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TC010690671033</vt:lpwstr>
  </property>
</Properties>
</file>