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3"/>
  </p:notesMasterIdLst>
  <p:sldIdLst>
    <p:sldId id="256" r:id="rId3"/>
    <p:sldId id="294" r:id="rId4"/>
    <p:sldId id="295" r:id="rId5"/>
    <p:sldId id="296" r:id="rId6"/>
    <p:sldId id="297" r:id="rId7"/>
    <p:sldId id="257" r:id="rId8"/>
    <p:sldId id="302" r:id="rId9"/>
    <p:sldId id="301" r:id="rId10"/>
    <p:sldId id="300" r:id="rId11"/>
    <p:sldId id="270" r:id="rId12"/>
    <p:sldId id="303" r:id="rId13"/>
    <p:sldId id="271" r:id="rId14"/>
    <p:sldId id="260" r:id="rId15"/>
    <p:sldId id="269" r:id="rId16"/>
    <p:sldId id="268" r:id="rId17"/>
    <p:sldId id="273" r:id="rId18"/>
    <p:sldId id="272" r:id="rId19"/>
    <p:sldId id="304" r:id="rId20"/>
    <p:sldId id="285" r:id="rId21"/>
    <p:sldId id="266" r:id="rId22"/>
    <p:sldId id="288" r:id="rId23"/>
    <p:sldId id="289" r:id="rId24"/>
    <p:sldId id="290" r:id="rId25"/>
    <p:sldId id="291" r:id="rId26"/>
    <p:sldId id="265" r:id="rId27"/>
    <p:sldId id="292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63" r:id="rId40"/>
    <p:sldId id="267" r:id="rId41"/>
    <p:sldId id="26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1D09C-223B-4C0F-9569-1BDE28339398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B1ABEE03-F1CB-449E-904F-9BE9D8CAB9B0}">
      <dgm:prSet phldrT="[Text]"/>
      <dgm:spPr/>
      <dgm:t>
        <a:bodyPr/>
        <a:lstStyle/>
        <a:p>
          <a:r>
            <a:rPr lang="id-ID" dirty="0" smtClean="0"/>
            <a:t>LANDASAN HUKUM</a:t>
          </a:r>
          <a:endParaRPr lang="id-ID" dirty="0"/>
        </a:p>
      </dgm:t>
    </dgm:pt>
    <dgm:pt modelId="{E48F91B4-335E-48A5-A2B6-D93E1F904254}" type="parTrans" cxnId="{889F67CA-BEDC-44D7-8AEB-F1610FD7BAA2}">
      <dgm:prSet/>
      <dgm:spPr/>
      <dgm:t>
        <a:bodyPr/>
        <a:lstStyle/>
        <a:p>
          <a:endParaRPr lang="id-ID"/>
        </a:p>
      </dgm:t>
    </dgm:pt>
    <dgm:pt modelId="{560011CA-2D68-4306-A082-6C04A49094D1}" type="sibTrans" cxnId="{889F67CA-BEDC-44D7-8AEB-F1610FD7BAA2}">
      <dgm:prSet/>
      <dgm:spPr/>
      <dgm:t>
        <a:bodyPr/>
        <a:lstStyle/>
        <a:p>
          <a:endParaRPr lang="id-ID"/>
        </a:p>
      </dgm:t>
    </dgm:pt>
    <dgm:pt modelId="{E2C894E1-4482-4F1F-AA73-B8E84084284D}">
      <dgm:prSet phldrT="[Text]" custT="1"/>
      <dgm:spPr/>
      <dgm:t>
        <a:bodyPr/>
        <a:lstStyle/>
        <a:p>
          <a:r>
            <a:rPr lang="en-US" sz="3200" dirty="0" err="1" smtClean="0"/>
            <a:t>Undang-Undang</a:t>
          </a:r>
          <a:r>
            <a:rPr lang="en-US" sz="3200" dirty="0" smtClean="0"/>
            <a:t> no. 43 / 2007</a:t>
          </a:r>
          <a:r>
            <a:rPr lang="id-ID" sz="3200" dirty="0" smtClean="0"/>
            <a:t> </a:t>
          </a:r>
          <a:r>
            <a:rPr lang="id-ID" sz="2400" dirty="0" smtClean="0"/>
            <a:t>tentang perpustakaan</a:t>
          </a:r>
          <a:endParaRPr lang="id-ID" sz="2400" dirty="0"/>
        </a:p>
      </dgm:t>
    </dgm:pt>
    <dgm:pt modelId="{C669D471-D8DE-4491-925C-A4AF0AAD65ED}" type="parTrans" cxnId="{1046710D-4BB6-4E57-88E8-229B74D5BE6A}">
      <dgm:prSet/>
      <dgm:spPr/>
      <dgm:t>
        <a:bodyPr/>
        <a:lstStyle/>
        <a:p>
          <a:endParaRPr lang="id-ID"/>
        </a:p>
      </dgm:t>
    </dgm:pt>
    <dgm:pt modelId="{EA5230BF-B79F-4C12-BDDF-27A87F21C60A}" type="sibTrans" cxnId="{1046710D-4BB6-4E57-88E8-229B74D5BE6A}">
      <dgm:prSet/>
      <dgm:spPr/>
      <dgm:t>
        <a:bodyPr/>
        <a:lstStyle/>
        <a:p>
          <a:endParaRPr lang="id-ID"/>
        </a:p>
      </dgm:t>
    </dgm:pt>
    <dgm:pt modelId="{49819811-C85E-4760-A5F8-D6085840CFB2}">
      <dgm:prSet phldrT="[Text]" custT="1"/>
      <dgm:spPr/>
      <dgm:t>
        <a:bodyPr/>
        <a:lstStyle/>
        <a:p>
          <a:r>
            <a:rPr lang="en-US" sz="2800" smtClean="0"/>
            <a:t>Peraturan Pemerintah no. </a:t>
          </a:r>
          <a:r>
            <a:rPr lang="id-ID" sz="2800" smtClean="0"/>
            <a:t>24 th 2014 </a:t>
          </a:r>
          <a:r>
            <a:rPr lang="en-US" sz="2200" smtClean="0"/>
            <a:t>Pe</a:t>
          </a:r>
          <a:r>
            <a:rPr lang="id-ID" sz="2200" smtClean="0"/>
            <a:t>l</a:t>
          </a:r>
          <a:r>
            <a:rPr lang="en-US" sz="2200" smtClean="0"/>
            <a:t>a</a:t>
          </a:r>
          <a:r>
            <a:rPr lang="id-ID" sz="2200" smtClean="0"/>
            <a:t>ksana</a:t>
          </a:r>
          <a:r>
            <a:rPr lang="en-US" sz="2200" smtClean="0"/>
            <a:t>an</a:t>
          </a:r>
          <a:r>
            <a:rPr lang="id-ID" sz="2200" smtClean="0"/>
            <a:t> UU No. 43 th. 2007</a:t>
          </a:r>
          <a:endParaRPr lang="id-ID" sz="2200" dirty="0"/>
        </a:p>
      </dgm:t>
    </dgm:pt>
    <dgm:pt modelId="{206E50AE-B71D-4794-BF34-66421D4C94A2}" type="parTrans" cxnId="{BC7FF5B5-A978-4953-AD34-8CCB322A71C2}">
      <dgm:prSet/>
      <dgm:spPr/>
      <dgm:t>
        <a:bodyPr/>
        <a:lstStyle/>
        <a:p>
          <a:endParaRPr lang="id-ID"/>
        </a:p>
      </dgm:t>
    </dgm:pt>
    <dgm:pt modelId="{C6793858-4E28-493C-ABF2-AC02E178097E}" type="sibTrans" cxnId="{BC7FF5B5-A978-4953-AD34-8CCB322A71C2}">
      <dgm:prSet/>
      <dgm:spPr/>
      <dgm:t>
        <a:bodyPr/>
        <a:lstStyle/>
        <a:p>
          <a:endParaRPr lang="id-ID"/>
        </a:p>
      </dgm:t>
    </dgm:pt>
    <dgm:pt modelId="{FFD3F68E-B92E-4D86-AEBD-DC1C86D29EE8}" type="pres">
      <dgm:prSet presAssocID="{8B51D09C-223B-4C0F-9569-1BDE2833939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DBB03B5-D94A-48F2-B055-86B4BB4D5086}" type="pres">
      <dgm:prSet presAssocID="{B1ABEE03-F1CB-449E-904F-9BE9D8CAB9B0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id-ID"/>
        </a:p>
      </dgm:t>
    </dgm:pt>
    <dgm:pt modelId="{688AED06-4B6B-4A32-80A5-D4D24CD62680}" type="pres">
      <dgm:prSet presAssocID="{B1ABEE03-F1CB-449E-904F-9BE9D8CAB9B0}" presName="rootComposite" presStyleCnt="0">
        <dgm:presLayoutVars/>
      </dgm:prSet>
      <dgm:spPr/>
      <dgm:t>
        <a:bodyPr/>
        <a:lstStyle/>
        <a:p>
          <a:endParaRPr lang="id-ID"/>
        </a:p>
      </dgm:t>
    </dgm:pt>
    <dgm:pt modelId="{EB31B321-B573-4593-BABC-1E36FB476481}" type="pres">
      <dgm:prSet presAssocID="{B1ABEE03-F1CB-449E-904F-9BE9D8CAB9B0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id-ID"/>
        </a:p>
      </dgm:t>
    </dgm:pt>
    <dgm:pt modelId="{E3A76E66-3151-4977-AB01-0C5083E7300C}" type="pres">
      <dgm:prSet presAssocID="{B1ABEE03-F1CB-449E-904F-9BE9D8CAB9B0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  <dgm:pt modelId="{CA748632-34E4-4ABD-99DC-C60CE62A8A11}" type="pres">
      <dgm:prSet presAssocID="{E2C894E1-4482-4F1F-AA73-B8E84084284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  <dgm:pt modelId="{BB271BFC-302D-40F9-8862-A3483F0EACDD}" type="pres">
      <dgm:prSet presAssocID="{E2C894E1-4482-4F1F-AA73-B8E84084284D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D160F261-85BB-439F-AE2C-992A34E38760}" type="pres">
      <dgm:prSet presAssocID="{E2C894E1-4482-4F1F-AA73-B8E84084284D}" presName="childText" presStyleLbl="lnNode1" presStyleIdx="0" presStyleCnt="2" custLinFactNeighborX="29986" custLinFactNeighborY="6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D6B5A2-FE27-47C7-A436-02EC19CEF862}" type="pres">
      <dgm:prSet presAssocID="{49819811-C85E-4760-A5F8-D6085840CFB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  <dgm:pt modelId="{E42FFBF0-42EF-4729-AC85-584751946EDD}" type="pres">
      <dgm:prSet presAssocID="{49819811-C85E-4760-A5F8-D6085840CFB2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d-ID"/>
        </a:p>
      </dgm:t>
    </dgm:pt>
    <dgm:pt modelId="{EF3AAE69-E10E-4DAE-B5BB-D36ABFBEF6D9}" type="pres">
      <dgm:prSet presAssocID="{49819811-C85E-4760-A5F8-D6085840CFB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95B3598-C0C9-46AE-93B8-B83E1BAC1F30}" type="presOf" srcId="{49819811-C85E-4760-A5F8-D6085840CFB2}" destId="{EF3AAE69-E10E-4DAE-B5BB-D36ABFBEF6D9}" srcOrd="0" destOrd="0" presId="urn:microsoft.com/office/officeart/2008/layout/PictureAccentList"/>
    <dgm:cxn modelId="{889F67CA-BEDC-44D7-8AEB-F1610FD7BAA2}" srcId="{8B51D09C-223B-4C0F-9569-1BDE28339398}" destId="{B1ABEE03-F1CB-449E-904F-9BE9D8CAB9B0}" srcOrd="0" destOrd="0" parTransId="{E48F91B4-335E-48A5-A2B6-D93E1F904254}" sibTransId="{560011CA-2D68-4306-A082-6C04A49094D1}"/>
    <dgm:cxn modelId="{1046710D-4BB6-4E57-88E8-229B74D5BE6A}" srcId="{B1ABEE03-F1CB-449E-904F-9BE9D8CAB9B0}" destId="{E2C894E1-4482-4F1F-AA73-B8E84084284D}" srcOrd="0" destOrd="0" parTransId="{C669D471-D8DE-4491-925C-A4AF0AAD65ED}" sibTransId="{EA5230BF-B79F-4C12-BDDF-27A87F21C60A}"/>
    <dgm:cxn modelId="{586C6194-CD17-4482-A1B6-AECE81B58CFA}" type="presOf" srcId="{8B51D09C-223B-4C0F-9569-1BDE28339398}" destId="{FFD3F68E-B92E-4D86-AEBD-DC1C86D29EE8}" srcOrd="0" destOrd="0" presId="urn:microsoft.com/office/officeart/2008/layout/PictureAccentList"/>
    <dgm:cxn modelId="{BC7FF5B5-A978-4953-AD34-8CCB322A71C2}" srcId="{B1ABEE03-F1CB-449E-904F-9BE9D8CAB9B0}" destId="{49819811-C85E-4760-A5F8-D6085840CFB2}" srcOrd="1" destOrd="0" parTransId="{206E50AE-B71D-4794-BF34-66421D4C94A2}" sibTransId="{C6793858-4E28-493C-ABF2-AC02E178097E}"/>
    <dgm:cxn modelId="{39D572F8-F17E-42C3-A3D3-C70680E6A124}" type="presOf" srcId="{B1ABEE03-F1CB-449E-904F-9BE9D8CAB9B0}" destId="{EB31B321-B573-4593-BABC-1E36FB476481}" srcOrd="0" destOrd="0" presId="urn:microsoft.com/office/officeart/2008/layout/PictureAccentList"/>
    <dgm:cxn modelId="{619D978A-E78B-48CD-AFDF-0AA0E0AA7142}" type="presOf" srcId="{E2C894E1-4482-4F1F-AA73-B8E84084284D}" destId="{D160F261-85BB-439F-AE2C-992A34E38760}" srcOrd="0" destOrd="0" presId="urn:microsoft.com/office/officeart/2008/layout/PictureAccentList"/>
    <dgm:cxn modelId="{34971056-46D0-4D1B-AE4D-FC1566B56C2D}" type="presParOf" srcId="{FFD3F68E-B92E-4D86-AEBD-DC1C86D29EE8}" destId="{CDBB03B5-D94A-48F2-B055-86B4BB4D5086}" srcOrd="0" destOrd="0" presId="urn:microsoft.com/office/officeart/2008/layout/PictureAccentList"/>
    <dgm:cxn modelId="{61A057B0-6C2C-4A67-96D7-BFE10638CB64}" type="presParOf" srcId="{CDBB03B5-D94A-48F2-B055-86B4BB4D5086}" destId="{688AED06-4B6B-4A32-80A5-D4D24CD62680}" srcOrd="0" destOrd="0" presId="urn:microsoft.com/office/officeart/2008/layout/PictureAccentList"/>
    <dgm:cxn modelId="{79DC912B-AA18-45B6-887D-FB65C2CBC056}" type="presParOf" srcId="{688AED06-4B6B-4A32-80A5-D4D24CD62680}" destId="{EB31B321-B573-4593-BABC-1E36FB476481}" srcOrd="0" destOrd="0" presId="urn:microsoft.com/office/officeart/2008/layout/PictureAccentList"/>
    <dgm:cxn modelId="{CF86CD3F-B05D-458D-A6BC-C107F6836C96}" type="presParOf" srcId="{CDBB03B5-D94A-48F2-B055-86B4BB4D5086}" destId="{E3A76E66-3151-4977-AB01-0C5083E7300C}" srcOrd="1" destOrd="0" presId="urn:microsoft.com/office/officeart/2008/layout/PictureAccentList"/>
    <dgm:cxn modelId="{CC08668C-3C7D-4BFD-ACA5-0E011BE1B11D}" type="presParOf" srcId="{E3A76E66-3151-4977-AB01-0C5083E7300C}" destId="{CA748632-34E4-4ABD-99DC-C60CE62A8A11}" srcOrd="0" destOrd="0" presId="urn:microsoft.com/office/officeart/2008/layout/PictureAccentList"/>
    <dgm:cxn modelId="{8F74BF05-289B-4AF2-9B4B-ACB044196C7A}" type="presParOf" srcId="{CA748632-34E4-4ABD-99DC-C60CE62A8A11}" destId="{BB271BFC-302D-40F9-8862-A3483F0EACDD}" srcOrd="0" destOrd="0" presId="urn:microsoft.com/office/officeart/2008/layout/PictureAccentList"/>
    <dgm:cxn modelId="{8BB2499C-9446-4849-8AE8-406E923D66CB}" type="presParOf" srcId="{CA748632-34E4-4ABD-99DC-C60CE62A8A11}" destId="{D160F261-85BB-439F-AE2C-992A34E38760}" srcOrd="1" destOrd="0" presId="urn:microsoft.com/office/officeart/2008/layout/PictureAccentList"/>
    <dgm:cxn modelId="{7C4F9B1F-F1A1-4100-87E9-691295312128}" type="presParOf" srcId="{E3A76E66-3151-4977-AB01-0C5083E7300C}" destId="{3CD6B5A2-FE27-47C7-A436-02EC19CEF862}" srcOrd="1" destOrd="0" presId="urn:microsoft.com/office/officeart/2008/layout/PictureAccentList"/>
    <dgm:cxn modelId="{24BFE9B1-22A7-453D-88EE-4D4DDEC67A23}" type="presParOf" srcId="{3CD6B5A2-FE27-47C7-A436-02EC19CEF862}" destId="{E42FFBF0-42EF-4729-AC85-584751946EDD}" srcOrd="0" destOrd="0" presId="urn:microsoft.com/office/officeart/2008/layout/PictureAccentList"/>
    <dgm:cxn modelId="{378E5096-1147-402A-B81B-F2B7B00ABFB6}" type="presParOf" srcId="{3CD6B5A2-FE27-47C7-A436-02EC19CEF862}" destId="{EF3AAE69-E10E-4DAE-B5BB-D36ABFBEF6D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D75D81-E8CB-42E9-9BE5-2EAC576DF226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7820251-C1F6-4E48-B45A-479CBBD9DED3}">
      <dgm:prSet phldrT="[Text]" custT="1"/>
      <dgm:spPr/>
      <dgm:t>
        <a:bodyPr/>
        <a:lstStyle/>
        <a:p>
          <a:r>
            <a:rPr lang="id-ID" sz="2800" dirty="0" smtClean="0">
              <a:latin typeface="Britannic Bold" panose="020B0903060703020204" pitchFamily="34" charset="0"/>
            </a:rPr>
            <a:t>KID</a:t>
          </a:r>
          <a:r>
            <a:rPr lang="id-ID" sz="1800" dirty="0" smtClean="0">
              <a:latin typeface="Britannic Bold" panose="020B0903060703020204" pitchFamily="34" charset="0"/>
            </a:rPr>
            <a:t> </a:t>
          </a:r>
          <a:r>
            <a:rPr lang="en-US" sz="1700" b="1" dirty="0" smtClean="0">
              <a:solidFill>
                <a:srgbClr val="FF0000"/>
              </a:solidFill>
            </a:rPr>
            <a:t>(DPKD</a:t>
          </a:r>
          <a:r>
            <a:rPr lang="id-ID" sz="1700" b="1" dirty="0" smtClean="0">
              <a:solidFill>
                <a:srgbClr val="FF0000"/>
              </a:solidFill>
            </a:rPr>
            <a:t>)</a:t>
          </a:r>
          <a:endParaRPr lang="id-ID" sz="1700" dirty="0">
            <a:solidFill>
              <a:srgbClr val="FF0000"/>
            </a:solidFill>
          </a:endParaRPr>
        </a:p>
      </dgm:t>
    </dgm:pt>
    <dgm:pt modelId="{0E1F672D-CF5E-42B4-90DB-BE74EBD2F9C1}" type="parTrans" cxnId="{0A9BA8E4-5E51-450F-848C-4CF57CFD3D02}">
      <dgm:prSet/>
      <dgm:spPr/>
      <dgm:t>
        <a:bodyPr/>
        <a:lstStyle/>
        <a:p>
          <a:endParaRPr lang="id-ID"/>
        </a:p>
      </dgm:t>
    </dgm:pt>
    <dgm:pt modelId="{C682B25F-3986-4DC1-9E6E-A6C26170412D}" type="sibTrans" cxnId="{0A9BA8E4-5E51-450F-848C-4CF57CFD3D02}">
      <dgm:prSet/>
      <dgm:spPr/>
      <dgm:t>
        <a:bodyPr/>
        <a:lstStyle/>
        <a:p>
          <a:endParaRPr lang="id-ID"/>
        </a:p>
      </dgm:t>
    </dgm:pt>
    <dgm:pt modelId="{4B4E573F-F0F0-4152-A125-FF7647CBB6CC}">
      <dgm:prSet phldrT="[Text]"/>
      <dgm:spPr/>
      <dgm:t>
        <a:bodyPr/>
        <a:lstStyle/>
        <a:p>
          <a:r>
            <a:rPr lang="id-ID" dirty="0" smtClean="0">
              <a:latin typeface="Britannic Bold" panose="020B0903060703020204" pitchFamily="34" charset="0"/>
            </a:rPr>
            <a:t>KID (</a:t>
          </a:r>
          <a:r>
            <a:rPr lang="id-ID" dirty="0" smtClean="0">
              <a:solidFill>
                <a:srgbClr val="FF0000"/>
              </a:solidFill>
              <a:latin typeface="Britannic Bold" panose="020B0903060703020204" pitchFamily="34" charset="0"/>
            </a:rPr>
            <a:t>Perp Umum Kab/Kota)</a:t>
          </a:r>
          <a:endParaRPr lang="id-ID" dirty="0">
            <a:solidFill>
              <a:srgbClr val="FF0000"/>
            </a:solidFill>
          </a:endParaRPr>
        </a:p>
      </dgm:t>
    </dgm:pt>
    <dgm:pt modelId="{1074BB00-385A-4D44-A1F7-5B3281E6379B}" type="parTrans" cxnId="{05E050BA-26D7-4BB1-8819-86ED5BC44785}">
      <dgm:prSet/>
      <dgm:spPr/>
      <dgm:t>
        <a:bodyPr/>
        <a:lstStyle/>
        <a:p>
          <a:endParaRPr lang="id-ID"/>
        </a:p>
      </dgm:t>
    </dgm:pt>
    <dgm:pt modelId="{87F9DC1F-6D47-40BA-B2F0-7A2E2357440D}" type="sibTrans" cxnId="{05E050BA-26D7-4BB1-8819-86ED5BC44785}">
      <dgm:prSet/>
      <dgm:spPr/>
      <dgm:t>
        <a:bodyPr/>
        <a:lstStyle/>
        <a:p>
          <a:endParaRPr lang="id-ID"/>
        </a:p>
      </dgm:t>
    </dgm:pt>
    <dgm:pt modelId="{25447AA7-8223-4406-81D6-5320BA1A955E}">
      <dgm:prSet phldrT="[Text]"/>
      <dgm:spPr/>
      <dgm:t>
        <a:bodyPr/>
        <a:lstStyle/>
        <a:p>
          <a:r>
            <a:rPr lang="id-ID" dirty="0" smtClean="0">
              <a:latin typeface="Britannic Bold" panose="020B0903060703020204" pitchFamily="34" charset="0"/>
            </a:rPr>
            <a:t>KID </a:t>
          </a:r>
          <a:r>
            <a:rPr lang="id-ID" dirty="0" smtClean="0">
              <a:solidFill>
                <a:srgbClr val="FF0000"/>
              </a:solidFill>
              <a:latin typeface="Britannic Bold" panose="020B0903060703020204" pitchFamily="34" charset="0"/>
            </a:rPr>
            <a:t>(Perp Umum Kab/Kota)</a:t>
          </a:r>
          <a:endParaRPr lang="id-ID" dirty="0">
            <a:solidFill>
              <a:srgbClr val="FF0000"/>
            </a:solidFill>
          </a:endParaRPr>
        </a:p>
      </dgm:t>
    </dgm:pt>
    <dgm:pt modelId="{8E04DFB8-77D9-4E66-A195-1976D7B97DF2}" type="parTrans" cxnId="{77DD33DE-F6BE-4D2F-B5E7-3A8DE4D52BC9}">
      <dgm:prSet/>
      <dgm:spPr/>
      <dgm:t>
        <a:bodyPr/>
        <a:lstStyle/>
        <a:p>
          <a:endParaRPr lang="id-ID"/>
        </a:p>
      </dgm:t>
    </dgm:pt>
    <dgm:pt modelId="{8971DC9E-A4EC-4118-BD42-BD29B2A73E5E}" type="sibTrans" cxnId="{77DD33DE-F6BE-4D2F-B5E7-3A8DE4D52BC9}">
      <dgm:prSet/>
      <dgm:spPr/>
      <dgm:t>
        <a:bodyPr/>
        <a:lstStyle/>
        <a:p>
          <a:endParaRPr lang="id-ID"/>
        </a:p>
      </dgm:t>
    </dgm:pt>
    <dgm:pt modelId="{B08DD747-D619-4A07-8DF9-708BCFCB8AAC}">
      <dgm:prSet phldrT="[Text]"/>
      <dgm:spPr/>
      <dgm:t>
        <a:bodyPr/>
        <a:lstStyle/>
        <a:p>
          <a:r>
            <a:rPr lang="id-ID" dirty="0" smtClean="0">
              <a:latin typeface="Britannic Bold" panose="020B0903060703020204" pitchFamily="34" charset="0"/>
            </a:rPr>
            <a:t>KID </a:t>
          </a:r>
          <a:r>
            <a:rPr lang="id-ID" dirty="0" smtClean="0">
              <a:solidFill>
                <a:srgbClr val="FF0000"/>
              </a:solidFill>
              <a:latin typeface="Britannic Bold" panose="020B0903060703020204" pitchFamily="34" charset="0"/>
            </a:rPr>
            <a:t>(Perp Umum Kab/Kota)</a:t>
          </a:r>
          <a:endParaRPr lang="id-ID" dirty="0">
            <a:solidFill>
              <a:srgbClr val="FF0000"/>
            </a:solidFill>
          </a:endParaRPr>
        </a:p>
      </dgm:t>
    </dgm:pt>
    <dgm:pt modelId="{0B38BB4E-B43F-4B8B-BD6F-4E658C858FCC}" type="parTrans" cxnId="{CF91EE36-F9E3-4B60-9020-D6A4AC3EF6AD}">
      <dgm:prSet/>
      <dgm:spPr/>
      <dgm:t>
        <a:bodyPr/>
        <a:lstStyle/>
        <a:p>
          <a:endParaRPr lang="id-ID"/>
        </a:p>
      </dgm:t>
    </dgm:pt>
    <dgm:pt modelId="{71D49190-A207-4977-A2A5-5B779227C1D2}" type="sibTrans" cxnId="{CF91EE36-F9E3-4B60-9020-D6A4AC3EF6AD}">
      <dgm:prSet/>
      <dgm:spPr/>
      <dgm:t>
        <a:bodyPr/>
        <a:lstStyle/>
        <a:p>
          <a:endParaRPr lang="id-ID"/>
        </a:p>
      </dgm:t>
    </dgm:pt>
    <dgm:pt modelId="{F693B586-B98B-4B99-A6E7-62DD6879BFF3}">
      <dgm:prSet phldrT="[Text]"/>
      <dgm:spPr/>
      <dgm:t>
        <a:bodyPr/>
        <a:lstStyle/>
        <a:p>
          <a:r>
            <a:rPr lang="id-ID" dirty="0" smtClean="0">
              <a:latin typeface="Britannic Bold" panose="020B0903060703020204" pitchFamily="34" charset="0"/>
            </a:rPr>
            <a:t>KID </a:t>
          </a:r>
          <a:r>
            <a:rPr lang="id-ID" dirty="0" smtClean="0">
              <a:solidFill>
                <a:srgbClr val="FF0000"/>
              </a:solidFill>
              <a:latin typeface="Britannic Bold" panose="020B0903060703020204" pitchFamily="34" charset="0"/>
            </a:rPr>
            <a:t>(Perp Umum Kab/Kota)</a:t>
          </a:r>
          <a:endParaRPr lang="id-ID" dirty="0">
            <a:solidFill>
              <a:srgbClr val="FF0000"/>
            </a:solidFill>
          </a:endParaRPr>
        </a:p>
      </dgm:t>
    </dgm:pt>
    <dgm:pt modelId="{C458DE16-03BC-40C5-8249-F80A638C3ABD}" type="parTrans" cxnId="{81726C7F-B8EF-4FD6-8FBC-0B7A93F5A962}">
      <dgm:prSet/>
      <dgm:spPr/>
      <dgm:t>
        <a:bodyPr/>
        <a:lstStyle/>
        <a:p>
          <a:endParaRPr lang="id-ID"/>
        </a:p>
      </dgm:t>
    </dgm:pt>
    <dgm:pt modelId="{4E19825E-2E57-42C0-9BC8-6C2225E0B8A6}" type="sibTrans" cxnId="{81726C7F-B8EF-4FD6-8FBC-0B7A93F5A962}">
      <dgm:prSet/>
      <dgm:spPr/>
      <dgm:t>
        <a:bodyPr/>
        <a:lstStyle/>
        <a:p>
          <a:endParaRPr lang="id-ID"/>
        </a:p>
      </dgm:t>
    </dgm:pt>
    <dgm:pt modelId="{442FF929-432E-47ED-89B1-E8D23D8F7DD9}">
      <dgm:prSet phldrT="[Text]"/>
      <dgm:spPr/>
      <dgm:t>
        <a:bodyPr/>
        <a:lstStyle/>
        <a:p>
          <a:r>
            <a:rPr lang="id-ID" dirty="0" smtClean="0">
              <a:latin typeface="Britannic Bold" panose="020B0903060703020204" pitchFamily="34" charset="0"/>
            </a:rPr>
            <a:t>KID </a:t>
          </a:r>
          <a:r>
            <a:rPr lang="id-ID" dirty="0" smtClean="0">
              <a:solidFill>
                <a:srgbClr val="FF0000"/>
              </a:solidFill>
              <a:latin typeface="Britannic Bold" panose="020B0903060703020204" pitchFamily="34" charset="0"/>
            </a:rPr>
            <a:t>(Perp Umum Kab/Kota)</a:t>
          </a:r>
          <a:endParaRPr lang="id-ID" dirty="0">
            <a:solidFill>
              <a:srgbClr val="FF0000"/>
            </a:solidFill>
          </a:endParaRPr>
        </a:p>
      </dgm:t>
    </dgm:pt>
    <dgm:pt modelId="{1818352A-0267-4AE5-89A3-8120CF7FD2E1}" type="parTrans" cxnId="{F1EA2A5A-D133-4B61-9FC2-70B4AD396621}">
      <dgm:prSet/>
      <dgm:spPr/>
      <dgm:t>
        <a:bodyPr/>
        <a:lstStyle/>
        <a:p>
          <a:endParaRPr lang="id-ID"/>
        </a:p>
      </dgm:t>
    </dgm:pt>
    <dgm:pt modelId="{DA4E3470-A570-4EA3-931A-6C8A5FCB2C55}" type="sibTrans" cxnId="{F1EA2A5A-D133-4B61-9FC2-70B4AD396621}">
      <dgm:prSet/>
      <dgm:spPr/>
      <dgm:t>
        <a:bodyPr/>
        <a:lstStyle/>
        <a:p>
          <a:endParaRPr lang="id-ID"/>
        </a:p>
      </dgm:t>
    </dgm:pt>
    <dgm:pt modelId="{634B7EDC-366D-481B-AFEF-824C1151CD68}" type="pres">
      <dgm:prSet presAssocID="{4BD75D81-E8CB-42E9-9BE5-2EAC576DF2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80CEB7B-29F8-4031-8387-F7003D43860C}" type="pres">
      <dgm:prSet presAssocID="{E7820251-C1F6-4E48-B45A-479CBBD9DED3}" presName="centerShape" presStyleLbl="node0" presStyleIdx="0" presStyleCnt="1"/>
      <dgm:spPr/>
      <dgm:t>
        <a:bodyPr/>
        <a:lstStyle/>
        <a:p>
          <a:endParaRPr lang="id-ID"/>
        </a:p>
      </dgm:t>
    </dgm:pt>
    <dgm:pt modelId="{15B442C8-9D7B-4336-9D72-F94942F95AF8}" type="pres">
      <dgm:prSet presAssocID="{1074BB00-385A-4D44-A1F7-5B3281E6379B}" presName="parTrans" presStyleLbl="sibTrans2D1" presStyleIdx="0" presStyleCnt="5" custAng="10800000" custScaleX="133865"/>
      <dgm:spPr/>
      <dgm:t>
        <a:bodyPr/>
        <a:lstStyle/>
        <a:p>
          <a:endParaRPr lang="id-ID"/>
        </a:p>
      </dgm:t>
    </dgm:pt>
    <dgm:pt modelId="{67028851-EBBD-4429-A566-A60FAFC07D77}" type="pres">
      <dgm:prSet presAssocID="{1074BB00-385A-4D44-A1F7-5B3281E6379B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2ACE09EB-C852-420B-9D22-974C94750114}" type="pres">
      <dgm:prSet presAssocID="{4B4E573F-F0F0-4152-A125-FF7647CBB6C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B018D9-5DFB-45D9-A813-4FB79D29A054}" type="pres">
      <dgm:prSet presAssocID="{8E04DFB8-77D9-4E66-A195-1976D7B97DF2}" presName="parTrans" presStyleLbl="sibTrans2D1" presStyleIdx="1" presStyleCnt="5" custAng="10703183" custScaleX="138080"/>
      <dgm:spPr/>
      <dgm:t>
        <a:bodyPr/>
        <a:lstStyle/>
        <a:p>
          <a:endParaRPr lang="id-ID"/>
        </a:p>
      </dgm:t>
    </dgm:pt>
    <dgm:pt modelId="{9BE965EE-F9C9-4870-B6FC-D6E6482A8925}" type="pres">
      <dgm:prSet presAssocID="{8E04DFB8-77D9-4E66-A195-1976D7B97DF2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5394CFA1-E1DE-4B45-8DE8-AA2910EEEEB7}" type="pres">
      <dgm:prSet presAssocID="{25447AA7-8223-4406-81D6-5320BA1A95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E7E066-EE23-47CB-85BC-183ACFF88E97}" type="pres">
      <dgm:prSet presAssocID="{0B38BB4E-B43F-4B8B-BD6F-4E658C858FCC}" presName="parTrans" presStyleLbl="sibTrans2D1" presStyleIdx="2" presStyleCnt="5" custAng="10852650" custScaleX="132616"/>
      <dgm:spPr/>
      <dgm:t>
        <a:bodyPr/>
        <a:lstStyle/>
        <a:p>
          <a:endParaRPr lang="id-ID"/>
        </a:p>
      </dgm:t>
    </dgm:pt>
    <dgm:pt modelId="{3A08472F-459B-45CF-BA2E-6A6312DFE246}" type="pres">
      <dgm:prSet presAssocID="{0B38BB4E-B43F-4B8B-BD6F-4E658C858FCC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A3B25C15-06B8-44FC-A557-3829C7B8DD46}" type="pres">
      <dgm:prSet presAssocID="{B08DD747-D619-4A07-8DF9-708BCFCB8AA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BCDE3B-4F13-4A75-9297-475B52A6DBB1}" type="pres">
      <dgm:prSet presAssocID="{C458DE16-03BC-40C5-8249-F80A638C3ABD}" presName="parTrans" presStyleLbl="sibTrans2D1" presStyleIdx="3" presStyleCnt="5" custAng="11087909" custScaleX="145016"/>
      <dgm:spPr/>
      <dgm:t>
        <a:bodyPr/>
        <a:lstStyle/>
        <a:p>
          <a:endParaRPr lang="id-ID"/>
        </a:p>
      </dgm:t>
    </dgm:pt>
    <dgm:pt modelId="{8DB2A887-2696-48B0-B4C7-3492A33AC108}" type="pres">
      <dgm:prSet presAssocID="{C458DE16-03BC-40C5-8249-F80A638C3ABD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7FC7CF50-B52A-49E9-B589-0B6C5FA745EB}" type="pres">
      <dgm:prSet presAssocID="{F693B586-B98B-4B99-A6E7-62DD6879BF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366284-CEF1-495E-B501-FCA48907D899}" type="pres">
      <dgm:prSet presAssocID="{1818352A-0267-4AE5-89A3-8120CF7FD2E1}" presName="parTrans" presStyleLbl="sibTrans2D1" presStyleIdx="4" presStyleCnt="5" custAng="11004578" custScaleX="136061"/>
      <dgm:spPr/>
      <dgm:t>
        <a:bodyPr/>
        <a:lstStyle/>
        <a:p>
          <a:endParaRPr lang="id-ID"/>
        </a:p>
      </dgm:t>
    </dgm:pt>
    <dgm:pt modelId="{387FB002-4ACC-41F1-8F02-896AA2112F7F}" type="pres">
      <dgm:prSet presAssocID="{1818352A-0267-4AE5-89A3-8120CF7FD2E1}" presName="connectorText" presStyleLbl="sibTrans2D1" presStyleIdx="4" presStyleCnt="5"/>
      <dgm:spPr/>
      <dgm:t>
        <a:bodyPr/>
        <a:lstStyle/>
        <a:p>
          <a:endParaRPr lang="id-ID"/>
        </a:p>
      </dgm:t>
    </dgm:pt>
    <dgm:pt modelId="{8157E3F9-9DC8-4E0A-B047-F1BB3096C154}" type="pres">
      <dgm:prSet presAssocID="{442FF929-432E-47ED-89B1-E8D23D8F7D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A9BA8E4-5E51-450F-848C-4CF57CFD3D02}" srcId="{4BD75D81-E8CB-42E9-9BE5-2EAC576DF226}" destId="{E7820251-C1F6-4E48-B45A-479CBBD9DED3}" srcOrd="0" destOrd="0" parTransId="{0E1F672D-CF5E-42B4-90DB-BE74EBD2F9C1}" sibTransId="{C682B25F-3986-4DC1-9E6E-A6C26170412D}"/>
    <dgm:cxn modelId="{F1EA2A5A-D133-4B61-9FC2-70B4AD396621}" srcId="{E7820251-C1F6-4E48-B45A-479CBBD9DED3}" destId="{442FF929-432E-47ED-89B1-E8D23D8F7DD9}" srcOrd="4" destOrd="0" parTransId="{1818352A-0267-4AE5-89A3-8120CF7FD2E1}" sibTransId="{DA4E3470-A570-4EA3-931A-6C8A5FCB2C55}"/>
    <dgm:cxn modelId="{CF91EE36-F9E3-4B60-9020-D6A4AC3EF6AD}" srcId="{E7820251-C1F6-4E48-B45A-479CBBD9DED3}" destId="{B08DD747-D619-4A07-8DF9-708BCFCB8AAC}" srcOrd="2" destOrd="0" parTransId="{0B38BB4E-B43F-4B8B-BD6F-4E658C858FCC}" sibTransId="{71D49190-A207-4977-A2A5-5B779227C1D2}"/>
    <dgm:cxn modelId="{12895FDF-15FE-45E4-9E53-A086380F9A85}" type="presOf" srcId="{C458DE16-03BC-40C5-8249-F80A638C3ABD}" destId="{8CBCDE3B-4F13-4A75-9297-475B52A6DBB1}" srcOrd="0" destOrd="0" presId="urn:microsoft.com/office/officeart/2005/8/layout/radial5"/>
    <dgm:cxn modelId="{77DD33DE-F6BE-4D2F-B5E7-3A8DE4D52BC9}" srcId="{E7820251-C1F6-4E48-B45A-479CBBD9DED3}" destId="{25447AA7-8223-4406-81D6-5320BA1A955E}" srcOrd="1" destOrd="0" parTransId="{8E04DFB8-77D9-4E66-A195-1976D7B97DF2}" sibTransId="{8971DC9E-A4EC-4118-BD42-BD29B2A73E5E}"/>
    <dgm:cxn modelId="{2F78BD71-BE5D-4C46-86C4-9669D10B84E8}" type="presOf" srcId="{C458DE16-03BC-40C5-8249-F80A638C3ABD}" destId="{8DB2A887-2696-48B0-B4C7-3492A33AC108}" srcOrd="1" destOrd="0" presId="urn:microsoft.com/office/officeart/2005/8/layout/radial5"/>
    <dgm:cxn modelId="{04733E5E-A476-44A4-A883-0E20683905EE}" type="presOf" srcId="{4BD75D81-E8CB-42E9-9BE5-2EAC576DF226}" destId="{634B7EDC-366D-481B-AFEF-824C1151CD68}" srcOrd="0" destOrd="0" presId="urn:microsoft.com/office/officeart/2005/8/layout/radial5"/>
    <dgm:cxn modelId="{CC116107-6004-40B8-AAB6-46AD1EB13D2B}" type="presOf" srcId="{B08DD747-D619-4A07-8DF9-708BCFCB8AAC}" destId="{A3B25C15-06B8-44FC-A557-3829C7B8DD46}" srcOrd="0" destOrd="0" presId="urn:microsoft.com/office/officeart/2005/8/layout/radial5"/>
    <dgm:cxn modelId="{62674CC0-A0BD-49B2-B2B0-106009EC181C}" type="presOf" srcId="{F693B586-B98B-4B99-A6E7-62DD6879BFF3}" destId="{7FC7CF50-B52A-49E9-B589-0B6C5FA745EB}" srcOrd="0" destOrd="0" presId="urn:microsoft.com/office/officeart/2005/8/layout/radial5"/>
    <dgm:cxn modelId="{F65D920E-80B5-4844-ADAC-3E209AA4B0C7}" type="presOf" srcId="{1074BB00-385A-4D44-A1F7-5B3281E6379B}" destId="{67028851-EBBD-4429-A566-A60FAFC07D77}" srcOrd="1" destOrd="0" presId="urn:microsoft.com/office/officeart/2005/8/layout/radial5"/>
    <dgm:cxn modelId="{78B74AB5-D48A-4F45-A3DE-1AF51D430111}" type="presOf" srcId="{0B38BB4E-B43F-4B8B-BD6F-4E658C858FCC}" destId="{C7E7E066-EE23-47CB-85BC-183ACFF88E97}" srcOrd="0" destOrd="0" presId="urn:microsoft.com/office/officeart/2005/8/layout/radial5"/>
    <dgm:cxn modelId="{05E050BA-26D7-4BB1-8819-86ED5BC44785}" srcId="{E7820251-C1F6-4E48-B45A-479CBBD9DED3}" destId="{4B4E573F-F0F0-4152-A125-FF7647CBB6CC}" srcOrd="0" destOrd="0" parTransId="{1074BB00-385A-4D44-A1F7-5B3281E6379B}" sibTransId="{87F9DC1F-6D47-40BA-B2F0-7A2E2357440D}"/>
    <dgm:cxn modelId="{81726C7F-B8EF-4FD6-8FBC-0B7A93F5A962}" srcId="{E7820251-C1F6-4E48-B45A-479CBBD9DED3}" destId="{F693B586-B98B-4B99-A6E7-62DD6879BFF3}" srcOrd="3" destOrd="0" parTransId="{C458DE16-03BC-40C5-8249-F80A638C3ABD}" sibTransId="{4E19825E-2E57-42C0-9BC8-6C2225E0B8A6}"/>
    <dgm:cxn modelId="{81A92EAC-3289-4DB8-B067-93E22964D05A}" type="presOf" srcId="{8E04DFB8-77D9-4E66-A195-1976D7B97DF2}" destId="{9BE965EE-F9C9-4870-B6FC-D6E6482A8925}" srcOrd="1" destOrd="0" presId="urn:microsoft.com/office/officeart/2005/8/layout/radial5"/>
    <dgm:cxn modelId="{7EF1B52E-44B2-493E-9C13-B3C9E9E65C4C}" type="presOf" srcId="{25447AA7-8223-4406-81D6-5320BA1A955E}" destId="{5394CFA1-E1DE-4B45-8DE8-AA2910EEEEB7}" srcOrd="0" destOrd="0" presId="urn:microsoft.com/office/officeart/2005/8/layout/radial5"/>
    <dgm:cxn modelId="{FBAC6D3E-8A55-4B87-A740-1BB19BB30899}" type="presOf" srcId="{1818352A-0267-4AE5-89A3-8120CF7FD2E1}" destId="{C6366284-CEF1-495E-B501-FCA48907D899}" srcOrd="0" destOrd="0" presId="urn:microsoft.com/office/officeart/2005/8/layout/radial5"/>
    <dgm:cxn modelId="{21E9496D-E479-41C8-B3BE-3027AE04ADF7}" type="presOf" srcId="{8E04DFB8-77D9-4E66-A195-1976D7B97DF2}" destId="{7CB018D9-5DFB-45D9-A813-4FB79D29A054}" srcOrd="0" destOrd="0" presId="urn:microsoft.com/office/officeart/2005/8/layout/radial5"/>
    <dgm:cxn modelId="{B54A7049-9023-4742-AE29-5B62680B3113}" type="presOf" srcId="{1818352A-0267-4AE5-89A3-8120CF7FD2E1}" destId="{387FB002-4ACC-41F1-8F02-896AA2112F7F}" srcOrd="1" destOrd="0" presId="urn:microsoft.com/office/officeart/2005/8/layout/radial5"/>
    <dgm:cxn modelId="{12DEC418-5930-4440-80BD-458948DC2AB6}" type="presOf" srcId="{E7820251-C1F6-4E48-B45A-479CBBD9DED3}" destId="{180CEB7B-29F8-4031-8387-F7003D43860C}" srcOrd="0" destOrd="0" presId="urn:microsoft.com/office/officeart/2005/8/layout/radial5"/>
    <dgm:cxn modelId="{A2B93B40-0AB3-4D18-8FEC-6EA5B537EBD6}" type="presOf" srcId="{442FF929-432E-47ED-89B1-E8D23D8F7DD9}" destId="{8157E3F9-9DC8-4E0A-B047-F1BB3096C154}" srcOrd="0" destOrd="0" presId="urn:microsoft.com/office/officeart/2005/8/layout/radial5"/>
    <dgm:cxn modelId="{C788DDED-5F57-4A7D-A4C1-979CFBEBD566}" type="presOf" srcId="{4B4E573F-F0F0-4152-A125-FF7647CBB6CC}" destId="{2ACE09EB-C852-420B-9D22-974C94750114}" srcOrd="0" destOrd="0" presId="urn:microsoft.com/office/officeart/2005/8/layout/radial5"/>
    <dgm:cxn modelId="{17752E68-07D9-4B9D-9D0D-866667196561}" type="presOf" srcId="{1074BB00-385A-4D44-A1F7-5B3281E6379B}" destId="{15B442C8-9D7B-4336-9D72-F94942F95AF8}" srcOrd="0" destOrd="0" presId="urn:microsoft.com/office/officeart/2005/8/layout/radial5"/>
    <dgm:cxn modelId="{11BE1F27-679A-4906-9B4B-BD9F85896885}" type="presOf" srcId="{0B38BB4E-B43F-4B8B-BD6F-4E658C858FCC}" destId="{3A08472F-459B-45CF-BA2E-6A6312DFE246}" srcOrd="1" destOrd="0" presId="urn:microsoft.com/office/officeart/2005/8/layout/radial5"/>
    <dgm:cxn modelId="{DFE0724A-C8B3-4217-8B9F-7CDB782F389D}" type="presParOf" srcId="{634B7EDC-366D-481B-AFEF-824C1151CD68}" destId="{180CEB7B-29F8-4031-8387-F7003D43860C}" srcOrd="0" destOrd="0" presId="urn:microsoft.com/office/officeart/2005/8/layout/radial5"/>
    <dgm:cxn modelId="{31D065D9-B638-4B24-8C7C-396370F914C3}" type="presParOf" srcId="{634B7EDC-366D-481B-AFEF-824C1151CD68}" destId="{15B442C8-9D7B-4336-9D72-F94942F95AF8}" srcOrd="1" destOrd="0" presId="urn:microsoft.com/office/officeart/2005/8/layout/radial5"/>
    <dgm:cxn modelId="{4A35C1CA-7A8F-4874-9E6B-D8C86FC6B10D}" type="presParOf" srcId="{15B442C8-9D7B-4336-9D72-F94942F95AF8}" destId="{67028851-EBBD-4429-A566-A60FAFC07D77}" srcOrd="0" destOrd="0" presId="urn:microsoft.com/office/officeart/2005/8/layout/radial5"/>
    <dgm:cxn modelId="{915CBD0D-379F-4B9E-A7F8-89B81E3A2C86}" type="presParOf" srcId="{634B7EDC-366D-481B-AFEF-824C1151CD68}" destId="{2ACE09EB-C852-420B-9D22-974C94750114}" srcOrd="2" destOrd="0" presId="urn:microsoft.com/office/officeart/2005/8/layout/radial5"/>
    <dgm:cxn modelId="{A1036346-EAC9-4926-9569-7B428F6C7852}" type="presParOf" srcId="{634B7EDC-366D-481B-AFEF-824C1151CD68}" destId="{7CB018D9-5DFB-45D9-A813-4FB79D29A054}" srcOrd="3" destOrd="0" presId="urn:microsoft.com/office/officeart/2005/8/layout/radial5"/>
    <dgm:cxn modelId="{5C5E0658-2E22-42ED-9D8B-9E1043E5F9E3}" type="presParOf" srcId="{7CB018D9-5DFB-45D9-A813-4FB79D29A054}" destId="{9BE965EE-F9C9-4870-B6FC-D6E6482A8925}" srcOrd="0" destOrd="0" presId="urn:microsoft.com/office/officeart/2005/8/layout/radial5"/>
    <dgm:cxn modelId="{BBCF8728-97F1-4998-B084-4B5123309261}" type="presParOf" srcId="{634B7EDC-366D-481B-AFEF-824C1151CD68}" destId="{5394CFA1-E1DE-4B45-8DE8-AA2910EEEEB7}" srcOrd="4" destOrd="0" presId="urn:microsoft.com/office/officeart/2005/8/layout/radial5"/>
    <dgm:cxn modelId="{F6951467-36E7-48FD-866D-7ABE4EA4F469}" type="presParOf" srcId="{634B7EDC-366D-481B-AFEF-824C1151CD68}" destId="{C7E7E066-EE23-47CB-85BC-183ACFF88E97}" srcOrd="5" destOrd="0" presId="urn:microsoft.com/office/officeart/2005/8/layout/radial5"/>
    <dgm:cxn modelId="{2225D8C0-8CF1-45E3-831A-FFE790ABAAC9}" type="presParOf" srcId="{C7E7E066-EE23-47CB-85BC-183ACFF88E97}" destId="{3A08472F-459B-45CF-BA2E-6A6312DFE246}" srcOrd="0" destOrd="0" presId="urn:microsoft.com/office/officeart/2005/8/layout/radial5"/>
    <dgm:cxn modelId="{DEFA1536-A057-41FF-BA4E-1260BEB4B757}" type="presParOf" srcId="{634B7EDC-366D-481B-AFEF-824C1151CD68}" destId="{A3B25C15-06B8-44FC-A557-3829C7B8DD46}" srcOrd="6" destOrd="0" presId="urn:microsoft.com/office/officeart/2005/8/layout/radial5"/>
    <dgm:cxn modelId="{A374BE52-203C-40F5-B809-AD96DB3BD186}" type="presParOf" srcId="{634B7EDC-366D-481B-AFEF-824C1151CD68}" destId="{8CBCDE3B-4F13-4A75-9297-475B52A6DBB1}" srcOrd="7" destOrd="0" presId="urn:microsoft.com/office/officeart/2005/8/layout/radial5"/>
    <dgm:cxn modelId="{7A40EC13-18A7-4C3E-A73D-86CDA28441B9}" type="presParOf" srcId="{8CBCDE3B-4F13-4A75-9297-475B52A6DBB1}" destId="{8DB2A887-2696-48B0-B4C7-3492A33AC108}" srcOrd="0" destOrd="0" presId="urn:microsoft.com/office/officeart/2005/8/layout/radial5"/>
    <dgm:cxn modelId="{A027E912-1355-4C70-8A7C-DCD0A68A63C5}" type="presParOf" srcId="{634B7EDC-366D-481B-AFEF-824C1151CD68}" destId="{7FC7CF50-B52A-49E9-B589-0B6C5FA745EB}" srcOrd="8" destOrd="0" presId="urn:microsoft.com/office/officeart/2005/8/layout/radial5"/>
    <dgm:cxn modelId="{E0DCA2ED-E451-4495-B795-7E777AA630AC}" type="presParOf" srcId="{634B7EDC-366D-481B-AFEF-824C1151CD68}" destId="{C6366284-CEF1-495E-B501-FCA48907D899}" srcOrd="9" destOrd="0" presId="urn:microsoft.com/office/officeart/2005/8/layout/radial5"/>
    <dgm:cxn modelId="{7EA1ECF8-88AC-463A-91B2-9850F02CB475}" type="presParOf" srcId="{C6366284-CEF1-495E-B501-FCA48907D899}" destId="{387FB002-4ACC-41F1-8F02-896AA2112F7F}" srcOrd="0" destOrd="0" presId="urn:microsoft.com/office/officeart/2005/8/layout/radial5"/>
    <dgm:cxn modelId="{186E70A7-728A-4699-BD2B-33AC3E674DC1}" type="presParOf" srcId="{634B7EDC-366D-481B-AFEF-824C1151CD68}" destId="{8157E3F9-9DC8-4E0A-B047-F1BB3096C15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C20154-1374-42AE-BA64-4B6495A4DDCA}" type="doc">
      <dgm:prSet loTypeId="urn:microsoft.com/office/officeart/2005/8/layout/StepDown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9872B3D-1523-4AE2-97C5-8CDDF9E9C542}">
      <dgm:prSet phldrT="[Text]" custT="1"/>
      <dgm:spPr/>
      <dgm:t>
        <a:bodyPr/>
        <a:lstStyle/>
        <a:p>
          <a:r>
            <a:rPr lang="id-ID" sz="2400" dirty="0" smtClean="0"/>
            <a:t>manual</a:t>
          </a:r>
          <a:endParaRPr lang="id-ID" sz="2400" dirty="0"/>
        </a:p>
      </dgm:t>
    </dgm:pt>
    <dgm:pt modelId="{3D327E76-DF8E-44C8-9B1B-4D9BA5FD5483}" type="parTrans" cxnId="{3B4F0E7F-F776-462F-BDD0-7C930F23D9E0}">
      <dgm:prSet/>
      <dgm:spPr/>
      <dgm:t>
        <a:bodyPr/>
        <a:lstStyle/>
        <a:p>
          <a:endParaRPr lang="id-ID"/>
        </a:p>
      </dgm:t>
    </dgm:pt>
    <dgm:pt modelId="{2BC1BEDA-EFB2-4E49-8BF1-A2710B929876}" type="sibTrans" cxnId="{3B4F0E7F-F776-462F-BDD0-7C930F23D9E0}">
      <dgm:prSet/>
      <dgm:spPr/>
      <dgm:t>
        <a:bodyPr/>
        <a:lstStyle/>
        <a:p>
          <a:endParaRPr lang="id-ID"/>
        </a:p>
      </dgm:t>
    </dgm:pt>
    <dgm:pt modelId="{7C542E13-C400-4B40-82EA-51F96FE21CB1}">
      <dgm:prSet phldrT="[Text]"/>
      <dgm:spPr/>
      <dgm:t>
        <a:bodyPr/>
        <a:lstStyle/>
        <a:p>
          <a:r>
            <a:rPr lang="id-ID" dirty="0" smtClean="0"/>
            <a:t>Belum menggunakan teknologi</a:t>
          </a:r>
          <a:endParaRPr lang="id-ID" dirty="0"/>
        </a:p>
      </dgm:t>
    </dgm:pt>
    <dgm:pt modelId="{C199DC3D-2254-434F-AFCF-10EF51650C79}" type="parTrans" cxnId="{B468B6B8-2319-4D6B-BC2A-10AA856EB32B}">
      <dgm:prSet/>
      <dgm:spPr/>
      <dgm:t>
        <a:bodyPr/>
        <a:lstStyle/>
        <a:p>
          <a:endParaRPr lang="id-ID"/>
        </a:p>
      </dgm:t>
    </dgm:pt>
    <dgm:pt modelId="{224E27A3-405E-4665-A0A3-4FAC2A82C33F}" type="sibTrans" cxnId="{B468B6B8-2319-4D6B-BC2A-10AA856EB32B}">
      <dgm:prSet/>
      <dgm:spPr/>
      <dgm:t>
        <a:bodyPr/>
        <a:lstStyle/>
        <a:p>
          <a:endParaRPr lang="id-ID"/>
        </a:p>
      </dgm:t>
    </dgm:pt>
    <dgm:pt modelId="{52A6FFDD-60D1-4B79-82F6-136B9011A7A4}">
      <dgm:prSet phldrT="[Text]" custT="1"/>
      <dgm:spPr/>
      <dgm:t>
        <a:bodyPr/>
        <a:lstStyle/>
        <a:p>
          <a:r>
            <a:rPr lang="id-ID" sz="2800" dirty="0" smtClean="0"/>
            <a:t>otomasi</a:t>
          </a:r>
          <a:endParaRPr lang="id-ID" sz="2800" dirty="0"/>
        </a:p>
      </dgm:t>
    </dgm:pt>
    <dgm:pt modelId="{E15AAD3F-D84C-404D-A8AA-BE7F743E59FB}" type="parTrans" cxnId="{90A2DCE3-C3C7-4FD6-921A-DE5AA6FCD841}">
      <dgm:prSet/>
      <dgm:spPr/>
      <dgm:t>
        <a:bodyPr/>
        <a:lstStyle/>
        <a:p>
          <a:endParaRPr lang="id-ID"/>
        </a:p>
      </dgm:t>
    </dgm:pt>
    <dgm:pt modelId="{4D319D77-5A0A-4B60-BB9F-1E1686567722}" type="sibTrans" cxnId="{90A2DCE3-C3C7-4FD6-921A-DE5AA6FCD841}">
      <dgm:prSet/>
      <dgm:spPr/>
      <dgm:t>
        <a:bodyPr/>
        <a:lstStyle/>
        <a:p>
          <a:endParaRPr lang="id-ID"/>
        </a:p>
      </dgm:t>
    </dgm:pt>
    <dgm:pt modelId="{1657A6C8-AF77-4CCE-A91B-65ECC401FE6F}">
      <dgm:prSet phldrT="[Text]"/>
      <dgm:spPr/>
      <dgm:t>
        <a:bodyPr/>
        <a:lstStyle/>
        <a:p>
          <a:r>
            <a:rPr lang="id-ID" dirty="0" smtClean="0"/>
            <a:t>Semi manual</a:t>
          </a:r>
          <a:endParaRPr lang="id-ID" dirty="0"/>
        </a:p>
      </dgm:t>
    </dgm:pt>
    <dgm:pt modelId="{0A9FB426-CA3E-4469-94CB-D166BCA68FE4}" type="parTrans" cxnId="{BBBECA53-4C31-4643-8B4C-EDF384596610}">
      <dgm:prSet/>
      <dgm:spPr/>
      <dgm:t>
        <a:bodyPr/>
        <a:lstStyle/>
        <a:p>
          <a:endParaRPr lang="id-ID"/>
        </a:p>
      </dgm:t>
    </dgm:pt>
    <dgm:pt modelId="{43453448-A81C-41A4-AB2B-3FDFED46269B}" type="sibTrans" cxnId="{BBBECA53-4C31-4643-8B4C-EDF384596610}">
      <dgm:prSet/>
      <dgm:spPr/>
      <dgm:t>
        <a:bodyPr/>
        <a:lstStyle/>
        <a:p>
          <a:endParaRPr lang="id-ID"/>
        </a:p>
      </dgm:t>
    </dgm:pt>
    <dgm:pt modelId="{B743CCD8-530C-4A1D-8FA3-E2FFB63FD9ED}">
      <dgm:prSet phldrT="[Text]"/>
      <dgm:spPr/>
      <dgm:t>
        <a:bodyPr/>
        <a:lstStyle/>
        <a:p>
          <a:r>
            <a:rPr lang="id-ID" dirty="0" smtClean="0"/>
            <a:t>online</a:t>
          </a:r>
          <a:endParaRPr lang="id-ID" dirty="0"/>
        </a:p>
      </dgm:t>
    </dgm:pt>
    <dgm:pt modelId="{B260829B-2138-4075-9B1B-CBEB95996237}" type="parTrans" cxnId="{BFCBCECB-06D2-4DF8-93D1-0893F925B319}">
      <dgm:prSet/>
      <dgm:spPr/>
      <dgm:t>
        <a:bodyPr/>
        <a:lstStyle/>
        <a:p>
          <a:endParaRPr lang="id-ID"/>
        </a:p>
      </dgm:t>
    </dgm:pt>
    <dgm:pt modelId="{2A30F2C3-0405-4227-806A-C06918BA0A39}" type="sibTrans" cxnId="{BFCBCECB-06D2-4DF8-93D1-0893F925B319}">
      <dgm:prSet/>
      <dgm:spPr/>
      <dgm:t>
        <a:bodyPr/>
        <a:lstStyle/>
        <a:p>
          <a:endParaRPr lang="id-ID"/>
        </a:p>
      </dgm:t>
    </dgm:pt>
    <dgm:pt modelId="{A8FCD00C-5BDC-4CED-9A31-2D402007C098}">
      <dgm:prSet phldrT="[Text]"/>
      <dgm:spPr/>
      <dgm:t>
        <a:bodyPr/>
        <a:lstStyle/>
        <a:p>
          <a:r>
            <a:rPr lang="id-ID" dirty="0" smtClean="0"/>
            <a:t>Full otomasi</a:t>
          </a:r>
          <a:endParaRPr lang="id-ID" dirty="0"/>
        </a:p>
      </dgm:t>
    </dgm:pt>
    <dgm:pt modelId="{3530551C-4A03-4AC0-9508-F2959FD003A4}" type="parTrans" cxnId="{2A292F42-0A3D-46AC-BB0C-16DDDB9B81EA}">
      <dgm:prSet/>
      <dgm:spPr/>
      <dgm:t>
        <a:bodyPr/>
        <a:lstStyle/>
        <a:p>
          <a:endParaRPr lang="id-ID"/>
        </a:p>
      </dgm:t>
    </dgm:pt>
    <dgm:pt modelId="{743C4EFF-CEEC-45A9-AA23-86ADACEAC4EC}" type="sibTrans" cxnId="{2A292F42-0A3D-46AC-BB0C-16DDDB9B81EA}">
      <dgm:prSet/>
      <dgm:spPr/>
      <dgm:t>
        <a:bodyPr/>
        <a:lstStyle/>
        <a:p>
          <a:endParaRPr lang="id-ID"/>
        </a:p>
      </dgm:t>
    </dgm:pt>
    <dgm:pt modelId="{5755E71D-4192-4207-A08A-4C4A75897988}" type="pres">
      <dgm:prSet presAssocID="{3AC20154-1374-42AE-BA64-4B6495A4DDC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70F7F9B1-C17A-4363-AA57-6232F5CE6ECE}" type="pres">
      <dgm:prSet presAssocID="{D9872B3D-1523-4AE2-97C5-8CDDF9E9C542}" presName="composite" presStyleCnt="0"/>
      <dgm:spPr/>
    </dgm:pt>
    <dgm:pt modelId="{CB041A59-519D-419D-9ADF-3BF382285CAC}" type="pres">
      <dgm:prSet presAssocID="{D9872B3D-1523-4AE2-97C5-8CDDF9E9C542}" presName="bentUpArrow1" presStyleLbl="alignImgPlace1" presStyleIdx="0" presStyleCnt="2" custScaleX="82876"/>
      <dgm:spPr/>
    </dgm:pt>
    <dgm:pt modelId="{F1A48A1A-52CC-49BD-8B1A-5A7AE61DC2B9}" type="pres">
      <dgm:prSet presAssocID="{D9872B3D-1523-4AE2-97C5-8CDDF9E9C54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2AC1B3-88AC-4C20-9CA4-AA40B6B53AE1}" type="pres">
      <dgm:prSet presAssocID="{D9872B3D-1523-4AE2-97C5-8CDDF9E9C54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3E2DD1-50BD-49E7-BBCB-BDC721930E81}" type="pres">
      <dgm:prSet presAssocID="{2BC1BEDA-EFB2-4E49-8BF1-A2710B929876}" presName="sibTrans" presStyleCnt="0"/>
      <dgm:spPr/>
    </dgm:pt>
    <dgm:pt modelId="{C3ADC9DA-F031-4FF4-A994-5A3FF55EE41B}" type="pres">
      <dgm:prSet presAssocID="{52A6FFDD-60D1-4B79-82F6-136B9011A7A4}" presName="composite" presStyleCnt="0"/>
      <dgm:spPr/>
    </dgm:pt>
    <dgm:pt modelId="{D843D60B-92BC-4FB8-86CB-1679E578AB4A}" type="pres">
      <dgm:prSet presAssocID="{52A6FFDD-60D1-4B79-82F6-136B9011A7A4}" presName="bentUpArrow1" presStyleLbl="alignImgPlace1" presStyleIdx="1" presStyleCnt="2" custScaleX="86991"/>
      <dgm:spPr/>
    </dgm:pt>
    <dgm:pt modelId="{075A4B0C-002B-4090-BBD9-0860BD94689A}" type="pres">
      <dgm:prSet presAssocID="{52A6FFDD-60D1-4B79-82F6-136B9011A7A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71D202-1C9C-4261-B012-2A8ED8AFBB57}" type="pres">
      <dgm:prSet presAssocID="{52A6FFDD-60D1-4B79-82F6-136B9011A7A4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DFB0C4-83BB-4870-BC54-033035508B51}" type="pres">
      <dgm:prSet presAssocID="{4D319D77-5A0A-4B60-BB9F-1E1686567722}" presName="sibTrans" presStyleCnt="0"/>
      <dgm:spPr/>
    </dgm:pt>
    <dgm:pt modelId="{B1CF8BBA-E68B-49BE-A3E5-84022EF39780}" type="pres">
      <dgm:prSet presAssocID="{B743CCD8-530C-4A1D-8FA3-E2FFB63FD9ED}" presName="composite" presStyleCnt="0"/>
      <dgm:spPr/>
    </dgm:pt>
    <dgm:pt modelId="{75BCC003-7C78-4CDD-9CA3-F3B121BD9F9A}" type="pres">
      <dgm:prSet presAssocID="{B743CCD8-530C-4A1D-8FA3-E2FFB63FD9E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40B3D2-F4C6-471C-8592-892FD1A5C308}" type="pres">
      <dgm:prSet presAssocID="{B743CCD8-530C-4A1D-8FA3-E2FFB63FD9ED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B7ED0FA-102C-4DDC-B98F-33F989E952B0}" type="presOf" srcId="{D9872B3D-1523-4AE2-97C5-8CDDF9E9C542}" destId="{F1A48A1A-52CC-49BD-8B1A-5A7AE61DC2B9}" srcOrd="0" destOrd="0" presId="urn:microsoft.com/office/officeart/2005/8/layout/StepDownProcess"/>
    <dgm:cxn modelId="{EDEB8267-1B6B-4C2F-B0AC-A4BD76247038}" type="presOf" srcId="{1657A6C8-AF77-4CCE-A91B-65ECC401FE6F}" destId="{0D71D202-1C9C-4261-B012-2A8ED8AFBB57}" srcOrd="0" destOrd="0" presId="urn:microsoft.com/office/officeart/2005/8/layout/StepDownProcess"/>
    <dgm:cxn modelId="{2A292F42-0A3D-46AC-BB0C-16DDDB9B81EA}" srcId="{B743CCD8-530C-4A1D-8FA3-E2FFB63FD9ED}" destId="{A8FCD00C-5BDC-4CED-9A31-2D402007C098}" srcOrd="0" destOrd="0" parTransId="{3530551C-4A03-4AC0-9508-F2959FD003A4}" sibTransId="{743C4EFF-CEEC-45A9-AA23-86ADACEAC4EC}"/>
    <dgm:cxn modelId="{3B4F0E7F-F776-462F-BDD0-7C930F23D9E0}" srcId="{3AC20154-1374-42AE-BA64-4B6495A4DDCA}" destId="{D9872B3D-1523-4AE2-97C5-8CDDF9E9C542}" srcOrd="0" destOrd="0" parTransId="{3D327E76-DF8E-44C8-9B1B-4D9BA5FD5483}" sibTransId="{2BC1BEDA-EFB2-4E49-8BF1-A2710B929876}"/>
    <dgm:cxn modelId="{BBBECA53-4C31-4643-8B4C-EDF384596610}" srcId="{52A6FFDD-60D1-4B79-82F6-136B9011A7A4}" destId="{1657A6C8-AF77-4CCE-A91B-65ECC401FE6F}" srcOrd="0" destOrd="0" parTransId="{0A9FB426-CA3E-4469-94CB-D166BCA68FE4}" sibTransId="{43453448-A81C-41A4-AB2B-3FDFED46269B}"/>
    <dgm:cxn modelId="{5CAE26F0-6BD4-4A73-B094-11C7629F8E96}" type="presOf" srcId="{52A6FFDD-60D1-4B79-82F6-136B9011A7A4}" destId="{075A4B0C-002B-4090-BBD9-0860BD94689A}" srcOrd="0" destOrd="0" presId="urn:microsoft.com/office/officeart/2005/8/layout/StepDownProcess"/>
    <dgm:cxn modelId="{5E491EDA-5809-4F06-AFBC-354EF37963FD}" type="presOf" srcId="{B743CCD8-530C-4A1D-8FA3-E2FFB63FD9ED}" destId="{75BCC003-7C78-4CDD-9CA3-F3B121BD9F9A}" srcOrd="0" destOrd="0" presId="urn:microsoft.com/office/officeart/2005/8/layout/StepDownProcess"/>
    <dgm:cxn modelId="{B468B6B8-2319-4D6B-BC2A-10AA856EB32B}" srcId="{D9872B3D-1523-4AE2-97C5-8CDDF9E9C542}" destId="{7C542E13-C400-4B40-82EA-51F96FE21CB1}" srcOrd="0" destOrd="0" parTransId="{C199DC3D-2254-434F-AFCF-10EF51650C79}" sibTransId="{224E27A3-405E-4665-A0A3-4FAC2A82C33F}"/>
    <dgm:cxn modelId="{D3C32788-3724-41C0-817E-8FBDF6E75934}" type="presOf" srcId="{3AC20154-1374-42AE-BA64-4B6495A4DDCA}" destId="{5755E71D-4192-4207-A08A-4C4A75897988}" srcOrd="0" destOrd="0" presId="urn:microsoft.com/office/officeart/2005/8/layout/StepDownProcess"/>
    <dgm:cxn modelId="{90A2DCE3-C3C7-4FD6-921A-DE5AA6FCD841}" srcId="{3AC20154-1374-42AE-BA64-4B6495A4DDCA}" destId="{52A6FFDD-60D1-4B79-82F6-136B9011A7A4}" srcOrd="1" destOrd="0" parTransId="{E15AAD3F-D84C-404D-A8AA-BE7F743E59FB}" sibTransId="{4D319D77-5A0A-4B60-BB9F-1E1686567722}"/>
    <dgm:cxn modelId="{731AACDA-5509-4FD1-B8F8-EBEEA622ACB2}" type="presOf" srcId="{A8FCD00C-5BDC-4CED-9A31-2D402007C098}" destId="{BC40B3D2-F4C6-471C-8592-892FD1A5C308}" srcOrd="0" destOrd="0" presId="urn:microsoft.com/office/officeart/2005/8/layout/StepDownProcess"/>
    <dgm:cxn modelId="{05501DB1-9DA2-4513-A11C-40802740CDF2}" type="presOf" srcId="{7C542E13-C400-4B40-82EA-51F96FE21CB1}" destId="{032AC1B3-88AC-4C20-9CA4-AA40B6B53AE1}" srcOrd="0" destOrd="0" presId="urn:microsoft.com/office/officeart/2005/8/layout/StepDownProcess"/>
    <dgm:cxn modelId="{BFCBCECB-06D2-4DF8-93D1-0893F925B319}" srcId="{3AC20154-1374-42AE-BA64-4B6495A4DDCA}" destId="{B743CCD8-530C-4A1D-8FA3-E2FFB63FD9ED}" srcOrd="2" destOrd="0" parTransId="{B260829B-2138-4075-9B1B-CBEB95996237}" sibTransId="{2A30F2C3-0405-4227-806A-C06918BA0A39}"/>
    <dgm:cxn modelId="{F2FC18DE-B9F5-49BD-A7B0-244CB5742F0D}" type="presParOf" srcId="{5755E71D-4192-4207-A08A-4C4A75897988}" destId="{70F7F9B1-C17A-4363-AA57-6232F5CE6ECE}" srcOrd="0" destOrd="0" presId="urn:microsoft.com/office/officeart/2005/8/layout/StepDownProcess"/>
    <dgm:cxn modelId="{7CC972D8-BB9B-4BAB-93AF-8BC5B4AC5C1E}" type="presParOf" srcId="{70F7F9B1-C17A-4363-AA57-6232F5CE6ECE}" destId="{CB041A59-519D-419D-9ADF-3BF382285CAC}" srcOrd="0" destOrd="0" presId="urn:microsoft.com/office/officeart/2005/8/layout/StepDownProcess"/>
    <dgm:cxn modelId="{125E437C-9275-4EEC-BB53-0E53D43C7CA3}" type="presParOf" srcId="{70F7F9B1-C17A-4363-AA57-6232F5CE6ECE}" destId="{F1A48A1A-52CC-49BD-8B1A-5A7AE61DC2B9}" srcOrd="1" destOrd="0" presId="urn:microsoft.com/office/officeart/2005/8/layout/StepDownProcess"/>
    <dgm:cxn modelId="{DDD18C57-939D-40B7-B807-634CFA8375F7}" type="presParOf" srcId="{70F7F9B1-C17A-4363-AA57-6232F5CE6ECE}" destId="{032AC1B3-88AC-4C20-9CA4-AA40B6B53AE1}" srcOrd="2" destOrd="0" presId="urn:microsoft.com/office/officeart/2005/8/layout/StepDownProcess"/>
    <dgm:cxn modelId="{3FDC1A02-C106-4871-A4F3-D976B7BE8C98}" type="presParOf" srcId="{5755E71D-4192-4207-A08A-4C4A75897988}" destId="{EE3E2DD1-50BD-49E7-BBCB-BDC721930E81}" srcOrd="1" destOrd="0" presId="urn:microsoft.com/office/officeart/2005/8/layout/StepDownProcess"/>
    <dgm:cxn modelId="{6BD1F668-37E9-40EB-B525-9C2448716F36}" type="presParOf" srcId="{5755E71D-4192-4207-A08A-4C4A75897988}" destId="{C3ADC9DA-F031-4FF4-A994-5A3FF55EE41B}" srcOrd="2" destOrd="0" presId="urn:microsoft.com/office/officeart/2005/8/layout/StepDownProcess"/>
    <dgm:cxn modelId="{A0C18A67-D672-4558-94DC-CD8DF0C20F56}" type="presParOf" srcId="{C3ADC9DA-F031-4FF4-A994-5A3FF55EE41B}" destId="{D843D60B-92BC-4FB8-86CB-1679E578AB4A}" srcOrd="0" destOrd="0" presId="urn:microsoft.com/office/officeart/2005/8/layout/StepDownProcess"/>
    <dgm:cxn modelId="{4A741781-EBFB-4E0A-9608-F57BCFA0DEE5}" type="presParOf" srcId="{C3ADC9DA-F031-4FF4-A994-5A3FF55EE41B}" destId="{075A4B0C-002B-4090-BBD9-0860BD94689A}" srcOrd="1" destOrd="0" presId="urn:microsoft.com/office/officeart/2005/8/layout/StepDownProcess"/>
    <dgm:cxn modelId="{65B93FEF-6A03-418C-B38B-06DD1F9A70F0}" type="presParOf" srcId="{C3ADC9DA-F031-4FF4-A994-5A3FF55EE41B}" destId="{0D71D202-1C9C-4261-B012-2A8ED8AFBB57}" srcOrd="2" destOrd="0" presId="urn:microsoft.com/office/officeart/2005/8/layout/StepDownProcess"/>
    <dgm:cxn modelId="{34152B90-2622-4703-A897-6C60D5FE2270}" type="presParOf" srcId="{5755E71D-4192-4207-A08A-4C4A75897988}" destId="{B4DFB0C4-83BB-4870-BC54-033035508B51}" srcOrd="3" destOrd="0" presId="urn:microsoft.com/office/officeart/2005/8/layout/StepDownProcess"/>
    <dgm:cxn modelId="{B414A30C-D48C-4DBB-B48E-ADA44B1DF65D}" type="presParOf" srcId="{5755E71D-4192-4207-A08A-4C4A75897988}" destId="{B1CF8BBA-E68B-49BE-A3E5-84022EF39780}" srcOrd="4" destOrd="0" presId="urn:microsoft.com/office/officeart/2005/8/layout/StepDownProcess"/>
    <dgm:cxn modelId="{C7AD3423-3630-4831-AF09-7391961B63B9}" type="presParOf" srcId="{B1CF8BBA-E68B-49BE-A3E5-84022EF39780}" destId="{75BCC003-7C78-4CDD-9CA3-F3B121BD9F9A}" srcOrd="0" destOrd="0" presId="urn:microsoft.com/office/officeart/2005/8/layout/StepDownProcess"/>
    <dgm:cxn modelId="{EC9E0CEF-EE6D-439C-ACF3-D9C65A41FD6C}" type="presParOf" srcId="{B1CF8BBA-E68B-49BE-A3E5-84022EF39780}" destId="{BC40B3D2-F4C6-471C-8592-892FD1A5C30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F1FFC5-D094-4319-B703-EF179F34C7C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4FFF9B3-E32E-4F0A-A53E-3189422C8B58}">
      <dgm:prSet phldrT="[Text]" custT="1"/>
      <dgm:spPr/>
      <dgm:t>
        <a:bodyPr/>
        <a:lstStyle/>
        <a:p>
          <a:r>
            <a:rPr lang="id-ID" sz="1600" b="1" dirty="0" smtClean="0"/>
            <a:t>2012</a:t>
          </a:r>
          <a:endParaRPr lang="id-ID" sz="1600" b="1" dirty="0"/>
        </a:p>
      </dgm:t>
    </dgm:pt>
    <dgm:pt modelId="{D6E73862-1475-4F6F-97FD-B33B53818245}" type="parTrans" cxnId="{1A5290B4-DE29-4BDC-AD8D-101F232E4DF8}">
      <dgm:prSet/>
      <dgm:spPr/>
      <dgm:t>
        <a:bodyPr/>
        <a:lstStyle/>
        <a:p>
          <a:endParaRPr lang="id-ID"/>
        </a:p>
      </dgm:t>
    </dgm:pt>
    <dgm:pt modelId="{AAF14B4A-0F60-458B-9919-438141E39F1E}" type="sibTrans" cxnId="{1A5290B4-DE29-4BDC-AD8D-101F232E4DF8}">
      <dgm:prSet/>
      <dgm:spPr/>
      <dgm:t>
        <a:bodyPr/>
        <a:lstStyle/>
        <a:p>
          <a:endParaRPr lang="id-ID"/>
        </a:p>
      </dgm:t>
    </dgm:pt>
    <dgm:pt modelId="{34BC75CC-82AD-4A28-9CF8-D54469AAA456}">
      <dgm:prSet phldrT="[Text]"/>
      <dgm:spPr/>
      <dgm:t>
        <a:bodyPr/>
        <a:lstStyle/>
        <a:p>
          <a:r>
            <a:rPr lang="id-ID" dirty="0" smtClean="0"/>
            <a:t>APLIKASI BIBLIOGRAFI DAERAH</a:t>
          </a:r>
          <a:endParaRPr lang="id-ID" dirty="0"/>
        </a:p>
      </dgm:t>
    </dgm:pt>
    <dgm:pt modelId="{C64DFC9B-42D9-4D29-B310-3A6DAACBFC3E}" type="parTrans" cxnId="{C4DA3C83-03E8-43A0-A843-16E4DEA24ACC}">
      <dgm:prSet/>
      <dgm:spPr/>
      <dgm:t>
        <a:bodyPr/>
        <a:lstStyle/>
        <a:p>
          <a:endParaRPr lang="id-ID"/>
        </a:p>
      </dgm:t>
    </dgm:pt>
    <dgm:pt modelId="{3AEE033C-E43F-4D46-B1AF-9E04163FF201}" type="sibTrans" cxnId="{C4DA3C83-03E8-43A0-A843-16E4DEA24ACC}">
      <dgm:prSet/>
      <dgm:spPr/>
      <dgm:t>
        <a:bodyPr/>
        <a:lstStyle/>
        <a:p>
          <a:endParaRPr lang="id-ID"/>
        </a:p>
      </dgm:t>
    </dgm:pt>
    <dgm:pt modelId="{1D416E01-5D46-43FB-9E26-FEB2B7A7997F}">
      <dgm:prSet phldrT="[Text]" custT="1"/>
      <dgm:spPr/>
      <dgm:t>
        <a:bodyPr/>
        <a:lstStyle/>
        <a:p>
          <a:r>
            <a:rPr lang="id-ID" sz="1600" b="1" dirty="0" smtClean="0"/>
            <a:t>2013</a:t>
          </a:r>
          <a:endParaRPr lang="id-ID" sz="1600" b="1" dirty="0"/>
        </a:p>
      </dgm:t>
    </dgm:pt>
    <dgm:pt modelId="{E35FBFB3-A866-4C64-AE1A-61C2EF00E5E4}" type="parTrans" cxnId="{048F9069-3442-4845-BEDB-B2FB9F09DFF6}">
      <dgm:prSet/>
      <dgm:spPr/>
      <dgm:t>
        <a:bodyPr/>
        <a:lstStyle/>
        <a:p>
          <a:endParaRPr lang="id-ID"/>
        </a:p>
      </dgm:t>
    </dgm:pt>
    <dgm:pt modelId="{DCF1A8B8-A653-4027-B7CC-7C83AC479EA4}" type="sibTrans" cxnId="{048F9069-3442-4845-BEDB-B2FB9F09DFF6}">
      <dgm:prSet/>
      <dgm:spPr/>
      <dgm:t>
        <a:bodyPr/>
        <a:lstStyle/>
        <a:p>
          <a:endParaRPr lang="id-ID"/>
        </a:p>
      </dgm:t>
    </dgm:pt>
    <dgm:pt modelId="{50C5426A-76B2-4818-B6C3-3543DB0F181B}">
      <dgm:prSet phldrT="[Text]"/>
      <dgm:spPr/>
      <dgm:t>
        <a:bodyPr/>
        <a:lstStyle/>
        <a:p>
          <a:r>
            <a:rPr lang="id-ID" dirty="0" smtClean="0"/>
            <a:t>UPDATE APLIKASI</a:t>
          </a:r>
          <a:endParaRPr lang="id-ID" dirty="0"/>
        </a:p>
      </dgm:t>
    </dgm:pt>
    <dgm:pt modelId="{55B6B6EE-0181-42E6-BA4E-927851308AC7}" type="parTrans" cxnId="{66273591-0C34-4DB8-84FD-AA4DAB0EC8B1}">
      <dgm:prSet/>
      <dgm:spPr/>
      <dgm:t>
        <a:bodyPr/>
        <a:lstStyle/>
        <a:p>
          <a:endParaRPr lang="id-ID"/>
        </a:p>
      </dgm:t>
    </dgm:pt>
    <dgm:pt modelId="{EA9F4455-1636-40F4-93E4-BEF87F5113A2}" type="sibTrans" cxnId="{66273591-0C34-4DB8-84FD-AA4DAB0EC8B1}">
      <dgm:prSet/>
      <dgm:spPr/>
      <dgm:t>
        <a:bodyPr/>
        <a:lstStyle/>
        <a:p>
          <a:endParaRPr lang="id-ID"/>
        </a:p>
      </dgm:t>
    </dgm:pt>
    <dgm:pt modelId="{9AB04114-2ADC-4BA4-BE2C-24D67560DDB2}">
      <dgm:prSet phldrT="[Text]" custT="1"/>
      <dgm:spPr/>
      <dgm:t>
        <a:bodyPr/>
        <a:lstStyle/>
        <a:p>
          <a:r>
            <a:rPr lang="id-ID" sz="1600" b="1" dirty="0" smtClean="0"/>
            <a:t>2016</a:t>
          </a:r>
          <a:endParaRPr lang="id-ID" sz="1600" b="1" dirty="0"/>
        </a:p>
      </dgm:t>
    </dgm:pt>
    <dgm:pt modelId="{341CB8D9-E79C-407B-8E05-E49133700580}" type="parTrans" cxnId="{770756C6-A68F-4A6B-9649-CA6AD27256FB}">
      <dgm:prSet/>
      <dgm:spPr/>
      <dgm:t>
        <a:bodyPr/>
        <a:lstStyle/>
        <a:p>
          <a:endParaRPr lang="id-ID"/>
        </a:p>
      </dgm:t>
    </dgm:pt>
    <dgm:pt modelId="{48D8EC4B-C420-4306-B1D5-707A845E4E6D}" type="sibTrans" cxnId="{770756C6-A68F-4A6B-9649-CA6AD27256FB}">
      <dgm:prSet/>
      <dgm:spPr/>
      <dgm:t>
        <a:bodyPr/>
        <a:lstStyle/>
        <a:p>
          <a:endParaRPr lang="id-ID"/>
        </a:p>
      </dgm:t>
    </dgm:pt>
    <dgm:pt modelId="{BBD12DB0-6279-4943-865D-D487D2287BA5}">
      <dgm:prSet phldrT="[Text]"/>
      <dgm:spPr/>
      <dgm:t>
        <a:bodyPr/>
        <a:lstStyle/>
        <a:p>
          <a:r>
            <a:rPr lang="id-ID" dirty="0" smtClean="0"/>
            <a:t>PENGEMBANGAN APLIKASI BARU</a:t>
          </a:r>
          <a:endParaRPr lang="id-ID" dirty="0"/>
        </a:p>
      </dgm:t>
    </dgm:pt>
    <dgm:pt modelId="{F67AF9E9-74EB-4ABF-971C-9F33EA8BA23E}" type="parTrans" cxnId="{0EEC757F-2E3F-4557-9278-4F09020A023D}">
      <dgm:prSet/>
      <dgm:spPr/>
      <dgm:t>
        <a:bodyPr/>
        <a:lstStyle/>
        <a:p>
          <a:endParaRPr lang="id-ID"/>
        </a:p>
      </dgm:t>
    </dgm:pt>
    <dgm:pt modelId="{A02D012A-E6E9-4551-A257-5578928079DF}" type="sibTrans" cxnId="{0EEC757F-2E3F-4557-9278-4F09020A023D}">
      <dgm:prSet/>
      <dgm:spPr/>
      <dgm:t>
        <a:bodyPr/>
        <a:lstStyle/>
        <a:p>
          <a:endParaRPr lang="id-ID"/>
        </a:p>
      </dgm:t>
    </dgm:pt>
    <dgm:pt modelId="{262D8B21-6D1B-4E90-A2FC-BC0490D33720}">
      <dgm:prSet phldrT="[Text]" custT="1"/>
      <dgm:spPr/>
      <dgm:t>
        <a:bodyPr/>
        <a:lstStyle/>
        <a:p>
          <a:r>
            <a:rPr lang="id-ID" sz="1600" b="1" dirty="0" smtClean="0"/>
            <a:t>2017</a:t>
          </a:r>
          <a:endParaRPr lang="id-ID" sz="1600" b="1" dirty="0"/>
        </a:p>
      </dgm:t>
    </dgm:pt>
    <dgm:pt modelId="{78F4E57C-4E2F-4371-87F2-08E41D42BF58}" type="parTrans" cxnId="{9B52268F-EBA8-4A66-9120-76B6441B4B85}">
      <dgm:prSet/>
      <dgm:spPr/>
      <dgm:t>
        <a:bodyPr/>
        <a:lstStyle/>
        <a:p>
          <a:endParaRPr lang="id-ID"/>
        </a:p>
      </dgm:t>
    </dgm:pt>
    <dgm:pt modelId="{5FACAB42-E5F4-462B-A1CD-3045765A7D6A}" type="sibTrans" cxnId="{9B52268F-EBA8-4A66-9120-76B6441B4B85}">
      <dgm:prSet/>
      <dgm:spPr/>
      <dgm:t>
        <a:bodyPr/>
        <a:lstStyle/>
        <a:p>
          <a:endParaRPr lang="id-ID"/>
        </a:p>
      </dgm:t>
    </dgm:pt>
    <dgm:pt modelId="{F183C4D3-C970-4538-8F37-68DB5434F3C8}">
      <dgm:prSet phldrT="[Text]" custT="1"/>
      <dgm:spPr/>
      <dgm:t>
        <a:bodyPr/>
        <a:lstStyle/>
        <a:p>
          <a:r>
            <a:rPr lang="id-ID" sz="1600" b="1" dirty="0" smtClean="0"/>
            <a:t>2018</a:t>
          </a:r>
          <a:endParaRPr lang="id-ID" sz="1600" b="1" dirty="0"/>
        </a:p>
      </dgm:t>
    </dgm:pt>
    <dgm:pt modelId="{7DA73CA0-9598-422C-B451-C2F1119F239D}" type="parTrans" cxnId="{0AED3B02-65C9-40A6-812C-CA3ECA32C484}">
      <dgm:prSet/>
      <dgm:spPr/>
      <dgm:t>
        <a:bodyPr/>
        <a:lstStyle/>
        <a:p>
          <a:endParaRPr lang="id-ID"/>
        </a:p>
      </dgm:t>
    </dgm:pt>
    <dgm:pt modelId="{FF56549F-D1FE-4DC6-A126-E6A2153608BF}" type="sibTrans" cxnId="{0AED3B02-65C9-40A6-812C-CA3ECA32C484}">
      <dgm:prSet/>
      <dgm:spPr/>
      <dgm:t>
        <a:bodyPr/>
        <a:lstStyle/>
        <a:p>
          <a:endParaRPr lang="id-ID"/>
        </a:p>
      </dgm:t>
    </dgm:pt>
    <dgm:pt modelId="{F529BF01-E9BC-4838-AC1C-43C4C2B095A8}">
      <dgm:prSet phldrT="[Text]"/>
      <dgm:spPr/>
      <dgm:t>
        <a:bodyPr/>
        <a:lstStyle/>
        <a:p>
          <a:r>
            <a:rPr lang="id-ID" dirty="0" smtClean="0"/>
            <a:t>PENGEMBANGAN APLIKASI BARU</a:t>
          </a:r>
          <a:endParaRPr lang="id-ID" dirty="0"/>
        </a:p>
      </dgm:t>
    </dgm:pt>
    <dgm:pt modelId="{FBB616D2-CDE6-417C-B074-8592C8427745}" type="parTrans" cxnId="{95C17119-0C65-4320-A092-9DC01D696E1B}">
      <dgm:prSet/>
      <dgm:spPr/>
      <dgm:t>
        <a:bodyPr/>
        <a:lstStyle/>
        <a:p>
          <a:endParaRPr lang="id-ID"/>
        </a:p>
      </dgm:t>
    </dgm:pt>
    <dgm:pt modelId="{08E51534-6743-48E3-9D57-35539A29DBE1}" type="sibTrans" cxnId="{95C17119-0C65-4320-A092-9DC01D696E1B}">
      <dgm:prSet/>
      <dgm:spPr/>
      <dgm:t>
        <a:bodyPr/>
        <a:lstStyle/>
        <a:p>
          <a:endParaRPr lang="id-ID"/>
        </a:p>
      </dgm:t>
    </dgm:pt>
    <dgm:pt modelId="{C930A263-CDDB-4FCD-86A2-777418ACABDF}">
      <dgm:prSet phldrT="[Text]"/>
      <dgm:spPr/>
      <dgm:t>
        <a:bodyPr/>
        <a:lstStyle/>
        <a:p>
          <a:r>
            <a:rPr lang="id-ID" dirty="0" smtClean="0"/>
            <a:t>IMPLEMENTASI APLIKASI</a:t>
          </a:r>
          <a:endParaRPr lang="id-ID" dirty="0"/>
        </a:p>
      </dgm:t>
    </dgm:pt>
    <dgm:pt modelId="{B558F9B6-340B-4270-8ECC-9DF849D468EB}" type="parTrans" cxnId="{8800B6E5-33AA-45BA-9A6C-4BC560FB5891}">
      <dgm:prSet/>
      <dgm:spPr/>
      <dgm:t>
        <a:bodyPr/>
        <a:lstStyle/>
        <a:p>
          <a:endParaRPr lang="id-ID"/>
        </a:p>
      </dgm:t>
    </dgm:pt>
    <dgm:pt modelId="{F94DC323-9E63-4176-BD15-6F052321FD9B}" type="sibTrans" cxnId="{8800B6E5-33AA-45BA-9A6C-4BC560FB5891}">
      <dgm:prSet/>
      <dgm:spPr/>
      <dgm:t>
        <a:bodyPr/>
        <a:lstStyle/>
        <a:p>
          <a:endParaRPr lang="id-ID"/>
        </a:p>
      </dgm:t>
    </dgm:pt>
    <dgm:pt modelId="{239BDA58-4AE7-4188-9A06-3365E8A85537}" type="pres">
      <dgm:prSet presAssocID="{69F1FFC5-D094-4319-B703-EF179F34C7C3}" presName="Name0" presStyleCnt="0">
        <dgm:presLayoutVars>
          <dgm:chMax/>
          <dgm:chPref/>
          <dgm:dir/>
        </dgm:presLayoutVars>
      </dgm:prSet>
      <dgm:spPr/>
    </dgm:pt>
    <dgm:pt modelId="{DC01ADA8-2DD6-479E-8091-C44CC81405A0}" type="pres">
      <dgm:prSet presAssocID="{44FFF9B3-E32E-4F0A-A53E-3189422C8B58}" presName="parenttextcomposite" presStyleCnt="0"/>
      <dgm:spPr/>
    </dgm:pt>
    <dgm:pt modelId="{AB9FEFEC-E766-4017-A888-D78F20B95FD8}" type="pres">
      <dgm:prSet presAssocID="{44FFF9B3-E32E-4F0A-A53E-3189422C8B58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D07EE9-79D3-44EE-9E51-DCA9A77E0024}" type="pres">
      <dgm:prSet presAssocID="{44FFF9B3-E32E-4F0A-A53E-3189422C8B58}" presName="composite" presStyleCnt="0"/>
      <dgm:spPr/>
    </dgm:pt>
    <dgm:pt modelId="{97D3B609-A866-4E40-BFF9-CA0F6D3F4EF0}" type="pres">
      <dgm:prSet presAssocID="{44FFF9B3-E32E-4F0A-A53E-3189422C8B58}" presName="chevron1" presStyleLbl="alignNode1" presStyleIdx="0" presStyleCnt="35"/>
      <dgm:spPr/>
    </dgm:pt>
    <dgm:pt modelId="{FE989524-D96B-42C1-83AA-FEA35870E072}" type="pres">
      <dgm:prSet presAssocID="{44FFF9B3-E32E-4F0A-A53E-3189422C8B58}" presName="chevron2" presStyleLbl="alignNode1" presStyleIdx="1" presStyleCnt="35"/>
      <dgm:spPr/>
    </dgm:pt>
    <dgm:pt modelId="{55D0C116-84B7-4182-A706-64546EF843BE}" type="pres">
      <dgm:prSet presAssocID="{44FFF9B3-E32E-4F0A-A53E-3189422C8B58}" presName="chevron3" presStyleLbl="alignNode1" presStyleIdx="2" presStyleCnt="35"/>
      <dgm:spPr/>
    </dgm:pt>
    <dgm:pt modelId="{0DD5D427-EB6D-4D15-AECF-A2A87A056839}" type="pres">
      <dgm:prSet presAssocID="{44FFF9B3-E32E-4F0A-A53E-3189422C8B58}" presName="chevron4" presStyleLbl="alignNode1" presStyleIdx="3" presStyleCnt="35"/>
      <dgm:spPr/>
    </dgm:pt>
    <dgm:pt modelId="{C6C16770-DCC4-42AD-8733-08ECB211010B}" type="pres">
      <dgm:prSet presAssocID="{44FFF9B3-E32E-4F0A-A53E-3189422C8B58}" presName="chevron5" presStyleLbl="alignNode1" presStyleIdx="4" presStyleCnt="35"/>
      <dgm:spPr/>
    </dgm:pt>
    <dgm:pt modelId="{30CD39A6-8CD3-4D01-8DEF-410CF50E3834}" type="pres">
      <dgm:prSet presAssocID="{44FFF9B3-E32E-4F0A-A53E-3189422C8B58}" presName="chevron6" presStyleLbl="alignNode1" presStyleIdx="5" presStyleCnt="35"/>
      <dgm:spPr/>
    </dgm:pt>
    <dgm:pt modelId="{B37308CB-376F-4BE0-8F1D-30C388B23838}" type="pres">
      <dgm:prSet presAssocID="{44FFF9B3-E32E-4F0A-A53E-3189422C8B58}" presName="chevron7" presStyleLbl="alignNode1" presStyleIdx="6" presStyleCnt="35"/>
      <dgm:spPr/>
    </dgm:pt>
    <dgm:pt modelId="{5DF8A939-9AD3-4BD8-9CDE-76330C4DE387}" type="pres">
      <dgm:prSet presAssocID="{44FFF9B3-E32E-4F0A-A53E-3189422C8B58}" presName="childtext" presStyleLbl="solidFgAcc1" presStyleIdx="0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3513AF-CA05-4438-BCDF-2835579039A5}" type="pres">
      <dgm:prSet presAssocID="{AAF14B4A-0F60-458B-9919-438141E39F1E}" presName="sibTrans" presStyleCnt="0"/>
      <dgm:spPr/>
    </dgm:pt>
    <dgm:pt modelId="{79F09814-46F3-4A35-BAAF-A195BAD78D7E}" type="pres">
      <dgm:prSet presAssocID="{1D416E01-5D46-43FB-9E26-FEB2B7A7997F}" presName="parenttextcomposite" presStyleCnt="0"/>
      <dgm:spPr/>
    </dgm:pt>
    <dgm:pt modelId="{BE8277F2-AADE-4BEF-8965-1395E84F8DE3}" type="pres">
      <dgm:prSet presAssocID="{1D416E01-5D46-43FB-9E26-FEB2B7A7997F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1C7875-5AD7-420C-B6E8-34C8F9602D27}" type="pres">
      <dgm:prSet presAssocID="{1D416E01-5D46-43FB-9E26-FEB2B7A7997F}" presName="composite" presStyleCnt="0"/>
      <dgm:spPr/>
    </dgm:pt>
    <dgm:pt modelId="{EF95BF36-4070-4613-B449-177C352B4E99}" type="pres">
      <dgm:prSet presAssocID="{1D416E01-5D46-43FB-9E26-FEB2B7A7997F}" presName="chevron1" presStyleLbl="alignNode1" presStyleIdx="7" presStyleCnt="35"/>
      <dgm:spPr/>
    </dgm:pt>
    <dgm:pt modelId="{5FAE8C13-B20C-4863-A8D5-B1AA25D459C5}" type="pres">
      <dgm:prSet presAssocID="{1D416E01-5D46-43FB-9E26-FEB2B7A7997F}" presName="chevron2" presStyleLbl="alignNode1" presStyleIdx="8" presStyleCnt="35"/>
      <dgm:spPr/>
    </dgm:pt>
    <dgm:pt modelId="{409B93F2-FC45-4341-8943-947DDC26BC52}" type="pres">
      <dgm:prSet presAssocID="{1D416E01-5D46-43FB-9E26-FEB2B7A7997F}" presName="chevron3" presStyleLbl="alignNode1" presStyleIdx="9" presStyleCnt="35"/>
      <dgm:spPr/>
    </dgm:pt>
    <dgm:pt modelId="{179B35B9-361C-4229-BE10-E02DFEE07527}" type="pres">
      <dgm:prSet presAssocID="{1D416E01-5D46-43FB-9E26-FEB2B7A7997F}" presName="chevron4" presStyleLbl="alignNode1" presStyleIdx="10" presStyleCnt="35"/>
      <dgm:spPr/>
    </dgm:pt>
    <dgm:pt modelId="{983649BF-1DBE-4854-B538-0CE479ECA003}" type="pres">
      <dgm:prSet presAssocID="{1D416E01-5D46-43FB-9E26-FEB2B7A7997F}" presName="chevron5" presStyleLbl="alignNode1" presStyleIdx="11" presStyleCnt="35"/>
      <dgm:spPr/>
    </dgm:pt>
    <dgm:pt modelId="{C4FF8F89-0F41-450C-83C5-AD7900A6BF0F}" type="pres">
      <dgm:prSet presAssocID="{1D416E01-5D46-43FB-9E26-FEB2B7A7997F}" presName="chevron6" presStyleLbl="alignNode1" presStyleIdx="12" presStyleCnt="35"/>
      <dgm:spPr/>
    </dgm:pt>
    <dgm:pt modelId="{C0B133C5-A237-44B9-9435-B8CAF44017B0}" type="pres">
      <dgm:prSet presAssocID="{1D416E01-5D46-43FB-9E26-FEB2B7A7997F}" presName="chevron7" presStyleLbl="alignNode1" presStyleIdx="13" presStyleCnt="35"/>
      <dgm:spPr/>
    </dgm:pt>
    <dgm:pt modelId="{21E41A6B-9DA6-43DC-8367-E0271F14DA17}" type="pres">
      <dgm:prSet presAssocID="{1D416E01-5D46-43FB-9E26-FEB2B7A7997F}" presName="childtext" presStyleLbl="solidFgAcc1" presStyleIdx="1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0D25F8-6FBB-4981-A2D0-DF8521B32E5C}" type="pres">
      <dgm:prSet presAssocID="{DCF1A8B8-A653-4027-B7CC-7C83AC479EA4}" presName="sibTrans" presStyleCnt="0"/>
      <dgm:spPr/>
    </dgm:pt>
    <dgm:pt modelId="{07C7270D-2BCC-41EA-85BC-B91AC7C052AC}" type="pres">
      <dgm:prSet presAssocID="{9AB04114-2ADC-4BA4-BE2C-24D67560DDB2}" presName="parenttextcomposite" presStyleCnt="0"/>
      <dgm:spPr/>
    </dgm:pt>
    <dgm:pt modelId="{80DCF3D6-D37A-4212-8DD8-3E6017FBDA41}" type="pres">
      <dgm:prSet presAssocID="{9AB04114-2ADC-4BA4-BE2C-24D67560DDB2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5CAF0A-B978-4E84-9CC4-7478F7B28E9C}" type="pres">
      <dgm:prSet presAssocID="{9AB04114-2ADC-4BA4-BE2C-24D67560DDB2}" presName="composite" presStyleCnt="0"/>
      <dgm:spPr/>
    </dgm:pt>
    <dgm:pt modelId="{02D278BF-6D6F-4D68-BADE-40942D496C21}" type="pres">
      <dgm:prSet presAssocID="{9AB04114-2ADC-4BA4-BE2C-24D67560DDB2}" presName="chevron1" presStyleLbl="alignNode1" presStyleIdx="14" presStyleCnt="35"/>
      <dgm:spPr/>
    </dgm:pt>
    <dgm:pt modelId="{EDE7109B-C71A-4059-AC2C-A2FDF7F52257}" type="pres">
      <dgm:prSet presAssocID="{9AB04114-2ADC-4BA4-BE2C-24D67560DDB2}" presName="chevron2" presStyleLbl="alignNode1" presStyleIdx="15" presStyleCnt="35"/>
      <dgm:spPr/>
    </dgm:pt>
    <dgm:pt modelId="{8919C545-C6E7-4FFA-B787-AA83BEC0D429}" type="pres">
      <dgm:prSet presAssocID="{9AB04114-2ADC-4BA4-BE2C-24D67560DDB2}" presName="chevron3" presStyleLbl="alignNode1" presStyleIdx="16" presStyleCnt="35"/>
      <dgm:spPr/>
    </dgm:pt>
    <dgm:pt modelId="{CB732CAE-985D-4C21-AF33-9F5F7ABC8DC8}" type="pres">
      <dgm:prSet presAssocID="{9AB04114-2ADC-4BA4-BE2C-24D67560DDB2}" presName="chevron4" presStyleLbl="alignNode1" presStyleIdx="17" presStyleCnt="35"/>
      <dgm:spPr/>
    </dgm:pt>
    <dgm:pt modelId="{FA1A234D-ADF9-4C18-9B59-BC91E4FB272E}" type="pres">
      <dgm:prSet presAssocID="{9AB04114-2ADC-4BA4-BE2C-24D67560DDB2}" presName="chevron5" presStyleLbl="alignNode1" presStyleIdx="18" presStyleCnt="35"/>
      <dgm:spPr/>
    </dgm:pt>
    <dgm:pt modelId="{94AA775F-A878-4E3B-A61D-72F8AD401D72}" type="pres">
      <dgm:prSet presAssocID="{9AB04114-2ADC-4BA4-BE2C-24D67560DDB2}" presName="chevron6" presStyleLbl="alignNode1" presStyleIdx="19" presStyleCnt="35"/>
      <dgm:spPr/>
    </dgm:pt>
    <dgm:pt modelId="{0DAD66E9-D18E-4D5D-900E-540486A523CC}" type="pres">
      <dgm:prSet presAssocID="{9AB04114-2ADC-4BA4-BE2C-24D67560DDB2}" presName="chevron7" presStyleLbl="alignNode1" presStyleIdx="20" presStyleCnt="35"/>
      <dgm:spPr/>
    </dgm:pt>
    <dgm:pt modelId="{37AC14B1-0697-4686-BA29-5689DED8FD1A}" type="pres">
      <dgm:prSet presAssocID="{9AB04114-2ADC-4BA4-BE2C-24D67560DDB2}" presName="childtext" presStyleLbl="solidFgAcc1" presStyleIdx="2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BB817E-D064-4ABD-BB34-E96DD6DDDBBB}" type="pres">
      <dgm:prSet presAssocID="{48D8EC4B-C420-4306-B1D5-707A845E4E6D}" presName="sibTrans" presStyleCnt="0"/>
      <dgm:spPr/>
    </dgm:pt>
    <dgm:pt modelId="{E5A5F8DE-EBFA-4DE1-B876-28DF5D60AE03}" type="pres">
      <dgm:prSet presAssocID="{262D8B21-6D1B-4E90-A2FC-BC0490D33720}" presName="parenttextcomposite" presStyleCnt="0"/>
      <dgm:spPr/>
    </dgm:pt>
    <dgm:pt modelId="{ACF1E48C-1FC5-431D-9F11-0C81078EFA84}" type="pres">
      <dgm:prSet presAssocID="{262D8B21-6D1B-4E90-A2FC-BC0490D33720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E76318-E754-42AA-93D2-3EED6000846D}" type="pres">
      <dgm:prSet presAssocID="{262D8B21-6D1B-4E90-A2FC-BC0490D33720}" presName="composite" presStyleCnt="0"/>
      <dgm:spPr/>
    </dgm:pt>
    <dgm:pt modelId="{9C3FE213-57E4-4FA0-98F7-76F4399B3F31}" type="pres">
      <dgm:prSet presAssocID="{262D8B21-6D1B-4E90-A2FC-BC0490D33720}" presName="chevron1" presStyleLbl="alignNode1" presStyleIdx="21" presStyleCnt="35"/>
      <dgm:spPr/>
    </dgm:pt>
    <dgm:pt modelId="{A558876B-03DB-4F26-B465-93268D2CBF5E}" type="pres">
      <dgm:prSet presAssocID="{262D8B21-6D1B-4E90-A2FC-BC0490D33720}" presName="chevron2" presStyleLbl="alignNode1" presStyleIdx="22" presStyleCnt="35"/>
      <dgm:spPr/>
    </dgm:pt>
    <dgm:pt modelId="{A52ABFBB-4A4C-4D88-8164-9571A296CF8E}" type="pres">
      <dgm:prSet presAssocID="{262D8B21-6D1B-4E90-A2FC-BC0490D33720}" presName="chevron3" presStyleLbl="alignNode1" presStyleIdx="23" presStyleCnt="35"/>
      <dgm:spPr/>
    </dgm:pt>
    <dgm:pt modelId="{A54AC861-D903-4E49-9A41-3D0E96B3502E}" type="pres">
      <dgm:prSet presAssocID="{262D8B21-6D1B-4E90-A2FC-BC0490D33720}" presName="chevron4" presStyleLbl="alignNode1" presStyleIdx="24" presStyleCnt="35"/>
      <dgm:spPr/>
    </dgm:pt>
    <dgm:pt modelId="{058B10C7-0E84-4932-9AD5-7ADF75CCBE74}" type="pres">
      <dgm:prSet presAssocID="{262D8B21-6D1B-4E90-A2FC-BC0490D33720}" presName="chevron5" presStyleLbl="alignNode1" presStyleIdx="25" presStyleCnt="35"/>
      <dgm:spPr/>
    </dgm:pt>
    <dgm:pt modelId="{A2A17D6B-13D0-419D-B7E3-CA1DAEF7F7FD}" type="pres">
      <dgm:prSet presAssocID="{262D8B21-6D1B-4E90-A2FC-BC0490D33720}" presName="chevron6" presStyleLbl="alignNode1" presStyleIdx="26" presStyleCnt="35"/>
      <dgm:spPr/>
    </dgm:pt>
    <dgm:pt modelId="{0CB4CA01-EF78-4458-AA67-D9D12CCB621C}" type="pres">
      <dgm:prSet presAssocID="{262D8B21-6D1B-4E90-A2FC-BC0490D33720}" presName="chevron7" presStyleLbl="alignNode1" presStyleIdx="27" presStyleCnt="35"/>
      <dgm:spPr/>
    </dgm:pt>
    <dgm:pt modelId="{ACBE9F97-5B88-4887-AD47-46B16C6A7E70}" type="pres">
      <dgm:prSet presAssocID="{262D8B21-6D1B-4E90-A2FC-BC0490D33720}" presName="childtext" presStyleLbl="solidFgAcc1" presStyleIdx="3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6E27FE-0E17-4C08-B26F-A1F9941EF38F}" type="pres">
      <dgm:prSet presAssocID="{5FACAB42-E5F4-462B-A1CD-3045765A7D6A}" presName="sibTrans" presStyleCnt="0"/>
      <dgm:spPr/>
    </dgm:pt>
    <dgm:pt modelId="{C2C3C600-60EC-412A-86E0-E0389BA806B9}" type="pres">
      <dgm:prSet presAssocID="{F183C4D3-C970-4538-8F37-68DB5434F3C8}" presName="parenttextcomposite" presStyleCnt="0"/>
      <dgm:spPr/>
    </dgm:pt>
    <dgm:pt modelId="{AA796E8A-DF47-4D08-A050-D770B9701F36}" type="pres">
      <dgm:prSet presAssocID="{F183C4D3-C970-4538-8F37-68DB5434F3C8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80E730FE-D0A6-4AF4-B2A7-0871DCEF2C35}" type="pres">
      <dgm:prSet presAssocID="{F183C4D3-C970-4538-8F37-68DB5434F3C8}" presName="composite" presStyleCnt="0"/>
      <dgm:spPr/>
    </dgm:pt>
    <dgm:pt modelId="{6446FD69-5173-4EA5-AF5A-1EF8372CB41B}" type="pres">
      <dgm:prSet presAssocID="{F183C4D3-C970-4538-8F37-68DB5434F3C8}" presName="chevron1" presStyleLbl="alignNode1" presStyleIdx="28" presStyleCnt="35"/>
      <dgm:spPr/>
    </dgm:pt>
    <dgm:pt modelId="{A642D3D3-FDC3-4827-948F-020681651193}" type="pres">
      <dgm:prSet presAssocID="{F183C4D3-C970-4538-8F37-68DB5434F3C8}" presName="chevron2" presStyleLbl="alignNode1" presStyleIdx="29" presStyleCnt="35"/>
      <dgm:spPr/>
    </dgm:pt>
    <dgm:pt modelId="{A0E1DEAD-F579-4601-9A72-1C1F7CC6F52D}" type="pres">
      <dgm:prSet presAssocID="{F183C4D3-C970-4538-8F37-68DB5434F3C8}" presName="chevron3" presStyleLbl="alignNode1" presStyleIdx="30" presStyleCnt="35"/>
      <dgm:spPr/>
    </dgm:pt>
    <dgm:pt modelId="{67BBF83E-C794-401C-96C5-A4494571BCDE}" type="pres">
      <dgm:prSet presAssocID="{F183C4D3-C970-4538-8F37-68DB5434F3C8}" presName="chevron4" presStyleLbl="alignNode1" presStyleIdx="31" presStyleCnt="35"/>
      <dgm:spPr/>
    </dgm:pt>
    <dgm:pt modelId="{605317ED-E45B-4BF7-B485-FA7F13009E7C}" type="pres">
      <dgm:prSet presAssocID="{F183C4D3-C970-4538-8F37-68DB5434F3C8}" presName="chevron5" presStyleLbl="alignNode1" presStyleIdx="32" presStyleCnt="35"/>
      <dgm:spPr/>
    </dgm:pt>
    <dgm:pt modelId="{6C475DE4-F651-4491-B8B6-A04B4502A1BE}" type="pres">
      <dgm:prSet presAssocID="{F183C4D3-C970-4538-8F37-68DB5434F3C8}" presName="chevron6" presStyleLbl="alignNode1" presStyleIdx="33" presStyleCnt="35"/>
      <dgm:spPr/>
    </dgm:pt>
    <dgm:pt modelId="{536DCC88-9B09-43D3-9FA5-C591DECC5967}" type="pres">
      <dgm:prSet presAssocID="{F183C4D3-C970-4538-8F37-68DB5434F3C8}" presName="chevron7" presStyleLbl="alignNode1" presStyleIdx="34" presStyleCnt="35"/>
      <dgm:spPr/>
    </dgm:pt>
    <dgm:pt modelId="{1EC4973C-3102-4826-9E65-41890DB28438}" type="pres">
      <dgm:prSet presAssocID="{F183C4D3-C970-4538-8F37-68DB5434F3C8}" presName="childtext" presStyleLbl="solidFgAcc1" presStyleIdx="4" presStyleCnt="5">
        <dgm:presLayoutVars>
          <dgm:chMax/>
          <dgm:chPref val="0"/>
          <dgm:bulletEnabled val="1"/>
        </dgm:presLayoutVars>
      </dgm:prSet>
      <dgm:spPr/>
    </dgm:pt>
  </dgm:ptLst>
  <dgm:cxnLst>
    <dgm:cxn modelId="{66273591-0C34-4DB8-84FD-AA4DAB0EC8B1}" srcId="{1D416E01-5D46-43FB-9E26-FEB2B7A7997F}" destId="{50C5426A-76B2-4818-B6C3-3543DB0F181B}" srcOrd="0" destOrd="0" parTransId="{55B6B6EE-0181-42E6-BA4E-927851308AC7}" sibTransId="{EA9F4455-1636-40F4-93E4-BEF87F5113A2}"/>
    <dgm:cxn modelId="{48B953DF-B361-455B-A317-F6B27855ABD5}" type="presOf" srcId="{69F1FFC5-D094-4319-B703-EF179F34C7C3}" destId="{239BDA58-4AE7-4188-9A06-3365E8A85537}" srcOrd="0" destOrd="0" presId="urn:microsoft.com/office/officeart/2008/layout/VerticalAccentList"/>
    <dgm:cxn modelId="{C4DA3C83-03E8-43A0-A843-16E4DEA24ACC}" srcId="{44FFF9B3-E32E-4F0A-A53E-3189422C8B58}" destId="{34BC75CC-82AD-4A28-9CF8-D54469AAA456}" srcOrd="0" destOrd="0" parTransId="{C64DFC9B-42D9-4D29-B310-3A6DAACBFC3E}" sibTransId="{3AEE033C-E43F-4D46-B1AF-9E04163FF201}"/>
    <dgm:cxn modelId="{0AED3B02-65C9-40A6-812C-CA3ECA32C484}" srcId="{69F1FFC5-D094-4319-B703-EF179F34C7C3}" destId="{F183C4D3-C970-4538-8F37-68DB5434F3C8}" srcOrd="4" destOrd="0" parTransId="{7DA73CA0-9598-422C-B451-C2F1119F239D}" sibTransId="{FF56549F-D1FE-4DC6-A126-E6A2153608BF}"/>
    <dgm:cxn modelId="{8800B6E5-33AA-45BA-9A6C-4BC560FB5891}" srcId="{F183C4D3-C970-4538-8F37-68DB5434F3C8}" destId="{C930A263-CDDB-4FCD-86A2-777418ACABDF}" srcOrd="0" destOrd="0" parTransId="{B558F9B6-340B-4270-8ECC-9DF849D468EB}" sibTransId="{F94DC323-9E63-4176-BD15-6F052321FD9B}"/>
    <dgm:cxn modelId="{0EEC757F-2E3F-4557-9278-4F09020A023D}" srcId="{9AB04114-2ADC-4BA4-BE2C-24D67560DDB2}" destId="{BBD12DB0-6279-4943-865D-D487D2287BA5}" srcOrd="0" destOrd="0" parTransId="{F67AF9E9-74EB-4ABF-971C-9F33EA8BA23E}" sibTransId="{A02D012A-E6E9-4551-A257-5578928079DF}"/>
    <dgm:cxn modelId="{8B7FC603-7860-4CBD-93AD-577AD7DEA8DC}" type="presOf" srcId="{9AB04114-2ADC-4BA4-BE2C-24D67560DDB2}" destId="{80DCF3D6-D37A-4212-8DD8-3E6017FBDA41}" srcOrd="0" destOrd="0" presId="urn:microsoft.com/office/officeart/2008/layout/VerticalAccentList"/>
    <dgm:cxn modelId="{048F9069-3442-4845-BEDB-B2FB9F09DFF6}" srcId="{69F1FFC5-D094-4319-B703-EF179F34C7C3}" destId="{1D416E01-5D46-43FB-9E26-FEB2B7A7997F}" srcOrd="1" destOrd="0" parTransId="{E35FBFB3-A866-4C64-AE1A-61C2EF00E5E4}" sibTransId="{DCF1A8B8-A653-4027-B7CC-7C83AC479EA4}"/>
    <dgm:cxn modelId="{95C17119-0C65-4320-A092-9DC01D696E1B}" srcId="{262D8B21-6D1B-4E90-A2FC-BC0490D33720}" destId="{F529BF01-E9BC-4838-AC1C-43C4C2B095A8}" srcOrd="0" destOrd="0" parTransId="{FBB616D2-CDE6-417C-B074-8592C8427745}" sibTransId="{08E51534-6743-48E3-9D57-35539A29DBE1}"/>
    <dgm:cxn modelId="{E1FA0FBC-CCB2-4765-96B4-9EE6AE5FD87E}" type="presOf" srcId="{F529BF01-E9BC-4838-AC1C-43C4C2B095A8}" destId="{ACBE9F97-5B88-4887-AD47-46B16C6A7E70}" srcOrd="0" destOrd="0" presId="urn:microsoft.com/office/officeart/2008/layout/VerticalAccentList"/>
    <dgm:cxn modelId="{186925F5-CE83-4DFC-B33A-2D35B98F1F31}" type="presOf" srcId="{50C5426A-76B2-4818-B6C3-3543DB0F181B}" destId="{21E41A6B-9DA6-43DC-8367-E0271F14DA17}" srcOrd="0" destOrd="0" presId="urn:microsoft.com/office/officeart/2008/layout/VerticalAccentList"/>
    <dgm:cxn modelId="{FD763BE8-C92E-4AA3-BE30-392967265D76}" type="presOf" srcId="{C930A263-CDDB-4FCD-86A2-777418ACABDF}" destId="{1EC4973C-3102-4826-9E65-41890DB28438}" srcOrd="0" destOrd="0" presId="urn:microsoft.com/office/officeart/2008/layout/VerticalAccentList"/>
    <dgm:cxn modelId="{F8DA9235-1643-4224-90CA-F57CECE2F4E3}" type="presOf" srcId="{BBD12DB0-6279-4943-865D-D487D2287BA5}" destId="{37AC14B1-0697-4686-BA29-5689DED8FD1A}" srcOrd="0" destOrd="0" presId="urn:microsoft.com/office/officeart/2008/layout/VerticalAccentList"/>
    <dgm:cxn modelId="{1A5290B4-DE29-4BDC-AD8D-101F232E4DF8}" srcId="{69F1FFC5-D094-4319-B703-EF179F34C7C3}" destId="{44FFF9B3-E32E-4F0A-A53E-3189422C8B58}" srcOrd="0" destOrd="0" parTransId="{D6E73862-1475-4F6F-97FD-B33B53818245}" sibTransId="{AAF14B4A-0F60-458B-9919-438141E39F1E}"/>
    <dgm:cxn modelId="{0AAEAEBE-F237-4919-893E-7AE4A454F8D0}" type="presOf" srcId="{262D8B21-6D1B-4E90-A2FC-BC0490D33720}" destId="{ACF1E48C-1FC5-431D-9F11-0C81078EFA84}" srcOrd="0" destOrd="0" presId="urn:microsoft.com/office/officeart/2008/layout/VerticalAccentList"/>
    <dgm:cxn modelId="{FBABB2A9-6A54-4D20-911C-DCA4F0A8F376}" type="presOf" srcId="{44FFF9B3-E32E-4F0A-A53E-3189422C8B58}" destId="{AB9FEFEC-E766-4017-A888-D78F20B95FD8}" srcOrd="0" destOrd="0" presId="urn:microsoft.com/office/officeart/2008/layout/VerticalAccentList"/>
    <dgm:cxn modelId="{52EABB68-4C16-4591-B75B-B7046E7C499B}" type="presOf" srcId="{34BC75CC-82AD-4A28-9CF8-D54469AAA456}" destId="{5DF8A939-9AD3-4BD8-9CDE-76330C4DE387}" srcOrd="0" destOrd="0" presId="urn:microsoft.com/office/officeart/2008/layout/VerticalAccentList"/>
    <dgm:cxn modelId="{9B52268F-EBA8-4A66-9120-76B6441B4B85}" srcId="{69F1FFC5-D094-4319-B703-EF179F34C7C3}" destId="{262D8B21-6D1B-4E90-A2FC-BC0490D33720}" srcOrd="3" destOrd="0" parTransId="{78F4E57C-4E2F-4371-87F2-08E41D42BF58}" sibTransId="{5FACAB42-E5F4-462B-A1CD-3045765A7D6A}"/>
    <dgm:cxn modelId="{4CBF502B-AF54-4D2B-8CEA-2234F170C08C}" type="presOf" srcId="{1D416E01-5D46-43FB-9E26-FEB2B7A7997F}" destId="{BE8277F2-AADE-4BEF-8965-1395E84F8DE3}" srcOrd="0" destOrd="0" presId="urn:microsoft.com/office/officeart/2008/layout/VerticalAccentList"/>
    <dgm:cxn modelId="{3CE34774-7F23-4682-B692-EA85146336F8}" type="presOf" srcId="{F183C4D3-C970-4538-8F37-68DB5434F3C8}" destId="{AA796E8A-DF47-4D08-A050-D770B9701F36}" srcOrd="0" destOrd="0" presId="urn:microsoft.com/office/officeart/2008/layout/VerticalAccentList"/>
    <dgm:cxn modelId="{770756C6-A68F-4A6B-9649-CA6AD27256FB}" srcId="{69F1FFC5-D094-4319-B703-EF179F34C7C3}" destId="{9AB04114-2ADC-4BA4-BE2C-24D67560DDB2}" srcOrd="2" destOrd="0" parTransId="{341CB8D9-E79C-407B-8E05-E49133700580}" sibTransId="{48D8EC4B-C420-4306-B1D5-707A845E4E6D}"/>
    <dgm:cxn modelId="{D3C057D7-E3AC-483E-AAD1-3781D23D8445}" type="presParOf" srcId="{239BDA58-4AE7-4188-9A06-3365E8A85537}" destId="{DC01ADA8-2DD6-479E-8091-C44CC81405A0}" srcOrd="0" destOrd="0" presId="urn:microsoft.com/office/officeart/2008/layout/VerticalAccentList"/>
    <dgm:cxn modelId="{B4616B2E-CD42-40FA-88BA-092062B8AE28}" type="presParOf" srcId="{DC01ADA8-2DD6-479E-8091-C44CC81405A0}" destId="{AB9FEFEC-E766-4017-A888-D78F20B95FD8}" srcOrd="0" destOrd="0" presId="urn:microsoft.com/office/officeart/2008/layout/VerticalAccentList"/>
    <dgm:cxn modelId="{918E98F0-5F84-4A36-B4DD-F3645C67B3E8}" type="presParOf" srcId="{239BDA58-4AE7-4188-9A06-3365E8A85537}" destId="{EED07EE9-79D3-44EE-9E51-DCA9A77E0024}" srcOrd="1" destOrd="0" presId="urn:microsoft.com/office/officeart/2008/layout/VerticalAccentList"/>
    <dgm:cxn modelId="{B134A7A9-4AB2-4BD4-B80D-9927A08EF2CD}" type="presParOf" srcId="{EED07EE9-79D3-44EE-9E51-DCA9A77E0024}" destId="{97D3B609-A866-4E40-BFF9-CA0F6D3F4EF0}" srcOrd="0" destOrd="0" presId="urn:microsoft.com/office/officeart/2008/layout/VerticalAccentList"/>
    <dgm:cxn modelId="{0548D024-10B2-4035-A3E0-B32E1C12A465}" type="presParOf" srcId="{EED07EE9-79D3-44EE-9E51-DCA9A77E0024}" destId="{FE989524-D96B-42C1-83AA-FEA35870E072}" srcOrd="1" destOrd="0" presId="urn:microsoft.com/office/officeart/2008/layout/VerticalAccentList"/>
    <dgm:cxn modelId="{A38CA35A-0046-4D0B-B8EA-93DA87136077}" type="presParOf" srcId="{EED07EE9-79D3-44EE-9E51-DCA9A77E0024}" destId="{55D0C116-84B7-4182-A706-64546EF843BE}" srcOrd="2" destOrd="0" presId="urn:microsoft.com/office/officeart/2008/layout/VerticalAccentList"/>
    <dgm:cxn modelId="{383BEBF6-D383-4507-BF04-1062A4834396}" type="presParOf" srcId="{EED07EE9-79D3-44EE-9E51-DCA9A77E0024}" destId="{0DD5D427-EB6D-4D15-AECF-A2A87A056839}" srcOrd="3" destOrd="0" presId="urn:microsoft.com/office/officeart/2008/layout/VerticalAccentList"/>
    <dgm:cxn modelId="{6B7DFEF7-BDF9-47EA-B340-2B59ED0B2BCF}" type="presParOf" srcId="{EED07EE9-79D3-44EE-9E51-DCA9A77E0024}" destId="{C6C16770-DCC4-42AD-8733-08ECB211010B}" srcOrd="4" destOrd="0" presId="urn:microsoft.com/office/officeart/2008/layout/VerticalAccentList"/>
    <dgm:cxn modelId="{6A026598-E9C6-48D9-8766-CD333D503650}" type="presParOf" srcId="{EED07EE9-79D3-44EE-9E51-DCA9A77E0024}" destId="{30CD39A6-8CD3-4D01-8DEF-410CF50E3834}" srcOrd="5" destOrd="0" presId="urn:microsoft.com/office/officeart/2008/layout/VerticalAccentList"/>
    <dgm:cxn modelId="{D790018C-A3B9-429D-97E9-0694DA920C15}" type="presParOf" srcId="{EED07EE9-79D3-44EE-9E51-DCA9A77E0024}" destId="{B37308CB-376F-4BE0-8F1D-30C388B23838}" srcOrd="6" destOrd="0" presId="urn:microsoft.com/office/officeart/2008/layout/VerticalAccentList"/>
    <dgm:cxn modelId="{3057DAD3-A517-4EAD-A7BB-3AEE475AF09E}" type="presParOf" srcId="{EED07EE9-79D3-44EE-9E51-DCA9A77E0024}" destId="{5DF8A939-9AD3-4BD8-9CDE-76330C4DE387}" srcOrd="7" destOrd="0" presId="urn:microsoft.com/office/officeart/2008/layout/VerticalAccentList"/>
    <dgm:cxn modelId="{50C6ADB5-BBDA-40E8-976A-50B2EF916322}" type="presParOf" srcId="{239BDA58-4AE7-4188-9A06-3365E8A85537}" destId="{353513AF-CA05-4438-BCDF-2835579039A5}" srcOrd="2" destOrd="0" presId="urn:microsoft.com/office/officeart/2008/layout/VerticalAccentList"/>
    <dgm:cxn modelId="{C90255B4-9E44-4CC8-A93C-C0DC8E4181D3}" type="presParOf" srcId="{239BDA58-4AE7-4188-9A06-3365E8A85537}" destId="{79F09814-46F3-4A35-BAAF-A195BAD78D7E}" srcOrd="3" destOrd="0" presId="urn:microsoft.com/office/officeart/2008/layout/VerticalAccentList"/>
    <dgm:cxn modelId="{4AEEB81F-3F99-4578-A729-30E73B101156}" type="presParOf" srcId="{79F09814-46F3-4A35-BAAF-A195BAD78D7E}" destId="{BE8277F2-AADE-4BEF-8965-1395E84F8DE3}" srcOrd="0" destOrd="0" presId="urn:microsoft.com/office/officeart/2008/layout/VerticalAccentList"/>
    <dgm:cxn modelId="{851DEBCA-3694-4CF4-8D01-A865F7251CC8}" type="presParOf" srcId="{239BDA58-4AE7-4188-9A06-3365E8A85537}" destId="{D61C7875-5AD7-420C-B6E8-34C8F9602D27}" srcOrd="4" destOrd="0" presId="urn:microsoft.com/office/officeart/2008/layout/VerticalAccentList"/>
    <dgm:cxn modelId="{746ABE65-33F0-4045-AA66-44A1C7EDA123}" type="presParOf" srcId="{D61C7875-5AD7-420C-B6E8-34C8F9602D27}" destId="{EF95BF36-4070-4613-B449-177C352B4E99}" srcOrd="0" destOrd="0" presId="urn:microsoft.com/office/officeart/2008/layout/VerticalAccentList"/>
    <dgm:cxn modelId="{A00EEC64-74E3-4514-A16E-2A9B75B273AB}" type="presParOf" srcId="{D61C7875-5AD7-420C-B6E8-34C8F9602D27}" destId="{5FAE8C13-B20C-4863-A8D5-B1AA25D459C5}" srcOrd="1" destOrd="0" presId="urn:microsoft.com/office/officeart/2008/layout/VerticalAccentList"/>
    <dgm:cxn modelId="{C5B53E4F-88AA-4601-99A0-BC6AE6158701}" type="presParOf" srcId="{D61C7875-5AD7-420C-B6E8-34C8F9602D27}" destId="{409B93F2-FC45-4341-8943-947DDC26BC52}" srcOrd="2" destOrd="0" presId="urn:microsoft.com/office/officeart/2008/layout/VerticalAccentList"/>
    <dgm:cxn modelId="{A7714012-7C3E-4BE0-8F3D-A8DA91A2D787}" type="presParOf" srcId="{D61C7875-5AD7-420C-B6E8-34C8F9602D27}" destId="{179B35B9-361C-4229-BE10-E02DFEE07527}" srcOrd="3" destOrd="0" presId="urn:microsoft.com/office/officeart/2008/layout/VerticalAccentList"/>
    <dgm:cxn modelId="{7815102E-3BB6-4DE4-B105-5D2625A48BB0}" type="presParOf" srcId="{D61C7875-5AD7-420C-B6E8-34C8F9602D27}" destId="{983649BF-1DBE-4854-B538-0CE479ECA003}" srcOrd="4" destOrd="0" presId="urn:microsoft.com/office/officeart/2008/layout/VerticalAccentList"/>
    <dgm:cxn modelId="{AB18CD16-D79B-46A5-B124-F70BB1BFC8EC}" type="presParOf" srcId="{D61C7875-5AD7-420C-B6E8-34C8F9602D27}" destId="{C4FF8F89-0F41-450C-83C5-AD7900A6BF0F}" srcOrd="5" destOrd="0" presId="urn:microsoft.com/office/officeart/2008/layout/VerticalAccentList"/>
    <dgm:cxn modelId="{A956B6C7-1273-49B0-8935-66B55BF82D15}" type="presParOf" srcId="{D61C7875-5AD7-420C-B6E8-34C8F9602D27}" destId="{C0B133C5-A237-44B9-9435-B8CAF44017B0}" srcOrd="6" destOrd="0" presId="urn:microsoft.com/office/officeart/2008/layout/VerticalAccentList"/>
    <dgm:cxn modelId="{98FD4A15-05EE-4AA1-B5E3-088B69B663DB}" type="presParOf" srcId="{D61C7875-5AD7-420C-B6E8-34C8F9602D27}" destId="{21E41A6B-9DA6-43DC-8367-E0271F14DA17}" srcOrd="7" destOrd="0" presId="urn:microsoft.com/office/officeart/2008/layout/VerticalAccentList"/>
    <dgm:cxn modelId="{DFE899FC-330D-42DF-B192-840BD03F3566}" type="presParOf" srcId="{239BDA58-4AE7-4188-9A06-3365E8A85537}" destId="{910D25F8-6FBB-4981-A2D0-DF8521B32E5C}" srcOrd="5" destOrd="0" presId="urn:microsoft.com/office/officeart/2008/layout/VerticalAccentList"/>
    <dgm:cxn modelId="{B3B9D386-842F-4603-86A8-7EC7ED54B6EC}" type="presParOf" srcId="{239BDA58-4AE7-4188-9A06-3365E8A85537}" destId="{07C7270D-2BCC-41EA-85BC-B91AC7C052AC}" srcOrd="6" destOrd="0" presId="urn:microsoft.com/office/officeart/2008/layout/VerticalAccentList"/>
    <dgm:cxn modelId="{683D7946-899A-426E-8AC0-A2BC587F9F5B}" type="presParOf" srcId="{07C7270D-2BCC-41EA-85BC-B91AC7C052AC}" destId="{80DCF3D6-D37A-4212-8DD8-3E6017FBDA41}" srcOrd="0" destOrd="0" presId="urn:microsoft.com/office/officeart/2008/layout/VerticalAccentList"/>
    <dgm:cxn modelId="{0D4C3DB8-34C8-434D-9630-DB36EB2CF6DF}" type="presParOf" srcId="{239BDA58-4AE7-4188-9A06-3365E8A85537}" destId="{F75CAF0A-B978-4E84-9CC4-7478F7B28E9C}" srcOrd="7" destOrd="0" presId="urn:microsoft.com/office/officeart/2008/layout/VerticalAccentList"/>
    <dgm:cxn modelId="{4732F3A2-13CF-4971-9EDC-B628AA864F84}" type="presParOf" srcId="{F75CAF0A-B978-4E84-9CC4-7478F7B28E9C}" destId="{02D278BF-6D6F-4D68-BADE-40942D496C21}" srcOrd="0" destOrd="0" presId="urn:microsoft.com/office/officeart/2008/layout/VerticalAccentList"/>
    <dgm:cxn modelId="{C400FF9F-B39E-4CC7-B933-E4E494B6B28C}" type="presParOf" srcId="{F75CAF0A-B978-4E84-9CC4-7478F7B28E9C}" destId="{EDE7109B-C71A-4059-AC2C-A2FDF7F52257}" srcOrd="1" destOrd="0" presId="urn:microsoft.com/office/officeart/2008/layout/VerticalAccentList"/>
    <dgm:cxn modelId="{A028A46D-BDB2-4E56-AF2E-8793FB6A121A}" type="presParOf" srcId="{F75CAF0A-B978-4E84-9CC4-7478F7B28E9C}" destId="{8919C545-C6E7-4FFA-B787-AA83BEC0D429}" srcOrd="2" destOrd="0" presId="urn:microsoft.com/office/officeart/2008/layout/VerticalAccentList"/>
    <dgm:cxn modelId="{8BA605E4-3631-4F34-8093-52B19CF25F41}" type="presParOf" srcId="{F75CAF0A-B978-4E84-9CC4-7478F7B28E9C}" destId="{CB732CAE-985D-4C21-AF33-9F5F7ABC8DC8}" srcOrd="3" destOrd="0" presId="urn:microsoft.com/office/officeart/2008/layout/VerticalAccentList"/>
    <dgm:cxn modelId="{C149E5C6-8B40-46F2-9AD4-E11E775CB7A1}" type="presParOf" srcId="{F75CAF0A-B978-4E84-9CC4-7478F7B28E9C}" destId="{FA1A234D-ADF9-4C18-9B59-BC91E4FB272E}" srcOrd="4" destOrd="0" presId="urn:microsoft.com/office/officeart/2008/layout/VerticalAccentList"/>
    <dgm:cxn modelId="{2FD94E74-899A-4707-98A0-5D2B8F4E81FA}" type="presParOf" srcId="{F75CAF0A-B978-4E84-9CC4-7478F7B28E9C}" destId="{94AA775F-A878-4E3B-A61D-72F8AD401D72}" srcOrd="5" destOrd="0" presId="urn:microsoft.com/office/officeart/2008/layout/VerticalAccentList"/>
    <dgm:cxn modelId="{9933E749-512E-4EDD-AA77-957F90BB9E50}" type="presParOf" srcId="{F75CAF0A-B978-4E84-9CC4-7478F7B28E9C}" destId="{0DAD66E9-D18E-4D5D-900E-540486A523CC}" srcOrd="6" destOrd="0" presId="urn:microsoft.com/office/officeart/2008/layout/VerticalAccentList"/>
    <dgm:cxn modelId="{FD9C6A0B-3F94-404A-BEFF-90144E0E3068}" type="presParOf" srcId="{F75CAF0A-B978-4E84-9CC4-7478F7B28E9C}" destId="{37AC14B1-0697-4686-BA29-5689DED8FD1A}" srcOrd="7" destOrd="0" presId="urn:microsoft.com/office/officeart/2008/layout/VerticalAccentList"/>
    <dgm:cxn modelId="{A15351B5-1482-47EE-A03F-A671336CA395}" type="presParOf" srcId="{239BDA58-4AE7-4188-9A06-3365E8A85537}" destId="{43BB817E-D064-4ABD-BB34-E96DD6DDDBBB}" srcOrd="8" destOrd="0" presId="urn:microsoft.com/office/officeart/2008/layout/VerticalAccentList"/>
    <dgm:cxn modelId="{2DA42FA7-949B-4B56-8E08-3B6602ED1F9C}" type="presParOf" srcId="{239BDA58-4AE7-4188-9A06-3365E8A85537}" destId="{E5A5F8DE-EBFA-4DE1-B876-28DF5D60AE03}" srcOrd="9" destOrd="0" presId="urn:microsoft.com/office/officeart/2008/layout/VerticalAccentList"/>
    <dgm:cxn modelId="{5F014D14-6963-46A4-88A4-3D56900D82E4}" type="presParOf" srcId="{E5A5F8DE-EBFA-4DE1-B876-28DF5D60AE03}" destId="{ACF1E48C-1FC5-431D-9F11-0C81078EFA84}" srcOrd="0" destOrd="0" presId="urn:microsoft.com/office/officeart/2008/layout/VerticalAccentList"/>
    <dgm:cxn modelId="{1D8A4A6C-BCAD-440D-84CC-FDBF4AE7C941}" type="presParOf" srcId="{239BDA58-4AE7-4188-9A06-3365E8A85537}" destId="{AAE76318-E754-42AA-93D2-3EED6000846D}" srcOrd="10" destOrd="0" presId="urn:microsoft.com/office/officeart/2008/layout/VerticalAccentList"/>
    <dgm:cxn modelId="{05932C33-C968-4267-9666-DEDD06C255BC}" type="presParOf" srcId="{AAE76318-E754-42AA-93D2-3EED6000846D}" destId="{9C3FE213-57E4-4FA0-98F7-76F4399B3F31}" srcOrd="0" destOrd="0" presId="urn:microsoft.com/office/officeart/2008/layout/VerticalAccentList"/>
    <dgm:cxn modelId="{7B88022F-6DB6-4990-AFD4-9B575FE8365E}" type="presParOf" srcId="{AAE76318-E754-42AA-93D2-3EED6000846D}" destId="{A558876B-03DB-4F26-B465-93268D2CBF5E}" srcOrd="1" destOrd="0" presId="urn:microsoft.com/office/officeart/2008/layout/VerticalAccentList"/>
    <dgm:cxn modelId="{E1998AFE-1EC3-489B-8C0E-EECD4ECAD0D3}" type="presParOf" srcId="{AAE76318-E754-42AA-93D2-3EED6000846D}" destId="{A52ABFBB-4A4C-4D88-8164-9571A296CF8E}" srcOrd="2" destOrd="0" presId="urn:microsoft.com/office/officeart/2008/layout/VerticalAccentList"/>
    <dgm:cxn modelId="{2AE4AD6F-7084-43B2-B929-9C410821C32A}" type="presParOf" srcId="{AAE76318-E754-42AA-93D2-3EED6000846D}" destId="{A54AC861-D903-4E49-9A41-3D0E96B3502E}" srcOrd="3" destOrd="0" presId="urn:microsoft.com/office/officeart/2008/layout/VerticalAccentList"/>
    <dgm:cxn modelId="{EF1DA9AD-82C5-4A45-AAA7-8B5F3F5CF0E4}" type="presParOf" srcId="{AAE76318-E754-42AA-93D2-3EED6000846D}" destId="{058B10C7-0E84-4932-9AD5-7ADF75CCBE74}" srcOrd="4" destOrd="0" presId="urn:microsoft.com/office/officeart/2008/layout/VerticalAccentList"/>
    <dgm:cxn modelId="{10365225-2084-45F7-A2D9-40E7A924729E}" type="presParOf" srcId="{AAE76318-E754-42AA-93D2-3EED6000846D}" destId="{A2A17D6B-13D0-419D-B7E3-CA1DAEF7F7FD}" srcOrd="5" destOrd="0" presId="urn:microsoft.com/office/officeart/2008/layout/VerticalAccentList"/>
    <dgm:cxn modelId="{732A3E03-D778-4F6C-9A83-2CBC1DC9159B}" type="presParOf" srcId="{AAE76318-E754-42AA-93D2-3EED6000846D}" destId="{0CB4CA01-EF78-4458-AA67-D9D12CCB621C}" srcOrd="6" destOrd="0" presId="urn:microsoft.com/office/officeart/2008/layout/VerticalAccentList"/>
    <dgm:cxn modelId="{8ACFEA41-488B-4C19-841F-3F82DB7DBF8B}" type="presParOf" srcId="{AAE76318-E754-42AA-93D2-3EED6000846D}" destId="{ACBE9F97-5B88-4887-AD47-46B16C6A7E70}" srcOrd="7" destOrd="0" presId="urn:microsoft.com/office/officeart/2008/layout/VerticalAccentList"/>
    <dgm:cxn modelId="{2EE3587E-BC45-4A81-ADCD-968D88F925D1}" type="presParOf" srcId="{239BDA58-4AE7-4188-9A06-3365E8A85537}" destId="{C86E27FE-0E17-4C08-B26F-A1F9941EF38F}" srcOrd="11" destOrd="0" presId="urn:microsoft.com/office/officeart/2008/layout/VerticalAccentList"/>
    <dgm:cxn modelId="{E7D572A1-4695-4001-AB17-E5D65322D2FD}" type="presParOf" srcId="{239BDA58-4AE7-4188-9A06-3365E8A85537}" destId="{C2C3C600-60EC-412A-86E0-E0389BA806B9}" srcOrd="12" destOrd="0" presId="urn:microsoft.com/office/officeart/2008/layout/VerticalAccentList"/>
    <dgm:cxn modelId="{90BEE757-0CDB-4352-AA43-B7F1E8A6AB91}" type="presParOf" srcId="{C2C3C600-60EC-412A-86E0-E0389BA806B9}" destId="{AA796E8A-DF47-4D08-A050-D770B9701F36}" srcOrd="0" destOrd="0" presId="urn:microsoft.com/office/officeart/2008/layout/VerticalAccentList"/>
    <dgm:cxn modelId="{515A5782-0560-494C-B773-1F26A52CEA4B}" type="presParOf" srcId="{239BDA58-4AE7-4188-9A06-3365E8A85537}" destId="{80E730FE-D0A6-4AF4-B2A7-0871DCEF2C35}" srcOrd="13" destOrd="0" presId="urn:microsoft.com/office/officeart/2008/layout/VerticalAccentList"/>
    <dgm:cxn modelId="{25B339CE-006A-4016-A293-C4ACBF3B70F4}" type="presParOf" srcId="{80E730FE-D0A6-4AF4-B2A7-0871DCEF2C35}" destId="{6446FD69-5173-4EA5-AF5A-1EF8372CB41B}" srcOrd="0" destOrd="0" presId="urn:microsoft.com/office/officeart/2008/layout/VerticalAccentList"/>
    <dgm:cxn modelId="{AF7F2596-B933-4E51-A76F-3EC42134C206}" type="presParOf" srcId="{80E730FE-D0A6-4AF4-B2A7-0871DCEF2C35}" destId="{A642D3D3-FDC3-4827-948F-020681651193}" srcOrd="1" destOrd="0" presId="urn:microsoft.com/office/officeart/2008/layout/VerticalAccentList"/>
    <dgm:cxn modelId="{08D562B0-81FC-4CDE-A241-88350EDD67DE}" type="presParOf" srcId="{80E730FE-D0A6-4AF4-B2A7-0871DCEF2C35}" destId="{A0E1DEAD-F579-4601-9A72-1C1F7CC6F52D}" srcOrd="2" destOrd="0" presId="urn:microsoft.com/office/officeart/2008/layout/VerticalAccentList"/>
    <dgm:cxn modelId="{9C5E6726-5594-4D30-B897-577B46ACB749}" type="presParOf" srcId="{80E730FE-D0A6-4AF4-B2A7-0871DCEF2C35}" destId="{67BBF83E-C794-401C-96C5-A4494571BCDE}" srcOrd="3" destOrd="0" presId="urn:microsoft.com/office/officeart/2008/layout/VerticalAccentList"/>
    <dgm:cxn modelId="{ECD8F865-0680-4EC3-BB99-2170AB79E642}" type="presParOf" srcId="{80E730FE-D0A6-4AF4-B2A7-0871DCEF2C35}" destId="{605317ED-E45B-4BF7-B485-FA7F13009E7C}" srcOrd="4" destOrd="0" presId="urn:microsoft.com/office/officeart/2008/layout/VerticalAccentList"/>
    <dgm:cxn modelId="{E51B40A3-9649-4DF6-B337-26A47150773A}" type="presParOf" srcId="{80E730FE-D0A6-4AF4-B2A7-0871DCEF2C35}" destId="{6C475DE4-F651-4491-B8B6-A04B4502A1BE}" srcOrd="5" destOrd="0" presId="urn:microsoft.com/office/officeart/2008/layout/VerticalAccentList"/>
    <dgm:cxn modelId="{13A9E030-8D4C-44FB-9241-1CC68A08F652}" type="presParOf" srcId="{80E730FE-D0A6-4AF4-B2A7-0871DCEF2C35}" destId="{536DCC88-9B09-43D3-9FA5-C591DECC5967}" srcOrd="6" destOrd="0" presId="urn:microsoft.com/office/officeart/2008/layout/VerticalAccentList"/>
    <dgm:cxn modelId="{EABF0D7C-F99A-405C-BF4A-C7F0B15650CF}" type="presParOf" srcId="{80E730FE-D0A6-4AF4-B2A7-0871DCEF2C35}" destId="{1EC4973C-3102-4826-9E65-41890DB2843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37E9999-D756-4D89-99DF-8F557A87A45F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4CBE2A14-1B00-43B4-9C58-C9E865290BB4}">
      <dgm:prSet phldrT="[Text]"/>
      <dgm:spPr/>
      <dgm:t>
        <a:bodyPr/>
        <a:lstStyle/>
        <a:p>
          <a:r>
            <a:rPr lang="id-ID" b="1" dirty="0" smtClean="0"/>
            <a:t>KOLEKSI PERPUSTAKAAN</a:t>
          </a:r>
          <a:endParaRPr lang="id-ID" b="1" dirty="0"/>
        </a:p>
      </dgm:t>
    </dgm:pt>
    <dgm:pt modelId="{B39B1AE8-EF70-45F5-BC81-B419EBCFEBC0}" type="parTrans" cxnId="{8BD3E15E-AB7B-472C-AF96-371A4FECEA15}">
      <dgm:prSet/>
      <dgm:spPr/>
      <dgm:t>
        <a:bodyPr/>
        <a:lstStyle/>
        <a:p>
          <a:endParaRPr lang="id-ID"/>
        </a:p>
      </dgm:t>
    </dgm:pt>
    <dgm:pt modelId="{2CFC4C3C-3147-40A6-8D2D-1A7F60C66C6E}" type="sibTrans" cxnId="{8BD3E15E-AB7B-472C-AF96-371A4FECEA15}">
      <dgm:prSet/>
      <dgm:spPr/>
      <dgm:t>
        <a:bodyPr/>
        <a:lstStyle/>
        <a:p>
          <a:endParaRPr lang="id-ID"/>
        </a:p>
      </dgm:t>
    </dgm:pt>
    <dgm:pt modelId="{23C316F3-252B-469E-9004-F7A891E65389}">
      <dgm:prSet phldrT="[Text]" custT="1"/>
      <dgm:spPr/>
      <dgm:t>
        <a:bodyPr/>
        <a:lstStyle/>
        <a:p>
          <a:r>
            <a:rPr lang="id-ID" sz="1400" b="1" dirty="0" smtClean="0">
              <a:solidFill>
                <a:srgbClr val="002060"/>
              </a:solidFill>
              <a:latin typeface="Adobe Gothic Std B"/>
            </a:rPr>
            <a:t>Pengadaan /pembelian</a:t>
          </a:r>
          <a:endParaRPr lang="id-ID" sz="1400" dirty="0">
            <a:solidFill>
              <a:srgbClr val="002060"/>
            </a:solidFill>
            <a:latin typeface="Adobe Gothic Std B"/>
          </a:endParaRPr>
        </a:p>
      </dgm:t>
    </dgm:pt>
    <dgm:pt modelId="{83A02B85-01E8-463A-AE77-4885258E3FA8}" type="parTrans" cxnId="{8B0994D3-4CE3-4D0C-BE20-B0A1128050FC}">
      <dgm:prSet/>
      <dgm:spPr/>
      <dgm:t>
        <a:bodyPr/>
        <a:lstStyle/>
        <a:p>
          <a:endParaRPr lang="id-ID"/>
        </a:p>
      </dgm:t>
    </dgm:pt>
    <dgm:pt modelId="{7DA2CC14-6407-4104-B2AE-4D93682420D6}" type="sibTrans" cxnId="{8B0994D3-4CE3-4D0C-BE20-B0A1128050FC}">
      <dgm:prSet/>
      <dgm:spPr/>
      <dgm:t>
        <a:bodyPr/>
        <a:lstStyle/>
        <a:p>
          <a:endParaRPr lang="id-ID"/>
        </a:p>
      </dgm:t>
    </dgm:pt>
    <dgm:pt modelId="{DD52829A-7C38-4186-84B6-D811531BE0AA}">
      <dgm:prSet phldrT="[Text]" custT="1"/>
      <dgm:spPr/>
      <dgm:t>
        <a:bodyPr/>
        <a:lstStyle/>
        <a:p>
          <a:r>
            <a:rPr lang="id-ID" sz="1400" b="1" dirty="0" smtClean="0">
              <a:solidFill>
                <a:srgbClr val="C00000"/>
              </a:solidFill>
              <a:latin typeface="Adobe Fan Heiti Std B"/>
            </a:rPr>
            <a:t>Katalog </a:t>
          </a:r>
          <a:r>
            <a:rPr lang="en-US" sz="1400" b="1" dirty="0" smtClean="0">
              <a:solidFill>
                <a:srgbClr val="C00000"/>
              </a:solidFill>
              <a:latin typeface="Adobe Fan Heiti Std B"/>
            </a:rPr>
            <a:t>DPK</a:t>
          </a:r>
          <a:r>
            <a:rPr lang="id-ID" sz="1400" b="1" dirty="0" smtClean="0">
              <a:solidFill>
                <a:srgbClr val="C00000"/>
              </a:solidFill>
              <a:latin typeface="Adobe Fan Heiti Std B"/>
            </a:rPr>
            <a:t>D</a:t>
          </a:r>
          <a:endParaRPr lang="id-ID" sz="1400" dirty="0">
            <a:solidFill>
              <a:srgbClr val="C00000"/>
            </a:solidFill>
            <a:latin typeface="Adobe Fan Heiti Std B"/>
          </a:endParaRPr>
        </a:p>
      </dgm:t>
    </dgm:pt>
    <dgm:pt modelId="{7CA0F62F-3C10-45B4-B5AC-F30748653422}" type="parTrans" cxnId="{B0A43F8D-CF5E-4819-9D2C-81D032BE3574}">
      <dgm:prSet/>
      <dgm:spPr/>
      <dgm:t>
        <a:bodyPr/>
        <a:lstStyle/>
        <a:p>
          <a:endParaRPr lang="id-ID"/>
        </a:p>
      </dgm:t>
    </dgm:pt>
    <dgm:pt modelId="{A132A94F-4528-499B-AE95-2C96ACA80C43}" type="sibTrans" cxnId="{B0A43F8D-CF5E-4819-9D2C-81D032BE3574}">
      <dgm:prSet/>
      <dgm:spPr/>
      <dgm:t>
        <a:bodyPr/>
        <a:lstStyle/>
        <a:p>
          <a:endParaRPr lang="id-ID"/>
        </a:p>
      </dgm:t>
    </dgm:pt>
    <dgm:pt modelId="{0B2E68CE-C3C8-40DD-AC82-C341E91E641C}">
      <dgm:prSet phldrT="[Text]"/>
      <dgm:spPr/>
      <dgm:t>
        <a:bodyPr/>
        <a:lstStyle/>
        <a:p>
          <a:r>
            <a:rPr lang="id-ID" b="1" dirty="0" smtClean="0"/>
            <a:t>BIBLIOGRAFI DAERAH</a:t>
          </a:r>
          <a:endParaRPr lang="id-ID" b="1" dirty="0"/>
        </a:p>
      </dgm:t>
    </dgm:pt>
    <dgm:pt modelId="{C42A6C05-96BB-42AE-8CD2-ED45C8070B9E}" type="parTrans" cxnId="{19E480C8-E0AC-4432-A68D-B9E827E35A6B}">
      <dgm:prSet/>
      <dgm:spPr/>
      <dgm:t>
        <a:bodyPr/>
        <a:lstStyle/>
        <a:p>
          <a:endParaRPr lang="id-ID"/>
        </a:p>
      </dgm:t>
    </dgm:pt>
    <dgm:pt modelId="{324C5E6A-41F4-4F5F-B0FC-62CDA3F91847}" type="sibTrans" cxnId="{19E480C8-E0AC-4432-A68D-B9E827E35A6B}">
      <dgm:prSet/>
      <dgm:spPr/>
      <dgm:t>
        <a:bodyPr/>
        <a:lstStyle/>
        <a:p>
          <a:endParaRPr lang="id-ID"/>
        </a:p>
      </dgm:t>
    </dgm:pt>
    <dgm:pt modelId="{A73FE1C2-9C16-4924-B08D-29B5BCD11A88}">
      <dgm:prSet custT="1"/>
      <dgm:spPr/>
      <dgm:t>
        <a:bodyPr/>
        <a:lstStyle/>
        <a:p>
          <a:r>
            <a:rPr lang="id-ID" sz="1600" b="1" dirty="0" smtClean="0">
              <a:solidFill>
                <a:srgbClr val="002060"/>
              </a:solidFill>
              <a:latin typeface="Adobe Fan Heiti Std B"/>
            </a:rPr>
            <a:t>Hadiah</a:t>
          </a:r>
          <a:endParaRPr lang="id-ID" sz="1600" b="1" dirty="0">
            <a:solidFill>
              <a:srgbClr val="002060"/>
            </a:solidFill>
            <a:latin typeface="Adobe Fan Heiti Std B"/>
          </a:endParaRPr>
        </a:p>
      </dgm:t>
    </dgm:pt>
    <dgm:pt modelId="{321B2D13-98DA-4BC6-A761-06072F8931F2}" type="parTrans" cxnId="{3C7447BD-52F1-49D2-A00E-87622B304D48}">
      <dgm:prSet/>
      <dgm:spPr/>
      <dgm:t>
        <a:bodyPr/>
        <a:lstStyle/>
        <a:p>
          <a:endParaRPr lang="id-ID"/>
        </a:p>
      </dgm:t>
    </dgm:pt>
    <dgm:pt modelId="{8AE42F17-AD4B-44D9-ABA6-07B030D41C44}" type="sibTrans" cxnId="{3C7447BD-52F1-49D2-A00E-87622B304D48}">
      <dgm:prSet/>
      <dgm:spPr/>
      <dgm:t>
        <a:bodyPr/>
        <a:lstStyle/>
        <a:p>
          <a:endParaRPr lang="id-ID"/>
        </a:p>
      </dgm:t>
    </dgm:pt>
    <dgm:pt modelId="{6B37623A-28D9-4FE6-9C14-EAF30A465139}">
      <dgm:prSet custT="1"/>
      <dgm:spPr/>
      <dgm:t>
        <a:bodyPr/>
        <a:lstStyle/>
        <a:p>
          <a:r>
            <a:rPr lang="id-ID" sz="1600" b="1" dirty="0" smtClean="0">
              <a:solidFill>
                <a:srgbClr val="002060"/>
              </a:solidFill>
              <a:latin typeface="Adobe Fan Heiti Std B"/>
            </a:rPr>
            <a:t>Tukar menukar</a:t>
          </a:r>
          <a:endParaRPr lang="id-ID" sz="1600" b="1" dirty="0">
            <a:solidFill>
              <a:srgbClr val="002060"/>
            </a:solidFill>
            <a:latin typeface="Adobe Fan Heiti Std B"/>
          </a:endParaRPr>
        </a:p>
      </dgm:t>
    </dgm:pt>
    <dgm:pt modelId="{0D74FFB2-7A8E-4354-A6F9-F0F69B96AB6C}" type="parTrans" cxnId="{F067A2BF-8556-4580-86B8-2AF3E28C5105}">
      <dgm:prSet/>
      <dgm:spPr/>
      <dgm:t>
        <a:bodyPr/>
        <a:lstStyle/>
        <a:p>
          <a:endParaRPr lang="id-ID"/>
        </a:p>
      </dgm:t>
    </dgm:pt>
    <dgm:pt modelId="{C4120330-4663-4C6B-9733-41A25C1AA964}" type="sibTrans" cxnId="{F067A2BF-8556-4580-86B8-2AF3E28C5105}">
      <dgm:prSet/>
      <dgm:spPr/>
      <dgm:t>
        <a:bodyPr/>
        <a:lstStyle/>
        <a:p>
          <a:endParaRPr lang="id-ID"/>
        </a:p>
      </dgm:t>
    </dgm:pt>
    <dgm:pt modelId="{012D0DB8-4103-4357-AA2A-BFA629DA545A}">
      <dgm:prSet phldrT="[Text]" custT="1"/>
      <dgm:spPr/>
      <dgm:t>
        <a:bodyPr/>
        <a:lstStyle/>
        <a:p>
          <a:r>
            <a:rPr lang="id-ID" sz="1400" b="1" dirty="0" smtClean="0">
              <a:solidFill>
                <a:srgbClr val="C00000"/>
              </a:solidFill>
              <a:latin typeface="Adobe Gothic Std B"/>
            </a:rPr>
            <a:t>Katalog Perp. Umum kab / kota</a:t>
          </a:r>
          <a:endParaRPr lang="id-ID" sz="1400" b="1" dirty="0">
            <a:solidFill>
              <a:srgbClr val="C00000"/>
            </a:solidFill>
            <a:latin typeface="Adobe Gothic Std B"/>
          </a:endParaRPr>
        </a:p>
      </dgm:t>
    </dgm:pt>
    <dgm:pt modelId="{BCF74982-C421-4B13-AE53-CC1A22206AAF}" type="parTrans" cxnId="{9472F268-AE18-45D1-8B48-D29AD4DBD4D8}">
      <dgm:prSet/>
      <dgm:spPr/>
      <dgm:t>
        <a:bodyPr/>
        <a:lstStyle/>
        <a:p>
          <a:endParaRPr lang="id-ID"/>
        </a:p>
      </dgm:t>
    </dgm:pt>
    <dgm:pt modelId="{696F1BC6-BC14-44C6-BE2D-9862F35746E7}" type="sibTrans" cxnId="{9472F268-AE18-45D1-8B48-D29AD4DBD4D8}">
      <dgm:prSet/>
      <dgm:spPr/>
      <dgm:t>
        <a:bodyPr/>
        <a:lstStyle/>
        <a:p>
          <a:endParaRPr lang="id-ID"/>
        </a:p>
      </dgm:t>
    </dgm:pt>
    <dgm:pt modelId="{C44352EF-5598-4AA6-BA53-0BEB3FF43027}">
      <dgm:prSet phldrT="[Text]" custT="1"/>
      <dgm:spPr/>
      <dgm:t>
        <a:bodyPr/>
        <a:lstStyle/>
        <a:p>
          <a:r>
            <a:rPr lang="id-ID" sz="1400" b="1" dirty="0" smtClean="0">
              <a:solidFill>
                <a:srgbClr val="C00000"/>
              </a:solidFill>
              <a:latin typeface="Adobe Fan Heiti Std B"/>
            </a:rPr>
            <a:t>Katalog Perp. Khusus</a:t>
          </a:r>
          <a:endParaRPr lang="id-ID" sz="1400" b="1" dirty="0">
            <a:solidFill>
              <a:srgbClr val="C00000"/>
            </a:solidFill>
            <a:latin typeface="Adobe Fan Heiti Std B"/>
          </a:endParaRPr>
        </a:p>
      </dgm:t>
    </dgm:pt>
    <dgm:pt modelId="{B3EF4DE1-1802-4F56-A0F6-B5E830012412}" type="parTrans" cxnId="{0465F976-4219-4165-8EBB-E8DD3776B724}">
      <dgm:prSet/>
      <dgm:spPr/>
      <dgm:t>
        <a:bodyPr/>
        <a:lstStyle/>
        <a:p>
          <a:endParaRPr lang="id-ID"/>
        </a:p>
      </dgm:t>
    </dgm:pt>
    <dgm:pt modelId="{72269B56-A2FC-49D8-A324-4861CD9EB1F1}" type="sibTrans" cxnId="{0465F976-4219-4165-8EBB-E8DD3776B724}">
      <dgm:prSet/>
      <dgm:spPr/>
      <dgm:t>
        <a:bodyPr/>
        <a:lstStyle/>
        <a:p>
          <a:endParaRPr lang="id-ID"/>
        </a:p>
      </dgm:t>
    </dgm:pt>
    <dgm:pt modelId="{F40B764E-ABB7-4EDD-B118-ED6D2B1099C3}">
      <dgm:prSet phldrT="[Text]" custT="1"/>
      <dgm:spPr/>
      <dgm:t>
        <a:bodyPr/>
        <a:lstStyle/>
        <a:p>
          <a:r>
            <a:rPr lang="id-ID" sz="1400" b="1" dirty="0" smtClean="0">
              <a:solidFill>
                <a:srgbClr val="C00000"/>
              </a:solidFill>
              <a:latin typeface="Adobe Gothic Std B"/>
            </a:rPr>
            <a:t>Katalog Perp. Perguruan tinggi</a:t>
          </a:r>
          <a:endParaRPr lang="id-ID" sz="1400" dirty="0">
            <a:solidFill>
              <a:srgbClr val="C00000"/>
            </a:solidFill>
            <a:latin typeface="Adobe Gothic Std B"/>
          </a:endParaRPr>
        </a:p>
      </dgm:t>
    </dgm:pt>
    <dgm:pt modelId="{C5C42518-FC75-4276-A197-758AB8B6FC46}" type="parTrans" cxnId="{EC388E75-3422-4A7F-B4B2-E3228EE7EBBD}">
      <dgm:prSet/>
      <dgm:spPr/>
      <dgm:t>
        <a:bodyPr/>
        <a:lstStyle/>
        <a:p>
          <a:endParaRPr lang="id-ID"/>
        </a:p>
      </dgm:t>
    </dgm:pt>
    <dgm:pt modelId="{E5C4C1F7-14EB-4F58-83E6-11C7F49D7966}" type="sibTrans" cxnId="{EC388E75-3422-4A7F-B4B2-E3228EE7EBBD}">
      <dgm:prSet/>
      <dgm:spPr/>
      <dgm:t>
        <a:bodyPr/>
        <a:lstStyle/>
        <a:p>
          <a:endParaRPr lang="id-ID"/>
        </a:p>
      </dgm:t>
    </dgm:pt>
    <dgm:pt modelId="{78F6DD59-8E5A-4507-A392-D021482D0103}">
      <dgm:prSet phldrT="[Text]" custT="1"/>
      <dgm:spPr/>
      <dgm:t>
        <a:bodyPr/>
        <a:lstStyle/>
        <a:p>
          <a:r>
            <a:rPr lang="id-ID" sz="1600" b="1" dirty="0" smtClean="0">
              <a:solidFill>
                <a:schemeClr val="accent3">
                  <a:lumMod val="50000"/>
                </a:schemeClr>
              </a:solidFill>
              <a:latin typeface="Adobe Fan Heiti Std B"/>
            </a:rPr>
            <a:t>Koleksi deposit</a:t>
          </a:r>
          <a:endParaRPr lang="id-ID" sz="1600" dirty="0">
            <a:solidFill>
              <a:schemeClr val="accent3">
                <a:lumMod val="50000"/>
              </a:schemeClr>
            </a:solidFill>
            <a:latin typeface="Adobe Fan Heiti Std B"/>
          </a:endParaRPr>
        </a:p>
      </dgm:t>
    </dgm:pt>
    <dgm:pt modelId="{AA34624E-9185-4042-BA8C-DDF4F061D263}" type="parTrans" cxnId="{AEDD1076-DA62-4323-B17F-E0C16A0D2446}">
      <dgm:prSet/>
      <dgm:spPr/>
      <dgm:t>
        <a:bodyPr/>
        <a:lstStyle/>
        <a:p>
          <a:endParaRPr lang="id-ID"/>
        </a:p>
      </dgm:t>
    </dgm:pt>
    <dgm:pt modelId="{E7659F9C-DDEC-4FCF-AEC1-5E6CF59282D7}" type="sibTrans" cxnId="{AEDD1076-DA62-4323-B17F-E0C16A0D2446}">
      <dgm:prSet/>
      <dgm:spPr/>
      <dgm:t>
        <a:bodyPr/>
        <a:lstStyle/>
        <a:p>
          <a:endParaRPr lang="id-ID"/>
        </a:p>
      </dgm:t>
    </dgm:pt>
    <dgm:pt modelId="{74DFDFD8-962A-45DE-98D3-D101B21D545F}">
      <dgm:prSet custT="1"/>
      <dgm:spPr/>
      <dgm:t>
        <a:bodyPr/>
        <a:lstStyle/>
        <a:p>
          <a:r>
            <a:rPr lang="id-ID" sz="1600" b="1" dirty="0" smtClean="0">
              <a:solidFill>
                <a:schemeClr val="accent3">
                  <a:lumMod val="50000"/>
                </a:schemeClr>
              </a:solidFill>
              <a:latin typeface="Adobe Gothic Std B"/>
            </a:rPr>
            <a:t>Terbitan instansi </a:t>
          </a:r>
          <a:r>
            <a:rPr lang="id-ID" sz="1400" b="1" dirty="0" smtClean="0">
              <a:solidFill>
                <a:schemeClr val="accent3">
                  <a:lumMod val="50000"/>
                </a:schemeClr>
              </a:solidFill>
              <a:latin typeface="Adobe Gothic Std B"/>
            </a:rPr>
            <a:t>pemerintah</a:t>
          </a:r>
          <a:endParaRPr lang="id-ID" sz="1400" b="1" dirty="0">
            <a:solidFill>
              <a:schemeClr val="accent3">
                <a:lumMod val="50000"/>
              </a:schemeClr>
            </a:solidFill>
            <a:latin typeface="Adobe Gothic Std B"/>
          </a:endParaRPr>
        </a:p>
      </dgm:t>
    </dgm:pt>
    <dgm:pt modelId="{E984CB47-E911-453A-BE06-7267AB3CB4F3}" type="parTrans" cxnId="{1A85C63E-CED3-428C-B547-61B2BA24FF2A}">
      <dgm:prSet/>
      <dgm:spPr/>
      <dgm:t>
        <a:bodyPr/>
        <a:lstStyle/>
        <a:p>
          <a:endParaRPr lang="id-ID"/>
        </a:p>
      </dgm:t>
    </dgm:pt>
    <dgm:pt modelId="{0B923FC5-4C11-48AA-BCCA-EDF6D20D0B37}" type="sibTrans" cxnId="{1A85C63E-CED3-428C-B547-61B2BA24FF2A}">
      <dgm:prSet/>
      <dgm:spPr/>
      <dgm:t>
        <a:bodyPr/>
        <a:lstStyle/>
        <a:p>
          <a:endParaRPr lang="id-ID"/>
        </a:p>
      </dgm:t>
    </dgm:pt>
    <dgm:pt modelId="{BFF8AF20-9619-45C6-963C-736EFD8B2BEC}">
      <dgm:prSet custT="1"/>
      <dgm:spPr/>
      <dgm:t>
        <a:bodyPr/>
        <a:lstStyle/>
        <a:p>
          <a:r>
            <a:rPr lang="id-ID" sz="1400" b="1" dirty="0" smtClean="0">
              <a:solidFill>
                <a:schemeClr val="accent3">
                  <a:lumMod val="50000"/>
                </a:schemeClr>
              </a:solidFill>
              <a:latin typeface="Adobe Fan Heiti Std B"/>
            </a:rPr>
            <a:t>Terbitan daerah lainnya</a:t>
          </a:r>
          <a:endParaRPr lang="id-ID" sz="1400" b="1" dirty="0">
            <a:solidFill>
              <a:schemeClr val="accent3">
                <a:lumMod val="50000"/>
              </a:schemeClr>
            </a:solidFill>
            <a:latin typeface="Adobe Fan Heiti Std B"/>
          </a:endParaRPr>
        </a:p>
      </dgm:t>
    </dgm:pt>
    <dgm:pt modelId="{5F2E83A0-63D0-4206-84A3-360CA8212374}" type="parTrans" cxnId="{43375BF5-4010-48CF-BF98-2EFD3178B348}">
      <dgm:prSet/>
      <dgm:spPr/>
      <dgm:t>
        <a:bodyPr/>
        <a:lstStyle/>
        <a:p>
          <a:endParaRPr lang="id-ID"/>
        </a:p>
      </dgm:t>
    </dgm:pt>
    <dgm:pt modelId="{41E5BF5D-7AE4-4164-93F6-A3168970C9C2}" type="sibTrans" cxnId="{43375BF5-4010-48CF-BF98-2EFD3178B348}">
      <dgm:prSet/>
      <dgm:spPr/>
      <dgm:t>
        <a:bodyPr/>
        <a:lstStyle/>
        <a:p>
          <a:endParaRPr lang="id-ID"/>
        </a:p>
      </dgm:t>
    </dgm:pt>
    <dgm:pt modelId="{298745D8-A812-4D6F-AA94-58CCFA3B0DEA}">
      <dgm:prSet phldrT="[Text]"/>
      <dgm:spPr/>
      <dgm:t>
        <a:bodyPr/>
        <a:lstStyle/>
        <a:p>
          <a:r>
            <a:rPr lang="id-ID" b="1" dirty="0" smtClean="0"/>
            <a:t>KATALOG INDUK DAERAH</a:t>
          </a:r>
          <a:endParaRPr lang="id-ID" b="1" dirty="0"/>
        </a:p>
      </dgm:t>
    </dgm:pt>
    <dgm:pt modelId="{22006E3F-8EAD-4068-824C-33BA2086D5EC}" type="sibTrans" cxnId="{85188DB1-0758-4540-A8AE-0A86C1EF6544}">
      <dgm:prSet/>
      <dgm:spPr/>
      <dgm:t>
        <a:bodyPr/>
        <a:lstStyle/>
        <a:p>
          <a:endParaRPr lang="id-ID"/>
        </a:p>
      </dgm:t>
    </dgm:pt>
    <dgm:pt modelId="{BA4BDBDE-BC1C-4137-801C-9665DAD1C4AE}" type="parTrans" cxnId="{85188DB1-0758-4540-A8AE-0A86C1EF6544}">
      <dgm:prSet/>
      <dgm:spPr/>
      <dgm:t>
        <a:bodyPr/>
        <a:lstStyle/>
        <a:p>
          <a:endParaRPr lang="id-ID"/>
        </a:p>
      </dgm:t>
    </dgm:pt>
    <dgm:pt modelId="{8A89AC1F-0807-45DF-9B72-2D146875F971}" type="pres">
      <dgm:prSet presAssocID="{037E9999-D756-4D89-99DF-8F557A87A4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B591AC4-EEB9-4B4D-BAF6-F785DC9E4288}" type="pres">
      <dgm:prSet presAssocID="{4CBE2A14-1B00-43B4-9C58-C9E865290BB4}" presName="root" presStyleCnt="0"/>
      <dgm:spPr/>
      <dgm:t>
        <a:bodyPr/>
        <a:lstStyle/>
        <a:p>
          <a:endParaRPr lang="id-ID"/>
        </a:p>
      </dgm:t>
    </dgm:pt>
    <dgm:pt modelId="{50B1EF03-8E39-4AE9-91D6-D0564669A8E1}" type="pres">
      <dgm:prSet presAssocID="{4CBE2A14-1B00-43B4-9C58-C9E865290BB4}" presName="rootComposite" presStyleCnt="0"/>
      <dgm:spPr/>
      <dgm:t>
        <a:bodyPr/>
        <a:lstStyle/>
        <a:p>
          <a:endParaRPr lang="id-ID"/>
        </a:p>
      </dgm:t>
    </dgm:pt>
    <dgm:pt modelId="{C072E1C6-FE17-4EE5-B31F-8250EF214C5B}" type="pres">
      <dgm:prSet presAssocID="{4CBE2A14-1B00-43B4-9C58-C9E865290BB4}" presName="rootText" presStyleLbl="node1" presStyleIdx="0" presStyleCnt="3"/>
      <dgm:spPr/>
      <dgm:t>
        <a:bodyPr/>
        <a:lstStyle/>
        <a:p>
          <a:endParaRPr lang="id-ID"/>
        </a:p>
      </dgm:t>
    </dgm:pt>
    <dgm:pt modelId="{402D3CCF-5571-4E3A-822B-45DE181CF9B8}" type="pres">
      <dgm:prSet presAssocID="{4CBE2A14-1B00-43B4-9C58-C9E865290BB4}" presName="rootConnector" presStyleLbl="node1" presStyleIdx="0" presStyleCnt="3"/>
      <dgm:spPr/>
      <dgm:t>
        <a:bodyPr/>
        <a:lstStyle/>
        <a:p>
          <a:endParaRPr lang="id-ID"/>
        </a:p>
      </dgm:t>
    </dgm:pt>
    <dgm:pt modelId="{AC034111-788A-445A-ACA9-8CDBFAC5660B}" type="pres">
      <dgm:prSet presAssocID="{4CBE2A14-1B00-43B4-9C58-C9E865290BB4}" presName="childShape" presStyleCnt="0"/>
      <dgm:spPr/>
      <dgm:t>
        <a:bodyPr/>
        <a:lstStyle/>
        <a:p>
          <a:endParaRPr lang="id-ID"/>
        </a:p>
      </dgm:t>
    </dgm:pt>
    <dgm:pt modelId="{16F7EB62-DD85-4684-8BDD-A5356F654151}" type="pres">
      <dgm:prSet presAssocID="{83A02B85-01E8-463A-AE77-4885258E3FA8}" presName="Name13" presStyleLbl="parChTrans1D2" presStyleIdx="0" presStyleCnt="10"/>
      <dgm:spPr/>
      <dgm:t>
        <a:bodyPr/>
        <a:lstStyle/>
        <a:p>
          <a:endParaRPr lang="id-ID"/>
        </a:p>
      </dgm:t>
    </dgm:pt>
    <dgm:pt modelId="{BAB2E449-2D05-4A0D-B02F-2B7926DBDDC3}" type="pres">
      <dgm:prSet presAssocID="{23C316F3-252B-469E-9004-F7A891E65389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6AB9A7-A838-4C34-B72D-1F552897AE85}" type="pres">
      <dgm:prSet presAssocID="{321B2D13-98DA-4BC6-A761-06072F8931F2}" presName="Name13" presStyleLbl="parChTrans1D2" presStyleIdx="1" presStyleCnt="10"/>
      <dgm:spPr/>
      <dgm:t>
        <a:bodyPr/>
        <a:lstStyle/>
        <a:p>
          <a:endParaRPr lang="id-ID"/>
        </a:p>
      </dgm:t>
    </dgm:pt>
    <dgm:pt modelId="{C52D183B-8B81-493B-BCB1-DEDDB0693C99}" type="pres">
      <dgm:prSet presAssocID="{A73FE1C2-9C16-4924-B08D-29B5BCD11A88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1FA8C7-F080-49CC-97C8-9F1B8B06E1FB}" type="pres">
      <dgm:prSet presAssocID="{0D74FFB2-7A8E-4354-A6F9-F0F69B96AB6C}" presName="Name13" presStyleLbl="parChTrans1D2" presStyleIdx="2" presStyleCnt="10"/>
      <dgm:spPr/>
      <dgm:t>
        <a:bodyPr/>
        <a:lstStyle/>
        <a:p>
          <a:endParaRPr lang="id-ID"/>
        </a:p>
      </dgm:t>
    </dgm:pt>
    <dgm:pt modelId="{54849A2A-F474-42A9-B1F5-B3429389EC28}" type="pres">
      <dgm:prSet presAssocID="{6B37623A-28D9-4FE6-9C14-EAF30A465139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1F03D2-AA3D-4DCD-8DEC-9FCDC7A62A0C}" type="pres">
      <dgm:prSet presAssocID="{298745D8-A812-4D6F-AA94-58CCFA3B0DEA}" presName="root" presStyleCnt="0"/>
      <dgm:spPr/>
      <dgm:t>
        <a:bodyPr/>
        <a:lstStyle/>
        <a:p>
          <a:endParaRPr lang="id-ID"/>
        </a:p>
      </dgm:t>
    </dgm:pt>
    <dgm:pt modelId="{13B50A24-D2B0-465A-A832-685BDD0E7C97}" type="pres">
      <dgm:prSet presAssocID="{298745D8-A812-4D6F-AA94-58CCFA3B0DEA}" presName="rootComposite" presStyleCnt="0"/>
      <dgm:spPr/>
      <dgm:t>
        <a:bodyPr/>
        <a:lstStyle/>
        <a:p>
          <a:endParaRPr lang="id-ID"/>
        </a:p>
      </dgm:t>
    </dgm:pt>
    <dgm:pt modelId="{ECA75038-CFFD-4D05-80DB-BDC163B51EF9}" type="pres">
      <dgm:prSet presAssocID="{298745D8-A812-4D6F-AA94-58CCFA3B0DEA}" presName="rootText" presStyleLbl="node1" presStyleIdx="1" presStyleCnt="3"/>
      <dgm:spPr/>
      <dgm:t>
        <a:bodyPr/>
        <a:lstStyle/>
        <a:p>
          <a:endParaRPr lang="id-ID"/>
        </a:p>
      </dgm:t>
    </dgm:pt>
    <dgm:pt modelId="{47D6C38E-5F9F-4314-9409-EA4994D69CD5}" type="pres">
      <dgm:prSet presAssocID="{298745D8-A812-4D6F-AA94-58CCFA3B0DEA}" presName="rootConnector" presStyleLbl="node1" presStyleIdx="1" presStyleCnt="3"/>
      <dgm:spPr/>
      <dgm:t>
        <a:bodyPr/>
        <a:lstStyle/>
        <a:p>
          <a:endParaRPr lang="id-ID"/>
        </a:p>
      </dgm:t>
    </dgm:pt>
    <dgm:pt modelId="{D9E0B82E-6D39-424D-86BE-A868DE968C6D}" type="pres">
      <dgm:prSet presAssocID="{298745D8-A812-4D6F-AA94-58CCFA3B0DEA}" presName="childShape" presStyleCnt="0"/>
      <dgm:spPr/>
      <dgm:t>
        <a:bodyPr/>
        <a:lstStyle/>
        <a:p>
          <a:endParaRPr lang="id-ID"/>
        </a:p>
      </dgm:t>
    </dgm:pt>
    <dgm:pt modelId="{78706AF4-E082-45CE-B9FB-54DA46B35FD0}" type="pres">
      <dgm:prSet presAssocID="{7CA0F62F-3C10-45B4-B5AC-F30748653422}" presName="Name13" presStyleLbl="parChTrans1D2" presStyleIdx="3" presStyleCnt="10"/>
      <dgm:spPr/>
      <dgm:t>
        <a:bodyPr/>
        <a:lstStyle/>
        <a:p>
          <a:endParaRPr lang="id-ID"/>
        </a:p>
      </dgm:t>
    </dgm:pt>
    <dgm:pt modelId="{A82471F3-BCC2-4A44-AB29-CFA52DD95801}" type="pres">
      <dgm:prSet presAssocID="{DD52829A-7C38-4186-84B6-D811531BE0AA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0C03E8-1ACD-44BF-9F72-C3E791BA8A6E}" type="pres">
      <dgm:prSet presAssocID="{BCF74982-C421-4B13-AE53-CC1A22206AAF}" presName="Name13" presStyleLbl="parChTrans1D2" presStyleIdx="4" presStyleCnt="10"/>
      <dgm:spPr/>
      <dgm:t>
        <a:bodyPr/>
        <a:lstStyle/>
        <a:p>
          <a:endParaRPr lang="id-ID"/>
        </a:p>
      </dgm:t>
    </dgm:pt>
    <dgm:pt modelId="{3B1F3639-4926-4694-8BC2-0AA39C167797}" type="pres">
      <dgm:prSet presAssocID="{012D0DB8-4103-4357-AA2A-BFA629DA545A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CAB686-A785-4900-B364-9E094738F7B5}" type="pres">
      <dgm:prSet presAssocID="{B3EF4DE1-1802-4F56-A0F6-B5E830012412}" presName="Name13" presStyleLbl="parChTrans1D2" presStyleIdx="5" presStyleCnt="10"/>
      <dgm:spPr/>
      <dgm:t>
        <a:bodyPr/>
        <a:lstStyle/>
        <a:p>
          <a:endParaRPr lang="id-ID"/>
        </a:p>
      </dgm:t>
    </dgm:pt>
    <dgm:pt modelId="{BCA2D8C4-2B2A-47CD-AA3C-B1FACE3A8C7F}" type="pres">
      <dgm:prSet presAssocID="{C44352EF-5598-4AA6-BA53-0BEB3FF43027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3381E0-DB96-448E-9077-257660D5C201}" type="pres">
      <dgm:prSet presAssocID="{C5C42518-FC75-4276-A197-758AB8B6FC46}" presName="Name13" presStyleLbl="parChTrans1D2" presStyleIdx="6" presStyleCnt="10"/>
      <dgm:spPr/>
      <dgm:t>
        <a:bodyPr/>
        <a:lstStyle/>
        <a:p>
          <a:endParaRPr lang="id-ID"/>
        </a:p>
      </dgm:t>
    </dgm:pt>
    <dgm:pt modelId="{B90F0F61-FE7B-4A04-83FF-B3A68F51E002}" type="pres">
      <dgm:prSet presAssocID="{F40B764E-ABB7-4EDD-B118-ED6D2B1099C3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9E631C-6DAA-4693-9CB9-6E8E43654AEE}" type="pres">
      <dgm:prSet presAssocID="{0B2E68CE-C3C8-40DD-AC82-C341E91E641C}" presName="root" presStyleCnt="0"/>
      <dgm:spPr/>
      <dgm:t>
        <a:bodyPr/>
        <a:lstStyle/>
        <a:p>
          <a:endParaRPr lang="id-ID"/>
        </a:p>
      </dgm:t>
    </dgm:pt>
    <dgm:pt modelId="{475FA8A0-AB60-4725-8EF7-842413DDB7EE}" type="pres">
      <dgm:prSet presAssocID="{0B2E68CE-C3C8-40DD-AC82-C341E91E641C}" presName="rootComposite" presStyleCnt="0"/>
      <dgm:spPr/>
      <dgm:t>
        <a:bodyPr/>
        <a:lstStyle/>
        <a:p>
          <a:endParaRPr lang="id-ID"/>
        </a:p>
      </dgm:t>
    </dgm:pt>
    <dgm:pt modelId="{83DF09B6-EAC2-41C2-A67A-C1CE8FCE5590}" type="pres">
      <dgm:prSet presAssocID="{0B2E68CE-C3C8-40DD-AC82-C341E91E641C}" presName="rootText" presStyleLbl="node1" presStyleIdx="2" presStyleCnt="3"/>
      <dgm:spPr/>
      <dgm:t>
        <a:bodyPr/>
        <a:lstStyle/>
        <a:p>
          <a:endParaRPr lang="id-ID"/>
        </a:p>
      </dgm:t>
    </dgm:pt>
    <dgm:pt modelId="{60C670F8-6327-42D2-84D4-70445AE9F3AD}" type="pres">
      <dgm:prSet presAssocID="{0B2E68CE-C3C8-40DD-AC82-C341E91E641C}" presName="rootConnector" presStyleLbl="node1" presStyleIdx="2" presStyleCnt="3"/>
      <dgm:spPr/>
      <dgm:t>
        <a:bodyPr/>
        <a:lstStyle/>
        <a:p>
          <a:endParaRPr lang="id-ID"/>
        </a:p>
      </dgm:t>
    </dgm:pt>
    <dgm:pt modelId="{56EB82C3-7D6B-4BC8-9272-0DDBFE448A91}" type="pres">
      <dgm:prSet presAssocID="{0B2E68CE-C3C8-40DD-AC82-C341E91E641C}" presName="childShape" presStyleCnt="0"/>
      <dgm:spPr/>
      <dgm:t>
        <a:bodyPr/>
        <a:lstStyle/>
        <a:p>
          <a:endParaRPr lang="id-ID"/>
        </a:p>
      </dgm:t>
    </dgm:pt>
    <dgm:pt modelId="{35946743-9540-469D-BCF0-45E65BC69B22}" type="pres">
      <dgm:prSet presAssocID="{AA34624E-9185-4042-BA8C-DDF4F061D263}" presName="Name13" presStyleLbl="parChTrans1D2" presStyleIdx="7" presStyleCnt="10"/>
      <dgm:spPr/>
      <dgm:t>
        <a:bodyPr/>
        <a:lstStyle/>
        <a:p>
          <a:endParaRPr lang="id-ID"/>
        </a:p>
      </dgm:t>
    </dgm:pt>
    <dgm:pt modelId="{6D1ED5FF-CBAE-41A1-8332-88E0CB3B712C}" type="pres">
      <dgm:prSet presAssocID="{78F6DD59-8E5A-4507-A392-D021482D0103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F1007E-C881-41C0-B86D-8F9782E5A242}" type="pres">
      <dgm:prSet presAssocID="{E984CB47-E911-453A-BE06-7267AB3CB4F3}" presName="Name13" presStyleLbl="parChTrans1D2" presStyleIdx="8" presStyleCnt="10"/>
      <dgm:spPr/>
      <dgm:t>
        <a:bodyPr/>
        <a:lstStyle/>
        <a:p>
          <a:endParaRPr lang="id-ID"/>
        </a:p>
      </dgm:t>
    </dgm:pt>
    <dgm:pt modelId="{7446061A-1004-461A-9D01-4A262A6B8D1B}" type="pres">
      <dgm:prSet presAssocID="{74DFDFD8-962A-45DE-98D3-D101B21D545F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7F8F5A-EA50-49DA-B401-5E8EED97595E}" type="pres">
      <dgm:prSet presAssocID="{5F2E83A0-63D0-4206-84A3-360CA8212374}" presName="Name13" presStyleLbl="parChTrans1D2" presStyleIdx="9" presStyleCnt="10"/>
      <dgm:spPr/>
      <dgm:t>
        <a:bodyPr/>
        <a:lstStyle/>
        <a:p>
          <a:endParaRPr lang="id-ID"/>
        </a:p>
      </dgm:t>
    </dgm:pt>
    <dgm:pt modelId="{B462E1E0-106C-4358-8139-A310CDBD2FAF}" type="pres">
      <dgm:prSet presAssocID="{BFF8AF20-9619-45C6-963C-736EFD8B2BEC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7A14BFB-4088-4975-8CCF-4A196B9F793E}" type="presOf" srcId="{B3EF4DE1-1802-4F56-A0F6-B5E830012412}" destId="{84CAB686-A785-4900-B364-9E094738F7B5}" srcOrd="0" destOrd="0" presId="urn:microsoft.com/office/officeart/2005/8/layout/hierarchy3"/>
    <dgm:cxn modelId="{574AB0F2-57D1-453A-9A29-339A87165D72}" type="presOf" srcId="{DD52829A-7C38-4186-84B6-D811531BE0AA}" destId="{A82471F3-BCC2-4A44-AB29-CFA52DD95801}" srcOrd="0" destOrd="0" presId="urn:microsoft.com/office/officeart/2005/8/layout/hierarchy3"/>
    <dgm:cxn modelId="{EC388E75-3422-4A7F-B4B2-E3228EE7EBBD}" srcId="{298745D8-A812-4D6F-AA94-58CCFA3B0DEA}" destId="{F40B764E-ABB7-4EDD-B118-ED6D2B1099C3}" srcOrd="3" destOrd="0" parTransId="{C5C42518-FC75-4276-A197-758AB8B6FC46}" sibTransId="{E5C4C1F7-14EB-4F58-83E6-11C7F49D7966}"/>
    <dgm:cxn modelId="{2C7125A8-4280-4CC2-A151-3E9D57C27E3F}" type="presOf" srcId="{83A02B85-01E8-463A-AE77-4885258E3FA8}" destId="{16F7EB62-DD85-4684-8BDD-A5356F654151}" srcOrd="0" destOrd="0" presId="urn:microsoft.com/office/officeart/2005/8/layout/hierarchy3"/>
    <dgm:cxn modelId="{43994A11-D048-432E-AAF9-BF6D698324B0}" type="presOf" srcId="{037E9999-D756-4D89-99DF-8F557A87A45F}" destId="{8A89AC1F-0807-45DF-9B72-2D146875F971}" srcOrd="0" destOrd="0" presId="urn:microsoft.com/office/officeart/2005/8/layout/hierarchy3"/>
    <dgm:cxn modelId="{F067A2BF-8556-4580-86B8-2AF3E28C5105}" srcId="{4CBE2A14-1B00-43B4-9C58-C9E865290BB4}" destId="{6B37623A-28D9-4FE6-9C14-EAF30A465139}" srcOrd="2" destOrd="0" parTransId="{0D74FFB2-7A8E-4354-A6F9-F0F69B96AB6C}" sibTransId="{C4120330-4663-4C6B-9733-41A25C1AA964}"/>
    <dgm:cxn modelId="{B0A43F8D-CF5E-4819-9D2C-81D032BE3574}" srcId="{298745D8-A812-4D6F-AA94-58CCFA3B0DEA}" destId="{DD52829A-7C38-4186-84B6-D811531BE0AA}" srcOrd="0" destOrd="0" parTransId="{7CA0F62F-3C10-45B4-B5AC-F30748653422}" sibTransId="{A132A94F-4528-499B-AE95-2C96ACA80C43}"/>
    <dgm:cxn modelId="{AD361DFF-18F0-4508-B238-4FD2A99AB340}" type="presOf" srcId="{4CBE2A14-1B00-43B4-9C58-C9E865290BB4}" destId="{402D3CCF-5571-4E3A-822B-45DE181CF9B8}" srcOrd="1" destOrd="0" presId="urn:microsoft.com/office/officeart/2005/8/layout/hierarchy3"/>
    <dgm:cxn modelId="{0498F60A-87EA-4D2E-BB11-B685B3275F53}" type="presOf" srcId="{0D74FFB2-7A8E-4354-A6F9-F0F69B96AB6C}" destId="{211FA8C7-F080-49CC-97C8-9F1B8B06E1FB}" srcOrd="0" destOrd="0" presId="urn:microsoft.com/office/officeart/2005/8/layout/hierarchy3"/>
    <dgm:cxn modelId="{19E480C8-E0AC-4432-A68D-B9E827E35A6B}" srcId="{037E9999-D756-4D89-99DF-8F557A87A45F}" destId="{0B2E68CE-C3C8-40DD-AC82-C341E91E641C}" srcOrd="2" destOrd="0" parTransId="{C42A6C05-96BB-42AE-8CD2-ED45C8070B9E}" sibTransId="{324C5E6A-41F4-4F5F-B0FC-62CDA3F91847}"/>
    <dgm:cxn modelId="{9472F268-AE18-45D1-8B48-D29AD4DBD4D8}" srcId="{298745D8-A812-4D6F-AA94-58CCFA3B0DEA}" destId="{012D0DB8-4103-4357-AA2A-BFA629DA545A}" srcOrd="1" destOrd="0" parTransId="{BCF74982-C421-4B13-AE53-CC1A22206AAF}" sibTransId="{696F1BC6-BC14-44C6-BE2D-9862F35746E7}"/>
    <dgm:cxn modelId="{1E3A6A0B-18B5-4512-B79C-24CA0161CB61}" type="presOf" srcId="{0B2E68CE-C3C8-40DD-AC82-C341E91E641C}" destId="{83DF09B6-EAC2-41C2-A67A-C1CE8FCE5590}" srcOrd="0" destOrd="0" presId="urn:microsoft.com/office/officeart/2005/8/layout/hierarchy3"/>
    <dgm:cxn modelId="{43375BF5-4010-48CF-BF98-2EFD3178B348}" srcId="{0B2E68CE-C3C8-40DD-AC82-C341E91E641C}" destId="{BFF8AF20-9619-45C6-963C-736EFD8B2BEC}" srcOrd="2" destOrd="0" parTransId="{5F2E83A0-63D0-4206-84A3-360CA8212374}" sibTransId="{41E5BF5D-7AE4-4164-93F6-A3168970C9C2}"/>
    <dgm:cxn modelId="{4AE50685-EFAD-4258-9DF4-5FE8E149224E}" type="presOf" srcId="{C44352EF-5598-4AA6-BA53-0BEB3FF43027}" destId="{BCA2D8C4-2B2A-47CD-AA3C-B1FACE3A8C7F}" srcOrd="0" destOrd="0" presId="urn:microsoft.com/office/officeart/2005/8/layout/hierarchy3"/>
    <dgm:cxn modelId="{AEDD1076-DA62-4323-B17F-E0C16A0D2446}" srcId="{0B2E68CE-C3C8-40DD-AC82-C341E91E641C}" destId="{78F6DD59-8E5A-4507-A392-D021482D0103}" srcOrd="0" destOrd="0" parTransId="{AA34624E-9185-4042-BA8C-DDF4F061D263}" sibTransId="{E7659F9C-DDEC-4FCF-AEC1-5E6CF59282D7}"/>
    <dgm:cxn modelId="{5CDB48C3-CBF4-42E7-AD11-79397AC44E4F}" type="presOf" srcId="{AA34624E-9185-4042-BA8C-DDF4F061D263}" destId="{35946743-9540-469D-BCF0-45E65BC69B22}" srcOrd="0" destOrd="0" presId="urn:microsoft.com/office/officeart/2005/8/layout/hierarchy3"/>
    <dgm:cxn modelId="{85188DB1-0758-4540-A8AE-0A86C1EF6544}" srcId="{037E9999-D756-4D89-99DF-8F557A87A45F}" destId="{298745D8-A812-4D6F-AA94-58CCFA3B0DEA}" srcOrd="1" destOrd="0" parTransId="{BA4BDBDE-BC1C-4137-801C-9665DAD1C4AE}" sibTransId="{22006E3F-8EAD-4068-824C-33BA2086D5EC}"/>
    <dgm:cxn modelId="{B5551D88-84F0-4D80-80F6-85E34828815E}" type="presOf" srcId="{6B37623A-28D9-4FE6-9C14-EAF30A465139}" destId="{54849A2A-F474-42A9-B1F5-B3429389EC28}" srcOrd="0" destOrd="0" presId="urn:microsoft.com/office/officeart/2005/8/layout/hierarchy3"/>
    <dgm:cxn modelId="{FF46BD95-6514-45A5-B686-793EDBBB8C20}" type="presOf" srcId="{BFF8AF20-9619-45C6-963C-736EFD8B2BEC}" destId="{B462E1E0-106C-4358-8139-A310CDBD2FAF}" srcOrd="0" destOrd="0" presId="urn:microsoft.com/office/officeart/2005/8/layout/hierarchy3"/>
    <dgm:cxn modelId="{3ABC6C5C-5B80-42F4-B625-418311B4E1EA}" type="presOf" srcId="{012D0DB8-4103-4357-AA2A-BFA629DA545A}" destId="{3B1F3639-4926-4694-8BC2-0AA39C167797}" srcOrd="0" destOrd="0" presId="urn:microsoft.com/office/officeart/2005/8/layout/hierarchy3"/>
    <dgm:cxn modelId="{2D9DC525-522B-41ED-8B88-F518F50C1689}" type="presOf" srcId="{A73FE1C2-9C16-4924-B08D-29B5BCD11A88}" destId="{C52D183B-8B81-493B-BCB1-DEDDB0693C99}" srcOrd="0" destOrd="0" presId="urn:microsoft.com/office/officeart/2005/8/layout/hierarchy3"/>
    <dgm:cxn modelId="{FB966915-4D6B-4580-948F-6ADDC404655D}" type="presOf" srcId="{F40B764E-ABB7-4EDD-B118-ED6D2B1099C3}" destId="{B90F0F61-FE7B-4A04-83FF-B3A68F51E002}" srcOrd="0" destOrd="0" presId="urn:microsoft.com/office/officeart/2005/8/layout/hierarchy3"/>
    <dgm:cxn modelId="{29D808AA-436B-4564-9930-5063A6EA6F37}" type="presOf" srcId="{78F6DD59-8E5A-4507-A392-D021482D0103}" destId="{6D1ED5FF-CBAE-41A1-8332-88E0CB3B712C}" srcOrd="0" destOrd="0" presId="urn:microsoft.com/office/officeart/2005/8/layout/hierarchy3"/>
    <dgm:cxn modelId="{0465F976-4219-4165-8EBB-E8DD3776B724}" srcId="{298745D8-A812-4D6F-AA94-58CCFA3B0DEA}" destId="{C44352EF-5598-4AA6-BA53-0BEB3FF43027}" srcOrd="2" destOrd="0" parTransId="{B3EF4DE1-1802-4F56-A0F6-B5E830012412}" sibTransId="{72269B56-A2FC-49D8-A324-4861CD9EB1F1}"/>
    <dgm:cxn modelId="{EA4E1659-F490-4CB5-93B0-8B6315CE6E82}" type="presOf" srcId="{7CA0F62F-3C10-45B4-B5AC-F30748653422}" destId="{78706AF4-E082-45CE-B9FB-54DA46B35FD0}" srcOrd="0" destOrd="0" presId="urn:microsoft.com/office/officeart/2005/8/layout/hierarchy3"/>
    <dgm:cxn modelId="{8B0994D3-4CE3-4D0C-BE20-B0A1128050FC}" srcId="{4CBE2A14-1B00-43B4-9C58-C9E865290BB4}" destId="{23C316F3-252B-469E-9004-F7A891E65389}" srcOrd="0" destOrd="0" parTransId="{83A02B85-01E8-463A-AE77-4885258E3FA8}" sibTransId="{7DA2CC14-6407-4104-B2AE-4D93682420D6}"/>
    <dgm:cxn modelId="{07A14BDC-23B8-408A-82B2-A169D3843EA6}" type="presOf" srcId="{23C316F3-252B-469E-9004-F7A891E65389}" destId="{BAB2E449-2D05-4A0D-B02F-2B7926DBDDC3}" srcOrd="0" destOrd="0" presId="urn:microsoft.com/office/officeart/2005/8/layout/hierarchy3"/>
    <dgm:cxn modelId="{1A85C63E-CED3-428C-B547-61B2BA24FF2A}" srcId="{0B2E68CE-C3C8-40DD-AC82-C341E91E641C}" destId="{74DFDFD8-962A-45DE-98D3-D101B21D545F}" srcOrd="1" destOrd="0" parTransId="{E984CB47-E911-453A-BE06-7267AB3CB4F3}" sibTransId="{0B923FC5-4C11-48AA-BCCA-EDF6D20D0B37}"/>
    <dgm:cxn modelId="{DD1F2D6E-DAF5-4479-8148-AE9C87EA86BC}" type="presOf" srcId="{0B2E68CE-C3C8-40DD-AC82-C341E91E641C}" destId="{60C670F8-6327-42D2-84D4-70445AE9F3AD}" srcOrd="1" destOrd="0" presId="urn:microsoft.com/office/officeart/2005/8/layout/hierarchy3"/>
    <dgm:cxn modelId="{3C7447BD-52F1-49D2-A00E-87622B304D48}" srcId="{4CBE2A14-1B00-43B4-9C58-C9E865290BB4}" destId="{A73FE1C2-9C16-4924-B08D-29B5BCD11A88}" srcOrd="1" destOrd="0" parTransId="{321B2D13-98DA-4BC6-A761-06072F8931F2}" sibTransId="{8AE42F17-AD4B-44D9-ABA6-07B030D41C44}"/>
    <dgm:cxn modelId="{9E621487-DD1A-4478-8504-5C85100B4C1D}" type="presOf" srcId="{BCF74982-C421-4B13-AE53-CC1A22206AAF}" destId="{C70C03E8-1ACD-44BF-9F72-C3E791BA8A6E}" srcOrd="0" destOrd="0" presId="urn:microsoft.com/office/officeart/2005/8/layout/hierarchy3"/>
    <dgm:cxn modelId="{F63291FD-6BDB-4168-AB9B-D04976D341D4}" type="presOf" srcId="{4CBE2A14-1B00-43B4-9C58-C9E865290BB4}" destId="{C072E1C6-FE17-4EE5-B31F-8250EF214C5B}" srcOrd="0" destOrd="0" presId="urn:microsoft.com/office/officeart/2005/8/layout/hierarchy3"/>
    <dgm:cxn modelId="{651E6EA1-A661-4C49-BD50-22A578162313}" type="presOf" srcId="{E984CB47-E911-453A-BE06-7267AB3CB4F3}" destId="{04F1007E-C881-41C0-B86D-8F9782E5A242}" srcOrd="0" destOrd="0" presId="urn:microsoft.com/office/officeart/2005/8/layout/hierarchy3"/>
    <dgm:cxn modelId="{36679431-D5F3-4B35-B43A-01BE96D14AE8}" type="presOf" srcId="{321B2D13-98DA-4BC6-A761-06072F8931F2}" destId="{A56AB9A7-A838-4C34-B72D-1F552897AE85}" srcOrd="0" destOrd="0" presId="urn:microsoft.com/office/officeart/2005/8/layout/hierarchy3"/>
    <dgm:cxn modelId="{BD18CBBE-EAFA-49DD-A2BA-8C72A2E1DC82}" type="presOf" srcId="{298745D8-A812-4D6F-AA94-58CCFA3B0DEA}" destId="{47D6C38E-5F9F-4314-9409-EA4994D69CD5}" srcOrd="1" destOrd="0" presId="urn:microsoft.com/office/officeart/2005/8/layout/hierarchy3"/>
    <dgm:cxn modelId="{23307517-3C14-4496-AF64-885E9AC70527}" type="presOf" srcId="{74DFDFD8-962A-45DE-98D3-D101B21D545F}" destId="{7446061A-1004-461A-9D01-4A262A6B8D1B}" srcOrd="0" destOrd="0" presId="urn:microsoft.com/office/officeart/2005/8/layout/hierarchy3"/>
    <dgm:cxn modelId="{27B3D22E-2203-4089-8994-80E4B3702ECC}" type="presOf" srcId="{5F2E83A0-63D0-4206-84A3-360CA8212374}" destId="{9E7F8F5A-EA50-49DA-B401-5E8EED97595E}" srcOrd="0" destOrd="0" presId="urn:microsoft.com/office/officeart/2005/8/layout/hierarchy3"/>
    <dgm:cxn modelId="{8BD3E15E-AB7B-472C-AF96-371A4FECEA15}" srcId="{037E9999-D756-4D89-99DF-8F557A87A45F}" destId="{4CBE2A14-1B00-43B4-9C58-C9E865290BB4}" srcOrd="0" destOrd="0" parTransId="{B39B1AE8-EF70-45F5-BC81-B419EBCFEBC0}" sibTransId="{2CFC4C3C-3147-40A6-8D2D-1A7F60C66C6E}"/>
    <dgm:cxn modelId="{3ADCF77F-DC24-4939-9BF9-C1B9273ED0A6}" type="presOf" srcId="{298745D8-A812-4D6F-AA94-58CCFA3B0DEA}" destId="{ECA75038-CFFD-4D05-80DB-BDC163B51EF9}" srcOrd="0" destOrd="0" presId="urn:microsoft.com/office/officeart/2005/8/layout/hierarchy3"/>
    <dgm:cxn modelId="{AA3C3B49-EC27-4ABF-B55E-E9DBB5CE7ABC}" type="presOf" srcId="{C5C42518-FC75-4276-A197-758AB8B6FC46}" destId="{1F3381E0-DB96-448E-9077-257660D5C201}" srcOrd="0" destOrd="0" presId="urn:microsoft.com/office/officeart/2005/8/layout/hierarchy3"/>
    <dgm:cxn modelId="{12A2364D-4596-4466-8D00-EFCF6F02B918}" type="presParOf" srcId="{8A89AC1F-0807-45DF-9B72-2D146875F971}" destId="{CB591AC4-EEB9-4B4D-BAF6-F785DC9E4288}" srcOrd="0" destOrd="0" presId="urn:microsoft.com/office/officeart/2005/8/layout/hierarchy3"/>
    <dgm:cxn modelId="{F5527624-23DE-4FEF-9E68-4491C8490ADE}" type="presParOf" srcId="{CB591AC4-EEB9-4B4D-BAF6-F785DC9E4288}" destId="{50B1EF03-8E39-4AE9-91D6-D0564669A8E1}" srcOrd="0" destOrd="0" presId="urn:microsoft.com/office/officeart/2005/8/layout/hierarchy3"/>
    <dgm:cxn modelId="{98B2C66E-3803-48CF-BA3B-953B522C8CF8}" type="presParOf" srcId="{50B1EF03-8E39-4AE9-91D6-D0564669A8E1}" destId="{C072E1C6-FE17-4EE5-B31F-8250EF214C5B}" srcOrd="0" destOrd="0" presId="urn:microsoft.com/office/officeart/2005/8/layout/hierarchy3"/>
    <dgm:cxn modelId="{1349EF44-0E31-4B15-955D-E33F2D2BE2E9}" type="presParOf" srcId="{50B1EF03-8E39-4AE9-91D6-D0564669A8E1}" destId="{402D3CCF-5571-4E3A-822B-45DE181CF9B8}" srcOrd="1" destOrd="0" presId="urn:microsoft.com/office/officeart/2005/8/layout/hierarchy3"/>
    <dgm:cxn modelId="{85153277-D5B1-4F66-9338-72F01DC43D58}" type="presParOf" srcId="{CB591AC4-EEB9-4B4D-BAF6-F785DC9E4288}" destId="{AC034111-788A-445A-ACA9-8CDBFAC5660B}" srcOrd="1" destOrd="0" presId="urn:microsoft.com/office/officeart/2005/8/layout/hierarchy3"/>
    <dgm:cxn modelId="{40E98D16-220C-4C23-9202-BDA2DC79F91E}" type="presParOf" srcId="{AC034111-788A-445A-ACA9-8CDBFAC5660B}" destId="{16F7EB62-DD85-4684-8BDD-A5356F654151}" srcOrd="0" destOrd="0" presId="urn:microsoft.com/office/officeart/2005/8/layout/hierarchy3"/>
    <dgm:cxn modelId="{B9F28F40-304D-4DA6-9B55-0B59DBDF09C7}" type="presParOf" srcId="{AC034111-788A-445A-ACA9-8CDBFAC5660B}" destId="{BAB2E449-2D05-4A0D-B02F-2B7926DBDDC3}" srcOrd="1" destOrd="0" presId="urn:microsoft.com/office/officeart/2005/8/layout/hierarchy3"/>
    <dgm:cxn modelId="{4600A105-DA14-4C3D-A935-D61B5178117D}" type="presParOf" srcId="{AC034111-788A-445A-ACA9-8CDBFAC5660B}" destId="{A56AB9A7-A838-4C34-B72D-1F552897AE85}" srcOrd="2" destOrd="0" presId="urn:microsoft.com/office/officeart/2005/8/layout/hierarchy3"/>
    <dgm:cxn modelId="{FCAB5087-EEB7-4F9B-8FAB-354A32D089A2}" type="presParOf" srcId="{AC034111-788A-445A-ACA9-8CDBFAC5660B}" destId="{C52D183B-8B81-493B-BCB1-DEDDB0693C99}" srcOrd="3" destOrd="0" presId="urn:microsoft.com/office/officeart/2005/8/layout/hierarchy3"/>
    <dgm:cxn modelId="{8B10B224-6637-4BC5-A108-932EBBE0190D}" type="presParOf" srcId="{AC034111-788A-445A-ACA9-8CDBFAC5660B}" destId="{211FA8C7-F080-49CC-97C8-9F1B8B06E1FB}" srcOrd="4" destOrd="0" presId="urn:microsoft.com/office/officeart/2005/8/layout/hierarchy3"/>
    <dgm:cxn modelId="{882FE815-BE55-4666-B331-C0AF4E695C4F}" type="presParOf" srcId="{AC034111-788A-445A-ACA9-8CDBFAC5660B}" destId="{54849A2A-F474-42A9-B1F5-B3429389EC28}" srcOrd="5" destOrd="0" presId="urn:microsoft.com/office/officeart/2005/8/layout/hierarchy3"/>
    <dgm:cxn modelId="{ACC9C9EA-72F0-4CBF-B472-0183663DCFE1}" type="presParOf" srcId="{8A89AC1F-0807-45DF-9B72-2D146875F971}" destId="{231F03D2-AA3D-4DCD-8DEC-9FCDC7A62A0C}" srcOrd="1" destOrd="0" presId="urn:microsoft.com/office/officeart/2005/8/layout/hierarchy3"/>
    <dgm:cxn modelId="{CB6634C0-805E-4892-AD34-AD0B66F73BF7}" type="presParOf" srcId="{231F03D2-AA3D-4DCD-8DEC-9FCDC7A62A0C}" destId="{13B50A24-D2B0-465A-A832-685BDD0E7C97}" srcOrd="0" destOrd="0" presId="urn:microsoft.com/office/officeart/2005/8/layout/hierarchy3"/>
    <dgm:cxn modelId="{215F21B8-2289-47E2-85F8-7ADB517287A8}" type="presParOf" srcId="{13B50A24-D2B0-465A-A832-685BDD0E7C97}" destId="{ECA75038-CFFD-4D05-80DB-BDC163B51EF9}" srcOrd="0" destOrd="0" presId="urn:microsoft.com/office/officeart/2005/8/layout/hierarchy3"/>
    <dgm:cxn modelId="{6DF1E5FA-4B30-46BD-80B7-13004648D473}" type="presParOf" srcId="{13B50A24-D2B0-465A-A832-685BDD0E7C97}" destId="{47D6C38E-5F9F-4314-9409-EA4994D69CD5}" srcOrd="1" destOrd="0" presId="urn:microsoft.com/office/officeart/2005/8/layout/hierarchy3"/>
    <dgm:cxn modelId="{7FBC7AFA-DB2B-45CE-8EB1-0A5F4F7B8ED0}" type="presParOf" srcId="{231F03D2-AA3D-4DCD-8DEC-9FCDC7A62A0C}" destId="{D9E0B82E-6D39-424D-86BE-A868DE968C6D}" srcOrd="1" destOrd="0" presId="urn:microsoft.com/office/officeart/2005/8/layout/hierarchy3"/>
    <dgm:cxn modelId="{7A37C7D2-373C-479F-88F0-9A98F936B108}" type="presParOf" srcId="{D9E0B82E-6D39-424D-86BE-A868DE968C6D}" destId="{78706AF4-E082-45CE-B9FB-54DA46B35FD0}" srcOrd="0" destOrd="0" presId="urn:microsoft.com/office/officeart/2005/8/layout/hierarchy3"/>
    <dgm:cxn modelId="{E1D90F2E-24F9-4690-886F-0CDBD3BD2111}" type="presParOf" srcId="{D9E0B82E-6D39-424D-86BE-A868DE968C6D}" destId="{A82471F3-BCC2-4A44-AB29-CFA52DD95801}" srcOrd="1" destOrd="0" presId="urn:microsoft.com/office/officeart/2005/8/layout/hierarchy3"/>
    <dgm:cxn modelId="{D3F3E10E-089A-4F9A-8170-C74B443B064F}" type="presParOf" srcId="{D9E0B82E-6D39-424D-86BE-A868DE968C6D}" destId="{C70C03E8-1ACD-44BF-9F72-C3E791BA8A6E}" srcOrd="2" destOrd="0" presId="urn:microsoft.com/office/officeart/2005/8/layout/hierarchy3"/>
    <dgm:cxn modelId="{50F6F654-FFA3-46B3-B76E-9E72D3FF3B04}" type="presParOf" srcId="{D9E0B82E-6D39-424D-86BE-A868DE968C6D}" destId="{3B1F3639-4926-4694-8BC2-0AA39C167797}" srcOrd="3" destOrd="0" presId="urn:microsoft.com/office/officeart/2005/8/layout/hierarchy3"/>
    <dgm:cxn modelId="{B4A98689-0738-40DE-8E79-0C3B2F3C1878}" type="presParOf" srcId="{D9E0B82E-6D39-424D-86BE-A868DE968C6D}" destId="{84CAB686-A785-4900-B364-9E094738F7B5}" srcOrd="4" destOrd="0" presId="urn:microsoft.com/office/officeart/2005/8/layout/hierarchy3"/>
    <dgm:cxn modelId="{D598113F-7B55-4871-BB68-B7C17DEB1504}" type="presParOf" srcId="{D9E0B82E-6D39-424D-86BE-A868DE968C6D}" destId="{BCA2D8C4-2B2A-47CD-AA3C-B1FACE3A8C7F}" srcOrd="5" destOrd="0" presId="urn:microsoft.com/office/officeart/2005/8/layout/hierarchy3"/>
    <dgm:cxn modelId="{313F9527-BC25-4373-B8D1-55E54FC67BED}" type="presParOf" srcId="{D9E0B82E-6D39-424D-86BE-A868DE968C6D}" destId="{1F3381E0-DB96-448E-9077-257660D5C201}" srcOrd="6" destOrd="0" presId="urn:microsoft.com/office/officeart/2005/8/layout/hierarchy3"/>
    <dgm:cxn modelId="{ED9F6B20-1B82-409F-ABAA-3A3D35E1F8B4}" type="presParOf" srcId="{D9E0B82E-6D39-424D-86BE-A868DE968C6D}" destId="{B90F0F61-FE7B-4A04-83FF-B3A68F51E002}" srcOrd="7" destOrd="0" presId="urn:microsoft.com/office/officeart/2005/8/layout/hierarchy3"/>
    <dgm:cxn modelId="{A2841091-8699-4E77-BED5-0050BCD5C60F}" type="presParOf" srcId="{8A89AC1F-0807-45DF-9B72-2D146875F971}" destId="{749E631C-6DAA-4693-9CB9-6E8E43654AEE}" srcOrd="2" destOrd="0" presId="urn:microsoft.com/office/officeart/2005/8/layout/hierarchy3"/>
    <dgm:cxn modelId="{FF1B2C3E-E700-4211-B65E-36AC745B7A97}" type="presParOf" srcId="{749E631C-6DAA-4693-9CB9-6E8E43654AEE}" destId="{475FA8A0-AB60-4725-8EF7-842413DDB7EE}" srcOrd="0" destOrd="0" presId="urn:microsoft.com/office/officeart/2005/8/layout/hierarchy3"/>
    <dgm:cxn modelId="{4C60E3E7-500D-41F2-AF2E-80261EED885F}" type="presParOf" srcId="{475FA8A0-AB60-4725-8EF7-842413DDB7EE}" destId="{83DF09B6-EAC2-41C2-A67A-C1CE8FCE5590}" srcOrd="0" destOrd="0" presId="urn:microsoft.com/office/officeart/2005/8/layout/hierarchy3"/>
    <dgm:cxn modelId="{409D87E2-5756-48D8-8B62-0D785174B567}" type="presParOf" srcId="{475FA8A0-AB60-4725-8EF7-842413DDB7EE}" destId="{60C670F8-6327-42D2-84D4-70445AE9F3AD}" srcOrd="1" destOrd="0" presId="urn:microsoft.com/office/officeart/2005/8/layout/hierarchy3"/>
    <dgm:cxn modelId="{45FA4E68-0220-4D30-B44C-631667AC68EF}" type="presParOf" srcId="{749E631C-6DAA-4693-9CB9-6E8E43654AEE}" destId="{56EB82C3-7D6B-4BC8-9272-0DDBFE448A91}" srcOrd="1" destOrd="0" presId="urn:microsoft.com/office/officeart/2005/8/layout/hierarchy3"/>
    <dgm:cxn modelId="{B334EABA-7562-450F-A45F-983564C099FD}" type="presParOf" srcId="{56EB82C3-7D6B-4BC8-9272-0DDBFE448A91}" destId="{35946743-9540-469D-BCF0-45E65BC69B22}" srcOrd="0" destOrd="0" presId="urn:microsoft.com/office/officeart/2005/8/layout/hierarchy3"/>
    <dgm:cxn modelId="{824D54F3-CCB1-4AF4-B4AE-20D64B05E2BE}" type="presParOf" srcId="{56EB82C3-7D6B-4BC8-9272-0DDBFE448A91}" destId="{6D1ED5FF-CBAE-41A1-8332-88E0CB3B712C}" srcOrd="1" destOrd="0" presId="urn:microsoft.com/office/officeart/2005/8/layout/hierarchy3"/>
    <dgm:cxn modelId="{BDABAF77-3205-4182-9B8B-D09CF066D563}" type="presParOf" srcId="{56EB82C3-7D6B-4BC8-9272-0DDBFE448A91}" destId="{04F1007E-C881-41C0-B86D-8F9782E5A242}" srcOrd="2" destOrd="0" presId="urn:microsoft.com/office/officeart/2005/8/layout/hierarchy3"/>
    <dgm:cxn modelId="{BF279CE5-3B55-42E9-9397-61353A8FDF92}" type="presParOf" srcId="{56EB82C3-7D6B-4BC8-9272-0DDBFE448A91}" destId="{7446061A-1004-461A-9D01-4A262A6B8D1B}" srcOrd="3" destOrd="0" presId="urn:microsoft.com/office/officeart/2005/8/layout/hierarchy3"/>
    <dgm:cxn modelId="{D867EF8B-72EF-49AB-AF4A-78FF4F907739}" type="presParOf" srcId="{56EB82C3-7D6B-4BC8-9272-0DDBFE448A91}" destId="{9E7F8F5A-EA50-49DA-B401-5E8EED97595E}" srcOrd="4" destOrd="0" presId="urn:microsoft.com/office/officeart/2005/8/layout/hierarchy3"/>
    <dgm:cxn modelId="{95867A81-7FF8-4596-8FFC-414CBA596E77}" type="presParOf" srcId="{56EB82C3-7D6B-4BC8-9272-0DDBFE448A91}" destId="{B462E1E0-106C-4358-8139-A310CDBD2F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174E01-14ED-41C9-AE6A-E000DAB0CF9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111E217-7394-47EC-A8F0-C6A098D5EDBC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DPK</a:t>
          </a:r>
          <a:r>
            <a:rPr lang="id-ID" b="1" dirty="0" smtClean="0">
              <a:solidFill>
                <a:srgbClr val="002060"/>
              </a:solidFill>
            </a:rPr>
            <a:t>D</a:t>
          </a:r>
          <a:endParaRPr lang="id-ID" dirty="0"/>
        </a:p>
      </dgm:t>
    </dgm:pt>
    <dgm:pt modelId="{B64C40C9-4F55-4AA5-8748-4AD3E957D044}" type="parTrans" cxnId="{143D102B-A2B7-4913-8FD3-23723CE569DC}">
      <dgm:prSet/>
      <dgm:spPr/>
      <dgm:t>
        <a:bodyPr/>
        <a:lstStyle/>
        <a:p>
          <a:endParaRPr lang="id-ID"/>
        </a:p>
      </dgm:t>
    </dgm:pt>
    <dgm:pt modelId="{AC39FFF4-4E05-468F-8486-CB8F539BA6F4}" type="sibTrans" cxnId="{143D102B-A2B7-4913-8FD3-23723CE569DC}">
      <dgm:prSet/>
      <dgm:spPr/>
      <dgm:t>
        <a:bodyPr/>
        <a:lstStyle/>
        <a:p>
          <a:endParaRPr lang="id-ID"/>
        </a:p>
      </dgm:t>
    </dgm:pt>
    <dgm:pt modelId="{F0B8B8F5-A546-4AC4-B789-95FDD4B5EA59}">
      <dgm:prSet phldrT="[Text]"/>
      <dgm:spPr/>
      <dgm:t>
        <a:bodyPr/>
        <a:lstStyle/>
        <a:p>
          <a:r>
            <a:rPr lang="id-ID" b="1" dirty="0" smtClean="0">
              <a:solidFill>
                <a:srgbClr val="002060"/>
              </a:solidFill>
            </a:rPr>
            <a:t>Perp. </a:t>
          </a:r>
          <a:r>
            <a:rPr lang="en-US" b="1" dirty="0" smtClean="0">
              <a:solidFill>
                <a:srgbClr val="002060"/>
              </a:solidFill>
            </a:rPr>
            <a:t>S</a:t>
          </a:r>
          <a:r>
            <a:rPr lang="id-ID" b="1" dirty="0" smtClean="0">
              <a:solidFill>
                <a:srgbClr val="002060"/>
              </a:solidFill>
            </a:rPr>
            <a:t>KPD</a:t>
          </a:r>
          <a:endParaRPr lang="id-ID" dirty="0"/>
        </a:p>
      </dgm:t>
    </dgm:pt>
    <dgm:pt modelId="{4D147E5B-945C-4B8E-91AF-2CBD635738EE}" type="parTrans" cxnId="{33EEB6C3-EB00-4685-94F4-510DE9676744}">
      <dgm:prSet/>
      <dgm:spPr/>
      <dgm:t>
        <a:bodyPr/>
        <a:lstStyle/>
        <a:p>
          <a:endParaRPr lang="id-ID"/>
        </a:p>
      </dgm:t>
    </dgm:pt>
    <dgm:pt modelId="{595B0CEC-8E55-4E03-A114-5B139AEB1A5D}" type="sibTrans" cxnId="{33EEB6C3-EB00-4685-94F4-510DE9676744}">
      <dgm:prSet/>
      <dgm:spPr/>
      <dgm:t>
        <a:bodyPr/>
        <a:lstStyle/>
        <a:p>
          <a:endParaRPr lang="id-ID"/>
        </a:p>
      </dgm:t>
    </dgm:pt>
    <dgm:pt modelId="{EC88EC15-66FE-45D6-B2A2-C0E375898B90}">
      <dgm:prSet phldrT="[Text]"/>
      <dgm:spPr/>
      <dgm:t>
        <a:bodyPr/>
        <a:lstStyle/>
        <a:p>
          <a:r>
            <a:rPr lang="id-ID" b="1" dirty="0" smtClean="0">
              <a:solidFill>
                <a:srgbClr val="002060"/>
              </a:solidFill>
            </a:rPr>
            <a:t>Perp.Perguruan tinggi</a:t>
          </a:r>
          <a:endParaRPr lang="id-ID" dirty="0"/>
        </a:p>
      </dgm:t>
    </dgm:pt>
    <dgm:pt modelId="{86C1AC00-577A-47E7-9F32-3A432A9C235B}" type="parTrans" cxnId="{FCD38DBC-5432-4DAF-8401-C9E9F08CC67C}">
      <dgm:prSet/>
      <dgm:spPr/>
      <dgm:t>
        <a:bodyPr/>
        <a:lstStyle/>
        <a:p>
          <a:endParaRPr lang="id-ID"/>
        </a:p>
      </dgm:t>
    </dgm:pt>
    <dgm:pt modelId="{FEEA149C-E2A1-4EE6-8CD7-F81979774A08}" type="sibTrans" cxnId="{FCD38DBC-5432-4DAF-8401-C9E9F08CC67C}">
      <dgm:prSet/>
      <dgm:spPr/>
      <dgm:t>
        <a:bodyPr/>
        <a:lstStyle/>
        <a:p>
          <a:endParaRPr lang="id-ID"/>
        </a:p>
      </dgm:t>
    </dgm:pt>
    <dgm:pt modelId="{D789FE6F-D677-4F33-B472-B796BA90BAA1}">
      <dgm:prSet phldrT="[Text]"/>
      <dgm:spPr/>
      <dgm:t>
        <a:bodyPr/>
        <a:lstStyle/>
        <a:p>
          <a:r>
            <a:rPr lang="id-ID" b="1" dirty="0" smtClean="0">
              <a:solidFill>
                <a:srgbClr val="002060"/>
              </a:solidFill>
            </a:rPr>
            <a:t>Perp. Umum kab. / kota</a:t>
          </a:r>
          <a:endParaRPr lang="id-ID" dirty="0"/>
        </a:p>
      </dgm:t>
    </dgm:pt>
    <dgm:pt modelId="{C8E511AA-8BD7-4172-85E7-BA4E3A86FB7D}" type="parTrans" cxnId="{65AD861F-4FF9-4F5C-9E16-99A91926A32F}">
      <dgm:prSet/>
      <dgm:spPr/>
      <dgm:t>
        <a:bodyPr/>
        <a:lstStyle/>
        <a:p>
          <a:endParaRPr lang="id-ID"/>
        </a:p>
      </dgm:t>
    </dgm:pt>
    <dgm:pt modelId="{2D029E70-CC33-4661-AD7A-D2DC05E9FE13}" type="sibTrans" cxnId="{65AD861F-4FF9-4F5C-9E16-99A91926A32F}">
      <dgm:prSet/>
      <dgm:spPr/>
      <dgm:t>
        <a:bodyPr/>
        <a:lstStyle/>
        <a:p>
          <a:endParaRPr lang="id-ID"/>
        </a:p>
      </dgm:t>
    </dgm:pt>
    <dgm:pt modelId="{C304B461-6811-42C8-B769-C4BC7560A795}">
      <dgm:prSet phldrT="[Text]"/>
      <dgm:spPr/>
      <dgm:t>
        <a:bodyPr/>
        <a:lstStyle/>
        <a:p>
          <a:r>
            <a:rPr lang="id-ID" b="1" smtClean="0">
              <a:solidFill>
                <a:srgbClr val="002060"/>
              </a:solidFill>
            </a:rPr>
            <a:t>Perp. khusus</a:t>
          </a:r>
          <a:endParaRPr lang="id-ID" dirty="0"/>
        </a:p>
      </dgm:t>
    </dgm:pt>
    <dgm:pt modelId="{42126A0B-5B0F-43E3-BE30-532E19C3CADF}" type="parTrans" cxnId="{F6747AE3-0C17-464F-9FBE-694886ACBABE}">
      <dgm:prSet/>
      <dgm:spPr/>
      <dgm:t>
        <a:bodyPr/>
        <a:lstStyle/>
        <a:p>
          <a:endParaRPr lang="id-ID"/>
        </a:p>
      </dgm:t>
    </dgm:pt>
    <dgm:pt modelId="{5930D031-9D89-42F2-998E-3E8F8D509455}" type="sibTrans" cxnId="{F6747AE3-0C17-464F-9FBE-694886ACBABE}">
      <dgm:prSet/>
      <dgm:spPr/>
      <dgm:t>
        <a:bodyPr/>
        <a:lstStyle/>
        <a:p>
          <a:endParaRPr lang="id-ID"/>
        </a:p>
      </dgm:t>
    </dgm:pt>
    <dgm:pt modelId="{C2AD522C-2E54-402A-853F-9AAE4FB67B08}" type="pres">
      <dgm:prSet presAssocID="{C4174E01-14ED-41C9-AE6A-E000DAB0CF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D33225A2-927E-4382-9658-00DDA08CA1D8}" type="pres">
      <dgm:prSet presAssocID="{E111E217-7394-47EC-A8F0-C6A098D5EDBC}" presName="hierRoot1" presStyleCnt="0">
        <dgm:presLayoutVars>
          <dgm:hierBranch val="init"/>
        </dgm:presLayoutVars>
      </dgm:prSet>
      <dgm:spPr/>
    </dgm:pt>
    <dgm:pt modelId="{D9C11241-080B-4280-9BEC-5AD0CFD372ED}" type="pres">
      <dgm:prSet presAssocID="{E111E217-7394-47EC-A8F0-C6A098D5EDBC}" presName="rootComposite1" presStyleCnt="0"/>
      <dgm:spPr/>
    </dgm:pt>
    <dgm:pt modelId="{39CAE92F-CF30-4BA7-924D-F1D0D027C73C}" type="pres">
      <dgm:prSet presAssocID="{E111E217-7394-47EC-A8F0-C6A098D5EDBC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id-ID"/>
        </a:p>
      </dgm:t>
    </dgm:pt>
    <dgm:pt modelId="{4D52D1DE-9CB9-4E84-91BC-377690AFCA89}" type="pres">
      <dgm:prSet presAssocID="{E111E217-7394-47EC-A8F0-C6A098D5EDBC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  <dgm:pt modelId="{9F8BD116-43DC-421D-8597-B6D21F37083B}" type="pres">
      <dgm:prSet presAssocID="{E111E217-7394-47EC-A8F0-C6A098D5EDBC}" presName="rootConnector1" presStyleLbl="node1" presStyleIdx="0" presStyleCnt="4"/>
      <dgm:spPr/>
      <dgm:t>
        <a:bodyPr/>
        <a:lstStyle/>
        <a:p>
          <a:endParaRPr lang="id-ID"/>
        </a:p>
      </dgm:t>
    </dgm:pt>
    <dgm:pt modelId="{5A9EC9D5-7056-4FFC-AB5C-E755CA8E01B3}" type="pres">
      <dgm:prSet presAssocID="{E111E217-7394-47EC-A8F0-C6A098D5EDBC}" presName="hierChild2" presStyleCnt="0"/>
      <dgm:spPr/>
    </dgm:pt>
    <dgm:pt modelId="{DC86B86C-00D4-4B82-AF17-C981597608A2}" type="pres">
      <dgm:prSet presAssocID="{4D147E5B-945C-4B8E-91AF-2CBD635738EE}" presName="Name37" presStyleLbl="parChTrans1D2" presStyleIdx="0" presStyleCnt="4"/>
      <dgm:spPr/>
      <dgm:t>
        <a:bodyPr/>
        <a:lstStyle/>
        <a:p>
          <a:endParaRPr lang="id-ID"/>
        </a:p>
      </dgm:t>
    </dgm:pt>
    <dgm:pt modelId="{1B5D7736-4ADD-4A60-86A5-2D7B24FD0A56}" type="pres">
      <dgm:prSet presAssocID="{F0B8B8F5-A546-4AC4-B789-95FDD4B5EA59}" presName="hierRoot2" presStyleCnt="0">
        <dgm:presLayoutVars>
          <dgm:hierBranch val="init"/>
        </dgm:presLayoutVars>
      </dgm:prSet>
      <dgm:spPr/>
    </dgm:pt>
    <dgm:pt modelId="{F75C008B-AAA6-4D57-AD3A-473A9EFC3013}" type="pres">
      <dgm:prSet presAssocID="{F0B8B8F5-A546-4AC4-B789-95FDD4B5EA59}" presName="rootComposite" presStyleCnt="0"/>
      <dgm:spPr/>
    </dgm:pt>
    <dgm:pt modelId="{61BF074F-0A72-4C84-9186-1F1A3D36FE7F}" type="pres">
      <dgm:prSet presAssocID="{F0B8B8F5-A546-4AC4-B789-95FDD4B5EA59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id-ID"/>
        </a:p>
      </dgm:t>
    </dgm:pt>
    <dgm:pt modelId="{84D312A7-0121-48B4-BE7B-CCD88CC957A8}" type="pres">
      <dgm:prSet presAssocID="{F0B8B8F5-A546-4AC4-B789-95FDD4B5EA59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  <dgm:pt modelId="{EFC7F1E0-DA2B-4C76-94E6-316A7E6B54B5}" type="pres">
      <dgm:prSet presAssocID="{F0B8B8F5-A546-4AC4-B789-95FDD4B5EA59}" presName="rootConnector" presStyleLbl="node2" presStyleIdx="0" presStyleCnt="0"/>
      <dgm:spPr/>
      <dgm:t>
        <a:bodyPr/>
        <a:lstStyle/>
        <a:p>
          <a:endParaRPr lang="id-ID"/>
        </a:p>
      </dgm:t>
    </dgm:pt>
    <dgm:pt modelId="{31BD6647-EF8E-4D9D-989A-4C3E7F809F69}" type="pres">
      <dgm:prSet presAssocID="{F0B8B8F5-A546-4AC4-B789-95FDD4B5EA59}" presName="hierChild4" presStyleCnt="0"/>
      <dgm:spPr/>
    </dgm:pt>
    <dgm:pt modelId="{1D5A8DC9-5F53-4195-A3BD-69AFF9659239}" type="pres">
      <dgm:prSet presAssocID="{F0B8B8F5-A546-4AC4-B789-95FDD4B5EA59}" presName="hierChild5" presStyleCnt="0"/>
      <dgm:spPr/>
    </dgm:pt>
    <dgm:pt modelId="{A851C470-23D8-4054-82C4-8CEF312DA740}" type="pres">
      <dgm:prSet presAssocID="{86C1AC00-577A-47E7-9F32-3A432A9C235B}" presName="Name37" presStyleLbl="parChTrans1D2" presStyleIdx="1" presStyleCnt="4"/>
      <dgm:spPr/>
      <dgm:t>
        <a:bodyPr/>
        <a:lstStyle/>
        <a:p>
          <a:endParaRPr lang="id-ID"/>
        </a:p>
      </dgm:t>
    </dgm:pt>
    <dgm:pt modelId="{73715096-1BAB-4EEE-903A-9F7AF36D11A9}" type="pres">
      <dgm:prSet presAssocID="{EC88EC15-66FE-45D6-B2A2-C0E375898B90}" presName="hierRoot2" presStyleCnt="0">
        <dgm:presLayoutVars>
          <dgm:hierBranch val="init"/>
        </dgm:presLayoutVars>
      </dgm:prSet>
      <dgm:spPr/>
    </dgm:pt>
    <dgm:pt modelId="{0A5CEA15-7BCF-40FE-9D35-1577804E6F1B}" type="pres">
      <dgm:prSet presAssocID="{EC88EC15-66FE-45D6-B2A2-C0E375898B90}" presName="rootComposite" presStyleCnt="0"/>
      <dgm:spPr/>
    </dgm:pt>
    <dgm:pt modelId="{999F2821-3DF5-45B3-AA90-4019D7E8B192}" type="pres">
      <dgm:prSet presAssocID="{EC88EC15-66FE-45D6-B2A2-C0E375898B90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id-ID"/>
        </a:p>
      </dgm:t>
    </dgm:pt>
    <dgm:pt modelId="{1E36BF80-704C-4C91-8962-26F16BCB7929}" type="pres">
      <dgm:prSet presAssocID="{EC88EC15-66FE-45D6-B2A2-C0E375898B90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  <dgm:pt modelId="{C9DFBC91-299C-4D6E-B73D-1A61726495D8}" type="pres">
      <dgm:prSet presAssocID="{EC88EC15-66FE-45D6-B2A2-C0E375898B90}" presName="rootConnector" presStyleLbl="node2" presStyleIdx="0" presStyleCnt="0"/>
      <dgm:spPr/>
      <dgm:t>
        <a:bodyPr/>
        <a:lstStyle/>
        <a:p>
          <a:endParaRPr lang="id-ID"/>
        </a:p>
      </dgm:t>
    </dgm:pt>
    <dgm:pt modelId="{47052CEA-F3C3-438B-923F-982B29FA2E7B}" type="pres">
      <dgm:prSet presAssocID="{EC88EC15-66FE-45D6-B2A2-C0E375898B90}" presName="hierChild4" presStyleCnt="0"/>
      <dgm:spPr/>
    </dgm:pt>
    <dgm:pt modelId="{6FFB0239-9A93-431A-BE2D-9583F4103D99}" type="pres">
      <dgm:prSet presAssocID="{EC88EC15-66FE-45D6-B2A2-C0E375898B90}" presName="hierChild5" presStyleCnt="0"/>
      <dgm:spPr/>
    </dgm:pt>
    <dgm:pt modelId="{52D1785A-CE5B-4084-B41D-000EAF21B92E}" type="pres">
      <dgm:prSet presAssocID="{C8E511AA-8BD7-4172-85E7-BA4E3A86FB7D}" presName="Name37" presStyleLbl="parChTrans1D2" presStyleIdx="2" presStyleCnt="4"/>
      <dgm:spPr/>
      <dgm:t>
        <a:bodyPr/>
        <a:lstStyle/>
        <a:p>
          <a:endParaRPr lang="id-ID"/>
        </a:p>
      </dgm:t>
    </dgm:pt>
    <dgm:pt modelId="{A95775E5-E9A1-45C9-B8CF-E07E4262563E}" type="pres">
      <dgm:prSet presAssocID="{D789FE6F-D677-4F33-B472-B796BA90BAA1}" presName="hierRoot2" presStyleCnt="0">
        <dgm:presLayoutVars>
          <dgm:hierBranch val="init"/>
        </dgm:presLayoutVars>
      </dgm:prSet>
      <dgm:spPr/>
    </dgm:pt>
    <dgm:pt modelId="{0371FFD1-224D-46A4-9A49-2BA6324865A9}" type="pres">
      <dgm:prSet presAssocID="{D789FE6F-D677-4F33-B472-B796BA90BAA1}" presName="rootComposite" presStyleCnt="0"/>
      <dgm:spPr/>
    </dgm:pt>
    <dgm:pt modelId="{9A87D2CD-3838-4B1B-BBA3-8A94C96542AB}" type="pres">
      <dgm:prSet presAssocID="{D789FE6F-D677-4F33-B472-B796BA90BAA1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id-ID"/>
        </a:p>
      </dgm:t>
    </dgm:pt>
    <dgm:pt modelId="{02DEDB78-CF05-4232-8303-FEA78949373B}" type="pres">
      <dgm:prSet presAssocID="{D789FE6F-D677-4F33-B472-B796BA90BAA1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  <dgm:pt modelId="{0AA08A42-58CB-4C48-991C-4CD54F4EB5E8}" type="pres">
      <dgm:prSet presAssocID="{D789FE6F-D677-4F33-B472-B796BA90BAA1}" presName="rootConnector" presStyleLbl="node2" presStyleIdx="0" presStyleCnt="0"/>
      <dgm:spPr/>
      <dgm:t>
        <a:bodyPr/>
        <a:lstStyle/>
        <a:p>
          <a:endParaRPr lang="id-ID"/>
        </a:p>
      </dgm:t>
    </dgm:pt>
    <dgm:pt modelId="{2E4CB1B2-7F1F-426F-968D-6052FED7ACF6}" type="pres">
      <dgm:prSet presAssocID="{D789FE6F-D677-4F33-B472-B796BA90BAA1}" presName="hierChild4" presStyleCnt="0"/>
      <dgm:spPr/>
    </dgm:pt>
    <dgm:pt modelId="{57D0A140-AB6F-4BFD-8F76-D7A18EB6C144}" type="pres">
      <dgm:prSet presAssocID="{D789FE6F-D677-4F33-B472-B796BA90BAA1}" presName="hierChild5" presStyleCnt="0"/>
      <dgm:spPr/>
    </dgm:pt>
    <dgm:pt modelId="{71AE29DF-3574-4D12-8AD7-E9041ABC16E4}" type="pres">
      <dgm:prSet presAssocID="{42126A0B-5B0F-43E3-BE30-532E19C3CADF}" presName="Name37" presStyleLbl="parChTrans1D2" presStyleIdx="3" presStyleCnt="4"/>
      <dgm:spPr/>
      <dgm:t>
        <a:bodyPr/>
        <a:lstStyle/>
        <a:p>
          <a:endParaRPr lang="id-ID"/>
        </a:p>
      </dgm:t>
    </dgm:pt>
    <dgm:pt modelId="{D0EF9C18-EEDE-4026-A65B-A320F87B7CB1}" type="pres">
      <dgm:prSet presAssocID="{C304B461-6811-42C8-B769-C4BC7560A795}" presName="hierRoot2" presStyleCnt="0">
        <dgm:presLayoutVars>
          <dgm:hierBranch val="init"/>
        </dgm:presLayoutVars>
      </dgm:prSet>
      <dgm:spPr/>
    </dgm:pt>
    <dgm:pt modelId="{FFAD2375-5AEC-4E22-B70D-8FEC806BC344}" type="pres">
      <dgm:prSet presAssocID="{C304B461-6811-42C8-B769-C4BC7560A795}" presName="rootComposite" presStyleCnt="0"/>
      <dgm:spPr/>
    </dgm:pt>
    <dgm:pt modelId="{FD7FEFD7-4DD0-4657-AFA4-6A29F903F69C}" type="pres">
      <dgm:prSet presAssocID="{C304B461-6811-42C8-B769-C4BC7560A795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id-ID"/>
        </a:p>
      </dgm:t>
    </dgm:pt>
    <dgm:pt modelId="{623A7722-7C57-4121-BFCF-E7D2DA6302F5}" type="pres">
      <dgm:prSet presAssocID="{C304B461-6811-42C8-B769-C4BC7560A795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  <dgm:pt modelId="{9C8169CA-FF48-42A2-91AD-BDFC82AB5E8A}" type="pres">
      <dgm:prSet presAssocID="{C304B461-6811-42C8-B769-C4BC7560A795}" presName="rootConnector" presStyleLbl="node2" presStyleIdx="0" presStyleCnt="0"/>
      <dgm:spPr/>
      <dgm:t>
        <a:bodyPr/>
        <a:lstStyle/>
        <a:p>
          <a:endParaRPr lang="id-ID"/>
        </a:p>
      </dgm:t>
    </dgm:pt>
    <dgm:pt modelId="{EB96D920-A52C-4592-B55D-AC59E65A9E00}" type="pres">
      <dgm:prSet presAssocID="{C304B461-6811-42C8-B769-C4BC7560A795}" presName="hierChild4" presStyleCnt="0"/>
      <dgm:spPr/>
    </dgm:pt>
    <dgm:pt modelId="{A01754E0-3242-4270-90B3-9BEDA68662F6}" type="pres">
      <dgm:prSet presAssocID="{C304B461-6811-42C8-B769-C4BC7560A795}" presName="hierChild5" presStyleCnt="0"/>
      <dgm:spPr/>
    </dgm:pt>
    <dgm:pt modelId="{1DDE66F0-ED6E-4651-B91E-DD76BAEBDB1A}" type="pres">
      <dgm:prSet presAssocID="{E111E217-7394-47EC-A8F0-C6A098D5EDBC}" presName="hierChild3" presStyleCnt="0"/>
      <dgm:spPr/>
    </dgm:pt>
  </dgm:ptLst>
  <dgm:cxnLst>
    <dgm:cxn modelId="{15C61918-60A0-4BD9-9D2F-452AFEDFDAE6}" type="presOf" srcId="{E111E217-7394-47EC-A8F0-C6A098D5EDBC}" destId="{39CAE92F-CF30-4BA7-924D-F1D0D027C73C}" srcOrd="0" destOrd="0" presId="urn:microsoft.com/office/officeart/2008/layout/NameandTitleOrganizationalChart"/>
    <dgm:cxn modelId="{2B430D59-495A-4E01-A0A2-103674AF8A6E}" type="presOf" srcId="{F0B8B8F5-A546-4AC4-B789-95FDD4B5EA59}" destId="{61BF074F-0A72-4C84-9186-1F1A3D36FE7F}" srcOrd="0" destOrd="0" presId="urn:microsoft.com/office/officeart/2008/layout/NameandTitleOrganizationalChart"/>
    <dgm:cxn modelId="{4EC9D08D-0AFE-4202-8BF6-D94812B5857C}" type="presOf" srcId="{D789FE6F-D677-4F33-B472-B796BA90BAA1}" destId="{0AA08A42-58CB-4C48-991C-4CD54F4EB5E8}" srcOrd="1" destOrd="0" presId="urn:microsoft.com/office/officeart/2008/layout/NameandTitleOrganizationalChart"/>
    <dgm:cxn modelId="{143D102B-A2B7-4913-8FD3-23723CE569DC}" srcId="{C4174E01-14ED-41C9-AE6A-E000DAB0CF97}" destId="{E111E217-7394-47EC-A8F0-C6A098D5EDBC}" srcOrd="0" destOrd="0" parTransId="{B64C40C9-4F55-4AA5-8748-4AD3E957D044}" sibTransId="{AC39FFF4-4E05-468F-8486-CB8F539BA6F4}"/>
    <dgm:cxn modelId="{770FD8FD-7BDC-4248-A1D6-92D86C7AFFF5}" type="presOf" srcId="{FEEA149C-E2A1-4EE6-8CD7-F81979774A08}" destId="{1E36BF80-704C-4C91-8962-26F16BCB7929}" srcOrd="0" destOrd="0" presId="urn:microsoft.com/office/officeart/2008/layout/NameandTitleOrganizationalChart"/>
    <dgm:cxn modelId="{BB707041-AD2B-4A0B-9E36-C94EA08E3F77}" type="presOf" srcId="{AC39FFF4-4E05-468F-8486-CB8F539BA6F4}" destId="{4D52D1DE-9CB9-4E84-91BC-377690AFCA89}" srcOrd="0" destOrd="0" presId="urn:microsoft.com/office/officeart/2008/layout/NameandTitleOrganizationalChart"/>
    <dgm:cxn modelId="{5EF3D557-A891-4487-BDEF-BB2F8275BD84}" type="presOf" srcId="{C8E511AA-8BD7-4172-85E7-BA4E3A86FB7D}" destId="{52D1785A-CE5B-4084-B41D-000EAF21B92E}" srcOrd="0" destOrd="0" presId="urn:microsoft.com/office/officeart/2008/layout/NameandTitleOrganizationalChart"/>
    <dgm:cxn modelId="{0E432B4A-D8F0-44FC-ADF0-2C5FE3167317}" type="presOf" srcId="{5930D031-9D89-42F2-998E-3E8F8D509455}" destId="{623A7722-7C57-4121-BFCF-E7D2DA6302F5}" srcOrd="0" destOrd="0" presId="urn:microsoft.com/office/officeart/2008/layout/NameandTitleOrganizationalChart"/>
    <dgm:cxn modelId="{523D949B-A5C4-4DCF-87E8-7869E4C70C0C}" type="presOf" srcId="{86C1AC00-577A-47E7-9F32-3A432A9C235B}" destId="{A851C470-23D8-4054-82C4-8CEF312DA740}" srcOrd="0" destOrd="0" presId="urn:microsoft.com/office/officeart/2008/layout/NameandTitleOrganizationalChart"/>
    <dgm:cxn modelId="{65AD861F-4FF9-4F5C-9E16-99A91926A32F}" srcId="{E111E217-7394-47EC-A8F0-C6A098D5EDBC}" destId="{D789FE6F-D677-4F33-B472-B796BA90BAA1}" srcOrd="2" destOrd="0" parTransId="{C8E511AA-8BD7-4172-85E7-BA4E3A86FB7D}" sibTransId="{2D029E70-CC33-4661-AD7A-D2DC05E9FE13}"/>
    <dgm:cxn modelId="{435DD918-5331-4503-A1D3-F6F1D5609C76}" type="presOf" srcId="{D789FE6F-D677-4F33-B472-B796BA90BAA1}" destId="{9A87D2CD-3838-4B1B-BBA3-8A94C96542AB}" srcOrd="0" destOrd="0" presId="urn:microsoft.com/office/officeart/2008/layout/NameandTitleOrganizationalChart"/>
    <dgm:cxn modelId="{59B712DD-481C-46C6-8E0B-FDD8BC39FE8F}" type="presOf" srcId="{F0B8B8F5-A546-4AC4-B789-95FDD4B5EA59}" destId="{EFC7F1E0-DA2B-4C76-94E6-316A7E6B54B5}" srcOrd="1" destOrd="0" presId="urn:microsoft.com/office/officeart/2008/layout/NameandTitleOrganizationalChart"/>
    <dgm:cxn modelId="{594F8924-7CD6-4AF4-8297-BF859AE4EEC2}" type="presOf" srcId="{42126A0B-5B0F-43E3-BE30-532E19C3CADF}" destId="{71AE29DF-3574-4D12-8AD7-E9041ABC16E4}" srcOrd="0" destOrd="0" presId="urn:microsoft.com/office/officeart/2008/layout/NameandTitleOrganizationalChart"/>
    <dgm:cxn modelId="{3ED583B7-8B15-4A05-AEB6-4C2C09023C4D}" type="presOf" srcId="{4D147E5B-945C-4B8E-91AF-2CBD635738EE}" destId="{DC86B86C-00D4-4B82-AF17-C981597608A2}" srcOrd="0" destOrd="0" presId="urn:microsoft.com/office/officeart/2008/layout/NameandTitleOrganizationalChart"/>
    <dgm:cxn modelId="{33EEB6C3-EB00-4685-94F4-510DE9676744}" srcId="{E111E217-7394-47EC-A8F0-C6A098D5EDBC}" destId="{F0B8B8F5-A546-4AC4-B789-95FDD4B5EA59}" srcOrd="0" destOrd="0" parTransId="{4D147E5B-945C-4B8E-91AF-2CBD635738EE}" sibTransId="{595B0CEC-8E55-4E03-A114-5B139AEB1A5D}"/>
    <dgm:cxn modelId="{580C860D-8C53-4EC8-B337-D25410E28D18}" type="presOf" srcId="{C304B461-6811-42C8-B769-C4BC7560A795}" destId="{FD7FEFD7-4DD0-4657-AFA4-6A29F903F69C}" srcOrd="0" destOrd="0" presId="urn:microsoft.com/office/officeart/2008/layout/NameandTitleOrganizationalChart"/>
    <dgm:cxn modelId="{0154612F-F560-48ED-AE55-4A171A28D8E6}" type="presOf" srcId="{2D029E70-CC33-4661-AD7A-D2DC05E9FE13}" destId="{02DEDB78-CF05-4232-8303-FEA78949373B}" srcOrd="0" destOrd="0" presId="urn:microsoft.com/office/officeart/2008/layout/NameandTitleOrganizationalChart"/>
    <dgm:cxn modelId="{FCD38DBC-5432-4DAF-8401-C9E9F08CC67C}" srcId="{E111E217-7394-47EC-A8F0-C6A098D5EDBC}" destId="{EC88EC15-66FE-45D6-B2A2-C0E375898B90}" srcOrd="1" destOrd="0" parTransId="{86C1AC00-577A-47E7-9F32-3A432A9C235B}" sibTransId="{FEEA149C-E2A1-4EE6-8CD7-F81979774A08}"/>
    <dgm:cxn modelId="{1D3E37E6-CBAD-4F26-A766-11D34A2A10B8}" type="presOf" srcId="{E111E217-7394-47EC-A8F0-C6A098D5EDBC}" destId="{9F8BD116-43DC-421D-8597-B6D21F37083B}" srcOrd="1" destOrd="0" presId="urn:microsoft.com/office/officeart/2008/layout/NameandTitleOrganizationalChart"/>
    <dgm:cxn modelId="{BC14636D-B6EC-44BE-A31D-A1044CC22E0E}" type="presOf" srcId="{EC88EC15-66FE-45D6-B2A2-C0E375898B90}" destId="{999F2821-3DF5-45B3-AA90-4019D7E8B192}" srcOrd="0" destOrd="0" presId="urn:microsoft.com/office/officeart/2008/layout/NameandTitleOrganizationalChart"/>
    <dgm:cxn modelId="{F34D7250-B8CA-47EE-BBF7-63D2E980D7E7}" type="presOf" srcId="{EC88EC15-66FE-45D6-B2A2-C0E375898B90}" destId="{C9DFBC91-299C-4D6E-B73D-1A61726495D8}" srcOrd="1" destOrd="0" presId="urn:microsoft.com/office/officeart/2008/layout/NameandTitleOrganizationalChart"/>
    <dgm:cxn modelId="{F6747AE3-0C17-464F-9FBE-694886ACBABE}" srcId="{E111E217-7394-47EC-A8F0-C6A098D5EDBC}" destId="{C304B461-6811-42C8-B769-C4BC7560A795}" srcOrd="3" destOrd="0" parTransId="{42126A0B-5B0F-43E3-BE30-532E19C3CADF}" sibTransId="{5930D031-9D89-42F2-998E-3E8F8D509455}"/>
    <dgm:cxn modelId="{938FD303-2D2E-44F6-BEC4-27496E67A7C3}" type="presOf" srcId="{C4174E01-14ED-41C9-AE6A-E000DAB0CF97}" destId="{C2AD522C-2E54-402A-853F-9AAE4FB67B08}" srcOrd="0" destOrd="0" presId="urn:microsoft.com/office/officeart/2008/layout/NameandTitleOrganizationalChart"/>
    <dgm:cxn modelId="{F9515E55-0144-4E02-B8B5-C811AABC66EC}" type="presOf" srcId="{C304B461-6811-42C8-B769-C4BC7560A795}" destId="{9C8169CA-FF48-42A2-91AD-BDFC82AB5E8A}" srcOrd="1" destOrd="0" presId="urn:microsoft.com/office/officeart/2008/layout/NameandTitleOrganizationalChart"/>
    <dgm:cxn modelId="{1045DD98-DA03-42AC-AA5E-8EFB39755944}" type="presOf" srcId="{595B0CEC-8E55-4E03-A114-5B139AEB1A5D}" destId="{84D312A7-0121-48B4-BE7B-CCD88CC957A8}" srcOrd="0" destOrd="0" presId="urn:microsoft.com/office/officeart/2008/layout/NameandTitleOrganizationalChart"/>
    <dgm:cxn modelId="{7D1BDC97-7DA4-41FB-AF4A-F2A36883585A}" type="presParOf" srcId="{C2AD522C-2E54-402A-853F-9AAE4FB67B08}" destId="{D33225A2-927E-4382-9658-00DDA08CA1D8}" srcOrd="0" destOrd="0" presId="urn:microsoft.com/office/officeart/2008/layout/NameandTitleOrganizationalChart"/>
    <dgm:cxn modelId="{21086700-6E80-42E8-87B1-F25ECABA4A50}" type="presParOf" srcId="{D33225A2-927E-4382-9658-00DDA08CA1D8}" destId="{D9C11241-080B-4280-9BEC-5AD0CFD372ED}" srcOrd="0" destOrd="0" presId="urn:microsoft.com/office/officeart/2008/layout/NameandTitleOrganizationalChart"/>
    <dgm:cxn modelId="{2F5BE1A1-1BA2-4B15-AC75-639407788F1A}" type="presParOf" srcId="{D9C11241-080B-4280-9BEC-5AD0CFD372ED}" destId="{39CAE92F-CF30-4BA7-924D-F1D0D027C73C}" srcOrd="0" destOrd="0" presId="urn:microsoft.com/office/officeart/2008/layout/NameandTitleOrganizationalChart"/>
    <dgm:cxn modelId="{A8250FF9-09DE-45A8-9B3D-BD88D33442E3}" type="presParOf" srcId="{D9C11241-080B-4280-9BEC-5AD0CFD372ED}" destId="{4D52D1DE-9CB9-4E84-91BC-377690AFCA89}" srcOrd="1" destOrd="0" presId="urn:microsoft.com/office/officeart/2008/layout/NameandTitleOrganizationalChart"/>
    <dgm:cxn modelId="{FB440527-8E42-4DBC-A925-4E193FE58084}" type="presParOf" srcId="{D9C11241-080B-4280-9BEC-5AD0CFD372ED}" destId="{9F8BD116-43DC-421D-8597-B6D21F37083B}" srcOrd="2" destOrd="0" presId="urn:microsoft.com/office/officeart/2008/layout/NameandTitleOrganizationalChart"/>
    <dgm:cxn modelId="{D31F0A2A-B38F-42C8-AEF1-BA8FB89951C5}" type="presParOf" srcId="{D33225A2-927E-4382-9658-00DDA08CA1D8}" destId="{5A9EC9D5-7056-4FFC-AB5C-E755CA8E01B3}" srcOrd="1" destOrd="0" presId="urn:microsoft.com/office/officeart/2008/layout/NameandTitleOrganizationalChart"/>
    <dgm:cxn modelId="{D31D3453-B0A1-4023-AFC9-89A02F719B2D}" type="presParOf" srcId="{5A9EC9D5-7056-4FFC-AB5C-E755CA8E01B3}" destId="{DC86B86C-00D4-4B82-AF17-C981597608A2}" srcOrd="0" destOrd="0" presId="urn:microsoft.com/office/officeart/2008/layout/NameandTitleOrganizationalChart"/>
    <dgm:cxn modelId="{E8033B40-98EB-45E0-9391-85EF292434C5}" type="presParOf" srcId="{5A9EC9D5-7056-4FFC-AB5C-E755CA8E01B3}" destId="{1B5D7736-4ADD-4A60-86A5-2D7B24FD0A56}" srcOrd="1" destOrd="0" presId="urn:microsoft.com/office/officeart/2008/layout/NameandTitleOrganizationalChart"/>
    <dgm:cxn modelId="{12400EC6-DFFF-4DDC-B2D8-D799483E9F2F}" type="presParOf" srcId="{1B5D7736-4ADD-4A60-86A5-2D7B24FD0A56}" destId="{F75C008B-AAA6-4D57-AD3A-473A9EFC3013}" srcOrd="0" destOrd="0" presId="urn:microsoft.com/office/officeart/2008/layout/NameandTitleOrganizationalChart"/>
    <dgm:cxn modelId="{0BE9E7CB-86E8-4AF0-B828-077195082192}" type="presParOf" srcId="{F75C008B-AAA6-4D57-AD3A-473A9EFC3013}" destId="{61BF074F-0A72-4C84-9186-1F1A3D36FE7F}" srcOrd="0" destOrd="0" presId="urn:microsoft.com/office/officeart/2008/layout/NameandTitleOrganizationalChart"/>
    <dgm:cxn modelId="{994B97C6-AB46-4E9E-8B64-DE9E64752732}" type="presParOf" srcId="{F75C008B-AAA6-4D57-AD3A-473A9EFC3013}" destId="{84D312A7-0121-48B4-BE7B-CCD88CC957A8}" srcOrd="1" destOrd="0" presId="urn:microsoft.com/office/officeart/2008/layout/NameandTitleOrganizationalChart"/>
    <dgm:cxn modelId="{97A2755A-C204-4730-AA56-916417188F9E}" type="presParOf" srcId="{F75C008B-AAA6-4D57-AD3A-473A9EFC3013}" destId="{EFC7F1E0-DA2B-4C76-94E6-316A7E6B54B5}" srcOrd="2" destOrd="0" presId="urn:microsoft.com/office/officeart/2008/layout/NameandTitleOrganizationalChart"/>
    <dgm:cxn modelId="{8499D1AE-3951-4820-BB96-5B4A76EEFEA6}" type="presParOf" srcId="{1B5D7736-4ADD-4A60-86A5-2D7B24FD0A56}" destId="{31BD6647-EF8E-4D9D-989A-4C3E7F809F69}" srcOrd="1" destOrd="0" presId="urn:microsoft.com/office/officeart/2008/layout/NameandTitleOrganizationalChart"/>
    <dgm:cxn modelId="{4319975A-B3A1-4ACB-AE14-FB143EBC84E6}" type="presParOf" srcId="{1B5D7736-4ADD-4A60-86A5-2D7B24FD0A56}" destId="{1D5A8DC9-5F53-4195-A3BD-69AFF9659239}" srcOrd="2" destOrd="0" presId="urn:microsoft.com/office/officeart/2008/layout/NameandTitleOrganizationalChart"/>
    <dgm:cxn modelId="{5506F07E-0043-4007-A1B4-E0683CD258A4}" type="presParOf" srcId="{5A9EC9D5-7056-4FFC-AB5C-E755CA8E01B3}" destId="{A851C470-23D8-4054-82C4-8CEF312DA740}" srcOrd="2" destOrd="0" presId="urn:microsoft.com/office/officeart/2008/layout/NameandTitleOrganizationalChart"/>
    <dgm:cxn modelId="{4AE8C19A-F0C8-4FE3-B81D-7D95910A8D1E}" type="presParOf" srcId="{5A9EC9D5-7056-4FFC-AB5C-E755CA8E01B3}" destId="{73715096-1BAB-4EEE-903A-9F7AF36D11A9}" srcOrd="3" destOrd="0" presId="urn:microsoft.com/office/officeart/2008/layout/NameandTitleOrganizationalChart"/>
    <dgm:cxn modelId="{E4EF6F5D-1905-426D-8138-C45978EBD8F7}" type="presParOf" srcId="{73715096-1BAB-4EEE-903A-9F7AF36D11A9}" destId="{0A5CEA15-7BCF-40FE-9D35-1577804E6F1B}" srcOrd="0" destOrd="0" presId="urn:microsoft.com/office/officeart/2008/layout/NameandTitleOrganizationalChart"/>
    <dgm:cxn modelId="{35365A4D-542C-434D-A955-4A12CEC5D842}" type="presParOf" srcId="{0A5CEA15-7BCF-40FE-9D35-1577804E6F1B}" destId="{999F2821-3DF5-45B3-AA90-4019D7E8B192}" srcOrd="0" destOrd="0" presId="urn:microsoft.com/office/officeart/2008/layout/NameandTitleOrganizationalChart"/>
    <dgm:cxn modelId="{21D61456-D9E4-4585-A826-8B023E1D1932}" type="presParOf" srcId="{0A5CEA15-7BCF-40FE-9D35-1577804E6F1B}" destId="{1E36BF80-704C-4C91-8962-26F16BCB7929}" srcOrd="1" destOrd="0" presId="urn:microsoft.com/office/officeart/2008/layout/NameandTitleOrganizationalChart"/>
    <dgm:cxn modelId="{28131054-9DC5-4F5E-8AF7-63EDDBB552F3}" type="presParOf" srcId="{0A5CEA15-7BCF-40FE-9D35-1577804E6F1B}" destId="{C9DFBC91-299C-4D6E-B73D-1A61726495D8}" srcOrd="2" destOrd="0" presId="urn:microsoft.com/office/officeart/2008/layout/NameandTitleOrganizationalChart"/>
    <dgm:cxn modelId="{F8BC6450-D5CD-4D06-8424-56A4AA469522}" type="presParOf" srcId="{73715096-1BAB-4EEE-903A-9F7AF36D11A9}" destId="{47052CEA-F3C3-438B-923F-982B29FA2E7B}" srcOrd="1" destOrd="0" presId="urn:microsoft.com/office/officeart/2008/layout/NameandTitleOrganizationalChart"/>
    <dgm:cxn modelId="{6D2110C0-E689-4AB6-91DD-30A144138D2D}" type="presParOf" srcId="{73715096-1BAB-4EEE-903A-9F7AF36D11A9}" destId="{6FFB0239-9A93-431A-BE2D-9583F4103D99}" srcOrd="2" destOrd="0" presId="urn:microsoft.com/office/officeart/2008/layout/NameandTitleOrganizationalChart"/>
    <dgm:cxn modelId="{60965C3A-3AEA-4564-8246-ACD1408E6CAD}" type="presParOf" srcId="{5A9EC9D5-7056-4FFC-AB5C-E755CA8E01B3}" destId="{52D1785A-CE5B-4084-B41D-000EAF21B92E}" srcOrd="4" destOrd="0" presId="urn:microsoft.com/office/officeart/2008/layout/NameandTitleOrganizationalChart"/>
    <dgm:cxn modelId="{CBE5BDDA-17AC-414F-BE6A-DF6408B42AFB}" type="presParOf" srcId="{5A9EC9D5-7056-4FFC-AB5C-E755CA8E01B3}" destId="{A95775E5-E9A1-45C9-B8CF-E07E4262563E}" srcOrd="5" destOrd="0" presId="urn:microsoft.com/office/officeart/2008/layout/NameandTitleOrganizationalChart"/>
    <dgm:cxn modelId="{656006E4-5475-40FF-BEB6-6903DFBD7D6E}" type="presParOf" srcId="{A95775E5-E9A1-45C9-B8CF-E07E4262563E}" destId="{0371FFD1-224D-46A4-9A49-2BA6324865A9}" srcOrd="0" destOrd="0" presId="urn:microsoft.com/office/officeart/2008/layout/NameandTitleOrganizationalChart"/>
    <dgm:cxn modelId="{9631A55B-4240-4DA7-8105-F7F6FCB953A7}" type="presParOf" srcId="{0371FFD1-224D-46A4-9A49-2BA6324865A9}" destId="{9A87D2CD-3838-4B1B-BBA3-8A94C96542AB}" srcOrd="0" destOrd="0" presId="urn:microsoft.com/office/officeart/2008/layout/NameandTitleOrganizationalChart"/>
    <dgm:cxn modelId="{FA9D0ADA-F9EB-4F0E-A80D-67FF9BD765C3}" type="presParOf" srcId="{0371FFD1-224D-46A4-9A49-2BA6324865A9}" destId="{02DEDB78-CF05-4232-8303-FEA78949373B}" srcOrd="1" destOrd="0" presId="urn:microsoft.com/office/officeart/2008/layout/NameandTitleOrganizationalChart"/>
    <dgm:cxn modelId="{E0089D74-6D59-479F-A905-45EF73FD80D2}" type="presParOf" srcId="{0371FFD1-224D-46A4-9A49-2BA6324865A9}" destId="{0AA08A42-58CB-4C48-991C-4CD54F4EB5E8}" srcOrd="2" destOrd="0" presId="urn:microsoft.com/office/officeart/2008/layout/NameandTitleOrganizationalChart"/>
    <dgm:cxn modelId="{B4DD501C-50F9-4D52-97FD-6C9B239432E3}" type="presParOf" srcId="{A95775E5-E9A1-45C9-B8CF-E07E4262563E}" destId="{2E4CB1B2-7F1F-426F-968D-6052FED7ACF6}" srcOrd="1" destOrd="0" presId="urn:microsoft.com/office/officeart/2008/layout/NameandTitleOrganizationalChart"/>
    <dgm:cxn modelId="{BFA52ED7-BB71-4E85-8A0B-50E0B62C90A7}" type="presParOf" srcId="{A95775E5-E9A1-45C9-B8CF-E07E4262563E}" destId="{57D0A140-AB6F-4BFD-8F76-D7A18EB6C144}" srcOrd="2" destOrd="0" presId="urn:microsoft.com/office/officeart/2008/layout/NameandTitleOrganizationalChart"/>
    <dgm:cxn modelId="{B1889B2C-C7B6-4E3E-8554-D7B09EFBF9DA}" type="presParOf" srcId="{5A9EC9D5-7056-4FFC-AB5C-E755CA8E01B3}" destId="{71AE29DF-3574-4D12-8AD7-E9041ABC16E4}" srcOrd="6" destOrd="0" presId="urn:microsoft.com/office/officeart/2008/layout/NameandTitleOrganizationalChart"/>
    <dgm:cxn modelId="{7472E3CA-E301-489B-9D4B-191949702030}" type="presParOf" srcId="{5A9EC9D5-7056-4FFC-AB5C-E755CA8E01B3}" destId="{D0EF9C18-EEDE-4026-A65B-A320F87B7CB1}" srcOrd="7" destOrd="0" presId="urn:microsoft.com/office/officeart/2008/layout/NameandTitleOrganizationalChart"/>
    <dgm:cxn modelId="{05938F75-2554-4A41-9072-DBF8F11969A0}" type="presParOf" srcId="{D0EF9C18-EEDE-4026-A65B-A320F87B7CB1}" destId="{FFAD2375-5AEC-4E22-B70D-8FEC806BC344}" srcOrd="0" destOrd="0" presId="urn:microsoft.com/office/officeart/2008/layout/NameandTitleOrganizationalChart"/>
    <dgm:cxn modelId="{7A1BA0F1-EEAD-4A51-B86F-963E8FA16ECD}" type="presParOf" srcId="{FFAD2375-5AEC-4E22-B70D-8FEC806BC344}" destId="{FD7FEFD7-4DD0-4657-AFA4-6A29F903F69C}" srcOrd="0" destOrd="0" presId="urn:microsoft.com/office/officeart/2008/layout/NameandTitleOrganizationalChart"/>
    <dgm:cxn modelId="{C0646BF8-4C1A-4E48-BFCC-274079CE2EAE}" type="presParOf" srcId="{FFAD2375-5AEC-4E22-B70D-8FEC806BC344}" destId="{623A7722-7C57-4121-BFCF-E7D2DA6302F5}" srcOrd="1" destOrd="0" presId="urn:microsoft.com/office/officeart/2008/layout/NameandTitleOrganizationalChart"/>
    <dgm:cxn modelId="{0A22A294-8D65-4676-B4DC-F452FCA75410}" type="presParOf" srcId="{FFAD2375-5AEC-4E22-B70D-8FEC806BC344}" destId="{9C8169CA-FF48-42A2-91AD-BDFC82AB5E8A}" srcOrd="2" destOrd="0" presId="urn:microsoft.com/office/officeart/2008/layout/NameandTitleOrganizationalChart"/>
    <dgm:cxn modelId="{AD119713-EBF4-44E3-8383-B568CCE1B6DB}" type="presParOf" srcId="{D0EF9C18-EEDE-4026-A65B-A320F87B7CB1}" destId="{EB96D920-A52C-4592-B55D-AC59E65A9E00}" srcOrd="1" destOrd="0" presId="urn:microsoft.com/office/officeart/2008/layout/NameandTitleOrganizationalChart"/>
    <dgm:cxn modelId="{060C15AC-6713-48AE-BE8B-27C528A46771}" type="presParOf" srcId="{D0EF9C18-EEDE-4026-A65B-A320F87B7CB1}" destId="{A01754E0-3242-4270-90B3-9BEDA68662F6}" srcOrd="2" destOrd="0" presId="urn:microsoft.com/office/officeart/2008/layout/NameandTitleOrganizationalChart"/>
    <dgm:cxn modelId="{54FA4263-A56D-4395-8C6D-FAD52D81B340}" type="presParOf" srcId="{D33225A2-927E-4382-9658-00DDA08CA1D8}" destId="{1DDE66F0-ED6E-4651-B91E-DD76BAEBDB1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77099A-DBFD-48E4-9E78-139A74E303A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id-ID"/>
        </a:p>
      </dgm:t>
    </dgm:pt>
    <dgm:pt modelId="{D438AA3F-49C9-455A-8E9B-A637D295065A}">
      <dgm:prSet phldrT="[Text]" phldr="1"/>
      <dgm:spPr/>
      <dgm:t>
        <a:bodyPr/>
        <a:lstStyle/>
        <a:p>
          <a:endParaRPr lang="id-ID"/>
        </a:p>
      </dgm:t>
    </dgm:pt>
    <dgm:pt modelId="{A29E6D07-AC17-40CE-8453-F18E47B10C86}" type="parTrans" cxnId="{B4DCBAB1-2E0F-46A3-B4BC-EDDAA19C7660}">
      <dgm:prSet/>
      <dgm:spPr/>
      <dgm:t>
        <a:bodyPr/>
        <a:lstStyle/>
        <a:p>
          <a:endParaRPr lang="id-ID"/>
        </a:p>
      </dgm:t>
    </dgm:pt>
    <dgm:pt modelId="{9C0B8B1B-C361-4851-9684-0FC06D517433}" type="sibTrans" cxnId="{B4DCBAB1-2E0F-46A3-B4BC-EDDAA19C7660}">
      <dgm:prSet/>
      <dgm:spPr/>
      <dgm:t>
        <a:bodyPr/>
        <a:lstStyle/>
        <a:p>
          <a:endParaRPr lang="id-ID"/>
        </a:p>
      </dgm:t>
    </dgm:pt>
    <dgm:pt modelId="{CE35AB09-94E0-4FE7-96F4-356C3EBFF83A}">
      <dgm:prSet phldrT="[Text]" phldr="1"/>
      <dgm:spPr/>
      <dgm:t>
        <a:bodyPr/>
        <a:lstStyle/>
        <a:p>
          <a:endParaRPr lang="id-ID"/>
        </a:p>
      </dgm:t>
    </dgm:pt>
    <dgm:pt modelId="{D0483786-5D3D-49C5-B6CA-5D40E601C6CB}" type="parTrans" cxnId="{E9A245DC-EE6E-4A0C-8C44-48613036D856}">
      <dgm:prSet/>
      <dgm:spPr/>
      <dgm:t>
        <a:bodyPr/>
        <a:lstStyle/>
        <a:p>
          <a:endParaRPr lang="id-ID"/>
        </a:p>
      </dgm:t>
    </dgm:pt>
    <dgm:pt modelId="{C3A3DF8C-E709-4A23-9FC5-7D21292DCDE7}" type="sibTrans" cxnId="{E9A245DC-EE6E-4A0C-8C44-48613036D856}">
      <dgm:prSet/>
      <dgm:spPr/>
      <dgm:t>
        <a:bodyPr/>
        <a:lstStyle/>
        <a:p>
          <a:endParaRPr lang="id-ID"/>
        </a:p>
      </dgm:t>
    </dgm:pt>
    <dgm:pt modelId="{406EFC77-765B-4B40-A4F2-1571FC5CEA28}">
      <dgm:prSet phldrT="[Text]" phldr="1"/>
      <dgm:spPr/>
      <dgm:t>
        <a:bodyPr/>
        <a:lstStyle/>
        <a:p>
          <a:endParaRPr lang="id-ID"/>
        </a:p>
      </dgm:t>
    </dgm:pt>
    <dgm:pt modelId="{69D1057E-BCA8-416C-B5D7-676BA7456AB6}" type="parTrans" cxnId="{6B72D973-D5E2-4F1F-B5CD-BB2086F99641}">
      <dgm:prSet/>
      <dgm:spPr/>
      <dgm:t>
        <a:bodyPr/>
        <a:lstStyle/>
        <a:p>
          <a:endParaRPr lang="id-ID"/>
        </a:p>
      </dgm:t>
    </dgm:pt>
    <dgm:pt modelId="{A8970204-859A-4401-A992-B2394D9919BB}" type="sibTrans" cxnId="{6B72D973-D5E2-4F1F-B5CD-BB2086F99641}">
      <dgm:prSet/>
      <dgm:spPr/>
      <dgm:t>
        <a:bodyPr/>
        <a:lstStyle/>
        <a:p>
          <a:endParaRPr lang="id-ID"/>
        </a:p>
      </dgm:t>
    </dgm:pt>
    <dgm:pt modelId="{3CEFC90F-4159-4F01-8C02-14CB4F171DCA}">
      <dgm:prSet phldrT="[Text]" phldr="1"/>
      <dgm:spPr/>
      <dgm:t>
        <a:bodyPr/>
        <a:lstStyle/>
        <a:p>
          <a:endParaRPr lang="id-ID"/>
        </a:p>
      </dgm:t>
    </dgm:pt>
    <dgm:pt modelId="{704BEC21-3CEA-44C5-B6ED-06D8C6E0C429}" type="parTrans" cxnId="{43359771-B528-4244-9AF5-5017FF04F2FB}">
      <dgm:prSet/>
      <dgm:spPr/>
      <dgm:t>
        <a:bodyPr/>
        <a:lstStyle/>
        <a:p>
          <a:endParaRPr lang="id-ID"/>
        </a:p>
      </dgm:t>
    </dgm:pt>
    <dgm:pt modelId="{49F15433-70EA-4B22-B4AE-056FBC7CF016}" type="sibTrans" cxnId="{43359771-B528-4244-9AF5-5017FF04F2FB}">
      <dgm:prSet/>
      <dgm:spPr/>
      <dgm:t>
        <a:bodyPr/>
        <a:lstStyle/>
        <a:p>
          <a:endParaRPr lang="id-ID"/>
        </a:p>
      </dgm:t>
    </dgm:pt>
    <dgm:pt modelId="{7327CE64-3AC3-48C7-8A94-0882871DF92D}">
      <dgm:prSet phldrT="[Text]" phldr="1"/>
      <dgm:spPr/>
      <dgm:t>
        <a:bodyPr/>
        <a:lstStyle/>
        <a:p>
          <a:endParaRPr lang="id-ID"/>
        </a:p>
      </dgm:t>
    </dgm:pt>
    <dgm:pt modelId="{5253A549-28C6-4A94-A5A3-5CAE3EDB6A29}" type="parTrans" cxnId="{CBA0B641-00AE-4620-B04D-901B37D3FFBD}">
      <dgm:prSet/>
      <dgm:spPr/>
      <dgm:t>
        <a:bodyPr/>
        <a:lstStyle/>
        <a:p>
          <a:endParaRPr lang="id-ID"/>
        </a:p>
      </dgm:t>
    </dgm:pt>
    <dgm:pt modelId="{FEA83BEE-04E5-4C71-B203-0FB93FDBF15F}" type="sibTrans" cxnId="{CBA0B641-00AE-4620-B04D-901B37D3FFBD}">
      <dgm:prSet/>
      <dgm:spPr/>
      <dgm:t>
        <a:bodyPr/>
        <a:lstStyle/>
        <a:p>
          <a:endParaRPr lang="id-ID"/>
        </a:p>
      </dgm:t>
    </dgm:pt>
    <dgm:pt modelId="{06FD1093-FD87-4748-BB98-47154A0932BB}">
      <dgm:prSet phldrT="[Text]" phldr="1"/>
      <dgm:spPr/>
      <dgm:t>
        <a:bodyPr/>
        <a:lstStyle/>
        <a:p>
          <a:endParaRPr lang="id-ID"/>
        </a:p>
      </dgm:t>
    </dgm:pt>
    <dgm:pt modelId="{BF1B8484-5A77-49F8-99B0-6D82947AE0D7}" type="parTrans" cxnId="{4C3A6528-7692-4298-A80A-AD7D9403EC2E}">
      <dgm:prSet/>
      <dgm:spPr/>
      <dgm:t>
        <a:bodyPr/>
        <a:lstStyle/>
        <a:p>
          <a:endParaRPr lang="id-ID"/>
        </a:p>
      </dgm:t>
    </dgm:pt>
    <dgm:pt modelId="{FBC6F705-72D0-43CE-924F-E4E700C2FF96}" type="sibTrans" cxnId="{4C3A6528-7692-4298-A80A-AD7D9403EC2E}">
      <dgm:prSet/>
      <dgm:spPr/>
      <dgm:t>
        <a:bodyPr/>
        <a:lstStyle/>
        <a:p>
          <a:endParaRPr lang="id-ID"/>
        </a:p>
      </dgm:t>
    </dgm:pt>
    <dgm:pt modelId="{0DC1B231-F913-4501-A11E-EE70E572D8B8}" type="pres">
      <dgm:prSet presAssocID="{C977099A-DBFD-48E4-9E78-139A74E303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38D0E523-1282-42EC-A710-2B862E8B879B}" type="pres">
      <dgm:prSet presAssocID="{D438AA3F-49C9-455A-8E9B-A637D295065A}" presName="vertOne" presStyleCnt="0"/>
      <dgm:spPr/>
    </dgm:pt>
    <dgm:pt modelId="{A4084E2F-32AF-4A81-9924-FA15B3ACFE96}" type="pres">
      <dgm:prSet presAssocID="{D438AA3F-49C9-455A-8E9B-A637D295065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BCFB70D-2418-4CC9-AB62-7AC71E851666}" type="pres">
      <dgm:prSet presAssocID="{D438AA3F-49C9-455A-8E9B-A637D295065A}" presName="parTransOne" presStyleCnt="0"/>
      <dgm:spPr/>
    </dgm:pt>
    <dgm:pt modelId="{2FD84DB7-9E20-4A19-BE19-5376553B63B2}" type="pres">
      <dgm:prSet presAssocID="{D438AA3F-49C9-455A-8E9B-A637D295065A}" presName="horzOne" presStyleCnt="0"/>
      <dgm:spPr/>
    </dgm:pt>
    <dgm:pt modelId="{514B3F6C-292B-4F26-996D-2C22D4D64758}" type="pres">
      <dgm:prSet presAssocID="{CE35AB09-94E0-4FE7-96F4-356C3EBFF83A}" presName="vertTwo" presStyleCnt="0"/>
      <dgm:spPr/>
    </dgm:pt>
    <dgm:pt modelId="{BB7A7E3E-2439-4431-89E2-63429CB8D164}" type="pres">
      <dgm:prSet presAssocID="{CE35AB09-94E0-4FE7-96F4-356C3EBFF83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7DD4D77-C8C4-4FBD-84D7-9593D96790A0}" type="pres">
      <dgm:prSet presAssocID="{CE35AB09-94E0-4FE7-96F4-356C3EBFF83A}" presName="parTransTwo" presStyleCnt="0"/>
      <dgm:spPr/>
    </dgm:pt>
    <dgm:pt modelId="{E393BC81-0049-4F03-A066-D48231DC77A5}" type="pres">
      <dgm:prSet presAssocID="{CE35AB09-94E0-4FE7-96F4-356C3EBFF83A}" presName="horzTwo" presStyleCnt="0"/>
      <dgm:spPr/>
    </dgm:pt>
    <dgm:pt modelId="{947C9920-B2E3-4180-9C13-7A71A9D81FDB}" type="pres">
      <dgm:prSet presAssocID="{406EFC77-765B-4B40-A4F2-1571FC5CEA28}" presName="vertThree" presStyleCnt="0"/>
      <dgm:spPr/>
    </dgm:pt>
    <dgm:pt modelId="{A418823C-8280-4969-8F55-E03D158FEE0F}" type="pres">
      <dgm:prSet presAssocID="{406EFC77-765B-4B40-A4F2-1571FC5CEA2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AB89FBA-AFCC-4EB0-95AC-9F623720581D}" type="pres">
      <dgm:prSet presAssocID="{406EFC77-765B-4B40-A4F2-1571FC5CEA28}" presName="horzThree" presStyleCnt="0"/>
      <dgm:spPr/>
    </dgm:pt>
    <dgm:pt modelId="{F44BC236-4E51-40A0-BAD0-F65FF700948D}" type="pres">
      <dgm:prSet presAssocID="{A8970204-859A-4401-A992-B2394D9919BB}" presName="sibSpaceThree" presStyleCnt="0"/>
      <dgm:spPr/>
    </dgm:pt>
    <dgm:pt modelId="{E7FEDF87-FEB7-470D-8305-160B0BB4346C}" type="pres">
      <dgm:prSet presAssocID="{3CEFC90F-4159-4F01-8C02-14CB4F171DCA}" presName="vertThree" presStyleCnt="0"/>
      <dgm:spPr/>
    </dgm:pt>
    <dgm:pt modelId="{90CCDA5F-48DB-44A2-A29E-245249BC2A5B}" type="pres">
      <dgm:prSet presAssocID="{3CEFC90F-4159-4F01-8C02-14CB4F171DC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E338F0A-8943-476B-B27F-34737B52AA4E}" type="pres">
      <dgm:prSet presAssocID="{3CEFC90F-4159-4F01-8C02-14CB4F171DCA}" presName="horzThree" presStyleCnt="0"/>
      <dgm:spPr/>
    </dgm:pt>
    <dgm:pt modelId="{5929F556-9C17-4E0E-907F-4E1C6B7B1F83}" type="pres">
      <dgm:prSet presAssocID="{C3A3DF8C-E709-4A23-9FC5-7D21292DCDE7}" presName="sibSpaceTwo" presStyleCnt="0"/>
      <dgm:spPr/>
    </dgm:pt>
    <dgm:pt modelId="{60310F70-CE10-406D-AC95-5982B0CA31FE}" type="pres">
      <dgm:prSet presAssocID="{7327CE64-3AC3-48C7-8A94-0882871DF92D}" presName="vertTwo" presStyleCnt="0"/>
      <dgm:spPr/>
    </dgm:pt>
    <dgm:pt modelId="{4910BFE1-865E-451D-BE4F-E50E65A98FF3}" type="pres">
      <dgm:prSet presAssocID="{7327CE64-3AC3-48C7-8A94-0882871DF92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3F1F947-95AC-45FF-A62B-1E04EA2B705A}" type="pres">
      <dgm:prSet presAssocID="{7327CE64-3AC3-48C7-8A94-0882871DF92D}" presName="parTransTwo" presStyleCnt="0"/>
      <dgm:spPr/>
    </dgm:pt>
    <dgm:pt modelId="{4B0DA7BB-DEA4-49CB-8878-8B9C029C20E0}" type="pres">
      <dgm:prSet presAssocID="{7327CE64-3AC3-48C7-8A94-0882871DF92D}" presName="horzTwo" presStyleCnt="0"/>
      <dgm:spPr/>
    </dgm:pt>
    <dgm:pt modelId="{FA881BAC-A899-4905-BC71-718931E077FA}" type="pres">
      <dgm:prSet presAssocID="{06FD1093-FD87-4748-BB98-47154A0932BB}" presName="vertThree" presStyleCnt="0"/>
      <dgm:spPr/>
    </dgm:pt>
    <dgm:pt modelId="{ECFA4A5D-010F-4C66-8708-7647FAA0CE23}" type="pres">
      <dgm:prSet presAssocID="{06FD1093-FD87-4748-BB98-47154A0932B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D3A0FA6-B80A-4713-B00C-81360D201880}" type="pres">
      <dgm:prSet presAssocID="{06FD1093-FD87-4748-BB98-47154A0932BB}" presName="horzThree" presStyleCnt="0"/>
      <dgm:spPr/>
    </dgm:pt>
  </dgm:ptLst>
  <dgm:cxnLst>
    <dgm:cxn modelId="{43359771-B528-4244-9AF5-5017FF04F2FB}" srcId="{CE35AB09-94E0-4FE7-96F4-356C3EBFF83A}" destId="{3CEFC90F-4159-4F01-8C02-14CB4F171DCA}" srcOrd="1" destOrd="0" parTransId="{704BEC21-3CEA-44C5-B6ED-06D8C6E0C429}" sibTransId="{49F15433-70EA-4B22-B4AE-056FBC7CF016}"/>
    <dgm:cxn modelId="{CBA0B641-00AE-4620-B04D-901B37D3FFBD}" srcId="{D438AA3F-49C9-455A-8E9B-A637D295065A}" destId="{7327CE64-3AC3-48C7-8A94-0882871DF92D}" srcOrd="1" destOrd="0" parTransId="{5253A549-28C6-4A94-A5A3-5CAE3EDB6A29}" sibTransId="{FEA83BEE-04E5-4C71-B203-0FB93FDBF15F}"/>
    <dgm:cxn modelId="{AEE6B194-41F9-4E8C-B1D7-87CFDDA95D71}" type="presOf" srcId="{406EFC77-765B-4B40-A4F2-1571FC5CEA28}" destId="{A418823C-8280-4969-8F55-E03D158FEE0F}" srcOrd="0" destOrd="0" presId="urn:microsoft.com/office/officeart/2005/8/layout/hierarchy4"/>
    <dgm:cxn modelId="{6B72D973-D5E2-4F1F-B5CD-BB2086F99641}" srcId="{CE35AB09-94E0-4FE7-96F4-356C3EBFF83A}" destId="{406EFC77-765B-4B40-A4F2-1571FC5CEA28}" srcOrd="0" destOrd="0" parTransId="{69D1057E-BCA8-416C-B5D7-676BA7456AB6}" sibTransId="{A8970204-859A-4401-A992-B2394D9919BB}"/>
    <dgm:cxn modelId="{BBDF2B3A-98C2-45E4-B774-E0F78D2C3852}" type="presOf" srcId="{06FD1093-FD87-4748-BB98-47154A0932BB}" destId="{ECFA4A5D-010F-4C66-8708-7647FAA0CE23}" srcOrd="0" destOrd="0" presId="urn:microsoft.com/office/officeart/2005/8/layout/hierarchy4"/>
    <dgm:cxn modelId="{4A50C5D0-E8D4-4779-805D-754C044CB530}" type="presOf" srcId="{7327CE64-3AC3-48C7-8A94-0882871DF92D}" destId="{4910BFE1-865E-451D-BE4F-E50E65A98FF3}" srcOrd="0" destOrd="0" presId="urn:microsoft.com/office/officeart/2005/8/layout/hierarchy4"/>
    <dgm:cxn modelId="{1BB71669-0CFD-4075-BE67-75FDF996FF7D}" type="presOf" srcId="{CE35AB09-94E0-4FE7-96F4-356C3EBFF83A}" destId="{BB7A7E3E-2439-4431-89E2-63429CB8D164}" srcOrd="0" destOrd="0" presId="urn:microsoft.com/office/officeart/2005/8/layout/hierarchy4"/>
    <dgm:cxn modelId="{B4DCBAB1-2E0F-46A3-B4BC-EDDAA19C7660}" srcId="{C977099A-DBFD-48E4-9E78-139A74E303A3}" destId="{D438AA3F-49C9-455A-8E9B-A637D295065A}" srcOrd="0" destOrd="0" parTransId="{A29E6D07-AC17-40CE-8453-F18E47B10C86}" sibTransId="{9C0B8B1B-C361-4851-9684-0FC06D517433}"/>
    <dgm:cxn modelId="{4A5D08AA-5729-4251-B963-434C7E6DC572}" type="presOf" srcId="{D438AA3F-49C9-455A-8E9B-A637D295065A}" destId="{A4084E2F-32AF-4A81-9924-FA15B3ACFE96}" srcOrd="0" destOrd="0" presId="urn:microsoft.com/office/officeart/2005/8/layout/hierarchy4"/>
    <dgm:cxn modelId="{4C3A6528-7692-4298-A80A-AD7D9403EC2E}" srcId="{7327CE64-3AC3-48C7-8A94-0882871DF92D}" destId="{06FD1093-FD87-4748-BB98-47154A0932BB}" srcOrd="0" destOrd="0" parTransId="{BF1B8484-5A77-49F8-99B0-6D82947AE0D7}" sibTransId="{FBC6F705-72D0-43CE-924F-E4E700C2FF96}"/>
    <dgm:cxn modelId="{E9A245DC-EE6E-4A0C-8C44-48613036D856}" srcId="{D438AA3F-49C9-455A-8E9B-A637D295065A}" destId="{CE35AB09-94E0-4FE7-96F4-356C3EBFF83A}" srcOrd="0" destOrd="0" parTransId="{D0483786-5D3D-49C5-B6CA-5D40E601C6CB}" sibTransId="{C3A3DF8C-E709-4A23-9FC5-7D21292DCDE7}"/>
    <dgm:cxn modelId="{94EC7BD5-15B9-432B-AA9A-512F69F6A1AA}" type="presOf" srcId="{3CEFC90F-4159-4F01-8C02-14CB4F171DCA}" destId="{90CCDA5F-48DB-44A2-A29E-245249BC2A5B}" srcOrd="0" destOrd="0" presId="urn:microsoft.com/office/officeart/2005/8/layout/hierarchy4"/>
    <dgm:cxn modelId="{7D0B00B2-9D88-476E-9D80-44BB23DFB3AF}" type="presOf" srcId="{C977099A-DBFD-48E4-9E78-139A74E303A3}" destId="{0DC1B231-F913-4501-A11E-EE70E572D8B8}" srcOrd="0" destOrd="0" presId="urn:microsoft.com/office/officeart/2005/8/layout/hierarchy4"/>
    <dgm:cxn modelId="{4948698A-EB4F-432A-AD4B-C6F45BF5570C}" type="presParOf" srcId="{0DC1B231-F913-4501-A11E-EE70E572D8B8}" destId="{38D0E523-1282-42EC-A710-2B862E8B879B}" srcOrd="0" destOrd="0" presId="urn:microsoft.com/office/officeart/2005/8/layout/hierarchy4"/>
    <dgm:cxn modelId="{ED774794-BDD0-431E-805B-EA8BAF208642}" type="presParOf" srcId="{38D0E523-1282-42EC-A710-2B862E8B879B}" destId="{A4084E2F-32AF-4A81-9924-FA15B3ACFE96}" srcOrd="0" destOrd="0" presId="urn:microsoft.com/office/officeart/2005/8/layout/hierarchy4"/>
    <dgm:cxn modelId="{AFC4FDE1-0351-4A07-8F51-2F1E6332D536}" type="presParOf" srcId="{38D0E523-1282-42EC-A710-2B862E8B879B}" destId="{5BCFB70D-2418-4CC9-AB62-7AC71E851666}" srcOrd="1" destOrd="0" presId="urn:microsoft.com/office/officeart/2005/8/layout/hierarchy4"/>
    <dgm:cxn modelId="{7856ECA0-44C3-41DB-BD4B-60CA0027D90A}" type="presParOf" srcId="{38D0E523-1282-42EC-A710-2B862E8B879B}" destId="{2FD84DB7-9E20-4A19-BE19-5376553B63B2}" srcOrd="2" destOrd="0" presId="urn:microsoft.com/office/officeart/2005/8/layout/hierarchy4"/>
    <dgm:cxn modelId="{15712F60-D1CC-422D-A676-FA589ED5F198}" type="presParOf" srcId="{2FD84DB7-9E20-4A19-BE19-5376553B63B2}" destId="{514B3F6C-292B-4F26-996D-2C22D4D64758}" srcOrd="0" destOrd="0" presId="urn:microsoft.com/office/officeart/2005/8/layout/hierarchy4"/>
    <dgm:cxn modelId="{4FDDD0BF-B333-484C-A726-4AF68DC0332B}" type="presParOf" srcId="{514B3F6C-292B-4F26-996D-2C22D4D64758}" destId="{BB7A7E3E-2439-4431-89E2-63429CB8D164}" srcOrd="0" destOrd="0" presId="urn:microsoft.com/office/officeart/2005/8/layout/hierarchy4"/>
    <dgm:cxn modelId="{79E8B507-4ABA-42AD-84E2-6754C788F0B1}" type="presParOf" srcId="{514B3F6C-292B-4F26-996D-2C22D4D64758}" destId="{57DD4D77-C8C4-4FBD-84D7-9593D96790A0}" srcOrd="1" destOrd="0" presId="urn:microsoft.com/office/officeart/2005/8/layout/hierarchy4"/>
    <dgm:cxn modelId="{FD71D412-8C90-40FF-89F6-82BC5B379FE4}" type="presParOf" srcId="{514B3F6C-292B-4F26-996D-2C22D4D64758}" destId="{E393BC81-0049-4F03-A066-D48231DC77A5}" srcOrd="2" destOrd="0" presId="urn:microsoft.com/office/officeart/2005/8/layout/hierarchy4"/>
    <dgm:cxn modelId="{1785E4C9-976E-4A1A-A924-46CE49611E8D}" type="presParOf" srcId="{E393BC81-0049-4F03-A066-D48231DC77A5}" destId="{947C9920-B2E3-4180-9C13-7A71A9D81FDB}" srcOrd="0" destOrd="0" presId="urn:microsoft.com/office/officeart/2005/8/layout/hierarchy4"/>
    <dgm:cxn modelId="{51882C7C-E27A-4ABB-A588-BA1726BCBB9A}" type="presParOf" srcId="{947C9920-B2E3-4180-9C13-7A71A9D81FDB}" destId="{A418823C-8280-4969-8F55-E03D158FEE0F}" srcOrd="0" destOrd="0" presId="urn:microsoft.com/office/officeart/2005/8/layout/hierarchy4"/>
    <dgm:cxn modelId="{C7FFDDEE-6199-4572-88AD-FD93C54054C5}" type="presParOf" srcId="{947C9920-B2E3-4180-9C13-7A71A9D81FDB}" destId="{3AB89FBA-AFCC-4EB0-95AC-9F623720581D}" srcOrd="1" destOrd="0" presId="urn:microsoft.com/office/officeart/2005/8/layout/hierarchy4"/>
    <dgm:cxn modelId="{A3344042-7004-4317-8262-DEA8F1941F6A}" type="presParOf" srcId="{E393BC81-0049-4F03-A066-D48231DC77A5}" destId="{F44BC236-4E51-40A0-BAD0-F65FF700948D}" srcOrd="1" destOrd="0" presId="urn:microsoft.com/office/officeart/2005/8/layout/hierarchy4"/>
    <dgm:cxn modelId="{973D71B7-4F4C-4083-BC36-FE12791596C0}" type="presParOf" srcId="{E393BC81-0049-4F03-A066-D48231DC77A5}" destId="{E7FEDF87-FEB7-470D-8305-160B0BB4346C}" srcOrd="2" destOrd="0" presId="urn:microsoft.com/office/officeart/2005/8/layout/hierarchy4"/>
    <dgm:cxn modelId="{03876D92-56EF-4F8F-A40A-77C6680172E9}" type="presParOf" srcId="{E7FEDF87-FEB7-470D-8305-160B0BB4346C}" destId="{90CCDA5F-48DB-44A2-A29E-245249BC2A5B}" srcOrd="0" destOrd="0" presId="urn:microsoft.com/office/officeart/2005/8/layout/hierarchy4"/>
    <dgm:cxn modelId="{5B06712E-2ED8-4DA0-8468-61C5ED0BB604}" type="presParOf" srcId="{E7FEDF87-FEB7-470D-8305-160B0BB4346C}" destId="{2E338F0A-8943-476B-B27F-34737B52AA4E}" srcOrd="1" destOrd="0" presId="urn:microsoft.com/office/officeart/2005/8/layout/hierarchy4"/>
    <dgm:cxn modelId="{E589F386-8B2E-4CCD-976F-00C6A0769BAE}" type="presParOf" srcId="{2FD84DB7-9E20-4A19-BE19-5376553B63B2}" destId="{5929F556-9C17-4E0E-907F-4E1C6B7B1F83}" srcOrd="1" destOrd="0" presId="urn:microsoft.com/office/officeart/2005/8/layout/hierarchy4"/>
    <dgm:cxn modelId="{C470A7C7-7FC6-491B-B4A8-00C1617E9960}" type="presParOf" srcId="{2FD84DB7-9E20-4A19-BE19-5376553B63B2}" destId="{60310F70-CE10-406D-AC95-5982B0CA31FE}" srcOrd="2" destOrd="0" presId="urn:microsoft.com/office/officeart/2005/8/layout/hierarchy4"/>
    <dgm:cxn modelId="{9F44D1EF-228D-47B9-8069-F26A7E7CDD0E}" type="presParOf" srcId="{60310F70-CE10-406D-AC95-5982B0CA31FE}" destId="{4910BFE1-865E-451D-BE4F-E50E65A98FF3}" srcOrd="0" destOrd="0" presId="urn:microsoft.com/office/officeart/2005/8/layout/hierarchy4"/>
    <dgm:cxn modelId="{9329DD6C-44AB-46C1-B319-971813F3EAB9}" type="presParOf" srcId="{60310F70-CE10-406D-AC95-5982B0CA31FE}" destId="{43F1F947-95AC-45FF-A62B-1E04EA2B705A}" srcOrd="1" destOrd="0" presId="urn:microsoft.com/office/officeart/2005/8/layout/hierarchy4"/>
    <dgm:cxn modelId="{6102A2E8-F62A-48CF-9C82-B86488281C45}" type="presParOf" srcId="{60310F70-CE10-406D-AC95-5982B0CA31FE}" destId="{4B0DA7BB-DEA4-49CB-8878-8B9C029C20E0}" srcOrd="2" destOrd="0" presId="urn:microsoft.com/office/officeart/2005/8/layout/hierarchy4"/>
    <dgm:cxn modelId="{D8AAD898-152E-4E5B-9FFE-3FA40DD90791}" type="presParOf" srcId="{4B0DA7BB-DEA4-49CB-8878-8B9C029C20E0}" destId="{FA881BAC-A899-4905-BC71-718931E077FA}" srcOrd="0" destOrd="0" presId="urn:microsoft.com/office/officeart/2005/8/layout/hierarchy4"/>
    <dgm:cxn modelId="{A8D889E7-33AA-460B-BE75-1A6974AE04C8}" type="presParOf" srcId="{FA881BAC-A899-4905-BC71-718931E077FA}" destId="{ECFA4A5D-010F-4C66-8708-7647FAA0CE23}" srcOrd="0" destOrd="0" presId="urn:microsoft.com/office/officeart/2005/8/layout/hierarchy4"/>
    <dgm:cxn modelId="{8977674D-53FB-4227-AD63-7D1CB675F0A8}" type="presParOf" srcId="{FA881BAC-A899-4905-BC71-718931E077FA}" destId="{7D3A0FA6-B80A-4713-B00C-81360D20188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EABB1C5-240C-4A97-B7BD-44ADA7A6FF4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BB0E91E-545E-48C4-998E-55B989496816}">
      <dgm:prSet phldrT="[Text]"/>
      <dgm:spPr/>
      <dgm:t>
        <a:bodyPr/>
        <a:lstStyle/>
        <a:p>
          <a:r>
            <a:rPr lang="id-ID" dirty="0" smtClean="0"/>
            <a:t>Deposit</a:t>
          </a:r>
          <a:endParaRPr lang="id-ID" dirty="0"/>
        </a:p>
      </dgm:t>
    </dgm:pt>
    <dgm:pt modelId="{92BA828E-B04C-45EC-B618-92F93CF2FC24}" type="parTrans" cxnId="{5B6D91ED-BC56-40D7-8C27-D65C3E0479C6}">
      <dgm:prSet/>
      <dgm:spPr/>
    </dgm:pt>
    <dgm:pt modelId="{A8ACBB03-A9CB-436E-B0F2-B4385A5EF7B1}" type="sibTrans" cxnId="{5B6D91ED-BC56-40D7-8C27-D65C3E0479C6}">
      <dgm:prSet/>
      <dgm:spPr/>
    </dgm:pt>
    <dgm:pt modelId="{9568EA42-561B-4C93-B529-2CD4AEAC3063}">
      <dgm:prSet phldrT="[Text]"/>
      <dgm:spPr/>
      <dgm:t>
        <a:bodyPr/>
        <a:lstStyle/>
        <a:p>
          <a:r>
            <a:rPr lang="id-ID" dirty="0" smtClean="0"/>
            <a:t>Terbitan daerah</a:t>
          </a:r>
          <a:endParaRPr lang="id-ID" dirty="0"/>
        </a:p>
      </dgm:t>
    </dgm:pt>
    <dgm:pt modelId="{B4054863-60A7-413D-99A9-9CDA20A6877D}" type="parTrans" cxnId="{8A4CA14F-2D22-4565-A5AA-4C32E689B370}">
      <dgm:prSet/>
      <dgm:spPr/>
    </dgm:pt>
    <dgm:pt modelId="{9A0E361E-BEFD-4B7A-863C-7B18377055CC}" type="sibTrans" cxnId="{8A4CA14F-2D22-4565-A5AA-4C32E689B370}">
      <dgm:prSet/>
      <dgm:spPr/>
    </dgm:pt>
    <dgm:pt modelId="{362DE953-6A95-46E9-861F-81DCD5E0E34B}">
      <dgm:prSet phldrT="[Text]" phldr="1"/>
      <dgm:spPr/>
      <dgm:t>
        <a:bodyPr/>
        <a:lstStyle/>
        <a:p>
          <a:endParaRPr lang="id-ID"/>
        </a:p>
      </dgm:t>
    </dgm:pt>
    <dgm:pt modelId="{4A8AC17F-14BD-456C-86F8-4FD459C0C199}" type="parTrans" cxnId="{382C19AF-D954-43AB-98A4-070A9477A39F}">
      <dgm:prSet/>
      <dgm:spPr/>
    </dgm:pt>
    <dgm:pt modelId="{A1AC0B05-84C0-489C-8962-A0C8DD2967BE}" type="sibTrans" cxnId="{382C19AF-D954-43AB-98A4-070A9477A39F}">
      <dgm:prSet/>
      <dgm:spPr/>
    </dgm:pt>
    <dgm:pt modelId="{F0F67D26-EE63-48E1-A862-99AEFBA366FC}" type="pres">
      <dgm:prSet presAssocID="{DEABB1C5-240C-4A97-B7BD-44ADA7A6FF42}" presName="compositeShape" presStyleCnt="0">
        <dgm:presLayoutVars>
          <dgm:dir/>
          <dgm:resizeHandles/>
        </dgm:presLayoutVars>
      </dgm:prSet>
      <dgm:spPr/>
    </dgm:pt>
    <dgm:pt modelId="{45A40E4E-5F48-428B-A64B-C2478A82B65C}" type="pres">
      <dgm:prSet presAssocID="{DEABB1C5-240C-4A97-B7BD-44ADA7A6FF42}" presName="pyramid" presStyleLbl="node1" presStyleIdx="0" presStyleCnt="1"/>
      <dgm:spPr/>
    </dgm:pt>
    <dgm:pt modelId="{C851228B-1E36-4A00-B4B7-17C17DA9AAF3}" type="pres">
      <dgm:prSet presAssocID="{DEABB1C5-240C-4A97-B7BD-44ADA7A6FF42}" presName="theList" presStyleCnt="0"/>
      <dgm:spPr/>
    </dgm:pt>
    <dgm:pt modelId="{C488EA46-02D6-45A8-B12B-15E4D33A174F}" type="pres">
      <dgm:prSet presAssocID="{ABB0E91E-545E-48C4-998E-55B98949681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1C1BA4-AB7E-462B-8D1D-40D4616FAEC5}" type="pres">
      <dgm:prSet presAssocID="{ABB0E91E-545E-48C4-998E-55B989496816}" presName="aSpace" presStyleCnt="0"/>
      <dgm:spPr/>
    </dgm:pt>
    <dgm:pt modelId="{A7FCB174-36D8-4568-BB67-72028555817F}" type="pres">
      <dgm:prSet presAssocID="{9568EA42-561B-4C93-B529-2CD4AEAC306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0C1D27-6C5D-4F48-8BCB-6B4A523EC16E}" type="pres">
      <dgm:prSet presAssocID="{9568EA42-561B-4C93-B529-2CD4AEAC3063}" presName="aSpace" presStyleCnt="0"/>
      <dgm:spPr/>
    </dgm:pt>
    <dgm:pt modelId="{5724614C-3A2F-448F-BE09-32118C352CBA}" type="pres">
      <dgm:prSet presAssocID="{362DE953-6A95-46E9-861F-81DCD5E0E34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A011A8-7D57-4C17-BE77-F3FB3543D5CA}" type="pres">
      <dgm:prSet presAssocID="{362DE953-6A95-46E9-861F-81DCD5E0E34B}" presName="aSpace" presStyleCnt="0"/>
      <dgm:spPr/>
    </dgm:pt>
  </dgm:ptLst>
  <dgm:cxnLst>
    <dgm:cxn modelId="{EED4B189-9FEC-43A0-BEC6-2A6027C31A43}" type="presOf" srcId="{DEABB1C5-240C-4A97-B7BD-44ADA7A6FF42}" destId="{F0F67D26-EE63-48E1-A862-99AEFBA366FC}" srcOrd="0" destOrd="0" presId="urn:microsoft.com/office/officeart/2005/8/layout/pyramid2"/>
    <dgm:cxn modelId="{382C19AF-D954-43AB-98A4-070A9477A39F}" srcId="{DEABB1C5-240C-4A97-B7BD-44ADA7A6FF42}" destId="{362DE953-6A95-46E9-861F-81DCD5E0E34B}" srcOrd="2" destOrd="0" parTransId="{4A8AC17F-14BD-456C-86F8-4FD459C0C199}" sibTransId="{A1AC0B05-84C0-489C-8962-A0C8DD2967BE}"/>
    <dgm:cxn modelId="{9683C24C-949B-4989-9B2E-91DDCE7DCFB6}" type="presOf" srcId="{9568EA42-561B-4C93-B529-2CD4AEAC3063}" destId="{A7FCB174-36D8-4568-BB67-72028555817F}" srcOrd="0" destOrd="0" presId="urn:microsoft.com/office/officeart/2005/8/layout/pyramid2"/>
    <dgm:cxn modelId="{8A4CA14F-2D22-4565-A5AA-4C32E689B370}" srcId="{DEABB1C5-240C-4A97-B7BD-44ADA7A6FF42}" destId="{9568EA42-561B-4C93-B529-2CD4AEAC3063}" srcOrd="1" destOrd="0" parTransId="{B4054863-60A7-413D-99A9-9CDA20A6877D}" sibTransId="{9A0E361E-BEFD-4B7A-863C-7B18377055CC}"/>
    <dgm:cxn modelId="{EF57E64B-08E8-40B9-9B27-B8A4B963BE7F}" type="presOf" srcId="{ABB0E91E-545E-48C4-998E-55B989496816}" destId="{C488EA46-02D6-45A8-B12B-15E4D33A174F}" srcOrd="0" destOrd="0" presId="urn:microsoft.com/office/officeart/2005/8/layout/pyramid2"/>
    <dgm:cxn modelId="{A4D91CD9-3872-4F4B-80AD-22DC2764C8A0}" type="presOf" srcId="{362DE953-6A95-46E9-861F-81DCD5E0E34B}" destId="{5724614C-3A2F-448F-BE09-32118C352CBA}" srcOrd="0" destOrd="0" presId="urn:microsoft.com/office/officeart/2005/8/layout/pyramid2"/>
    <dgm:cxn modelId="{5B6D91ED-BC56-40D7-8C27-D65C3E0479C6}" srcId="{DEABB1C5-240C-4A97-B7BD-44ADA7A6FF42}" destId="{ABB0E91E-545E-48C4-998E-55B989496816}" srcOrd="0" destOrd="0" parTransId="{92BA828E-B04C-45EC-B618-92F93CF2FC24}" sibTransId="{A8ACBB03-A9CB-436E-B0F2-B4385A5EF7B1}"/>
    <dgm:cxn modelId="{C55E799E-128A-40AF-B5AA-124205E4E0D6}" type="presParOf" srcId="{F0F67D26-EE63-48E1-A862-99AEFBA366FC}" destId="{45A40E4E-5F48-428B-A64B-C2478A82B65C}" srcOrd="0" destOrd="0" presId="urn:microsoft.com/office/officeart/2005/8/layout/pyramid2"/>
    <dgm:cxn modelId="{711EFCC3-18A9-4255-B1E9-A903D2427C40}" type="presParOf" srcId="{F0F67D26-EE63-48E1-A862-99AEFBA366FC}" destId="{C851228B-1E36-4A00-B4B7-17C17DA9AAF3}" srcOrd="1" destOrd="0" presId="urn:microsoft.com/office/officeart/2005/8/layout/pyramid2"/>
    <dgm:cxn modelId="{EB305AE3-58F5-430C-BD66-EC0E930D4B5B}" type="presParOf" srcId="{C851228B-1E36-4A00-B4B7-17C17DA9AAF3}" destId="{C488EA46-02D6-45A8-B12B-15E4D33A174F}" srcOrd="0" destOrd="0" presId="urn:microsoft.com/office/officeart/2005/8/layout/pyramid2"/>
    <dgm:cxn modelId="{EBBDA929-4326-42B2-9DE9-F0AD4025377B}" type="presParOf" srcId="{C851228B-1E36-4A00-B4B7-17C17DA9AAF3}" destId="{CE1C1BA4-AB7E-462B-8D1D-40D4616FAEC5}" srcOrd="1" destOrd="0" presId="urn:microsoft.com/office/officeart/2005/8/layout/pyramid2"/>
    <dgm:cxn modelId="{98A7F4EA-4A5D-4016-9AE2-02877A0B8C74}" type="presParOf" srcId="{C851228B-1E36-4A00-B4B7-17C17DA9AAF3}" destId="{A7FCB174-36D8-4568-BB67-72028555817F}" srcOrd="2" destOrd="0" presId="urn:microsoft.com/office/officeart/2005/8/layout/pyramid2"/>
    <dgm:cxn modelId="{AB5D8D27-4E4B-489C-A995-14938098FD88}" type="presParOf" srcId="{C851228B-1E36-4A00-B4B7-17C17DA9AAF3}" destId="{1A0C1D27-6C5D-4F48-8BCB-6B4A523EC16E}" srcOrd="3" destOrd="0" presId="urn:microsoft.com/office/officeart/2005/8/layout/pyramid2"/>
    <dgm:cxn modelId="{F4E49DB5-98D9-460D-A03A-254CA7BBD376}" type="presParOf" srcId="{C851228B-1E36-4A00-B4B7-17C17DA9AAF3}" destId="{5724614C-3A2F-448F-BE09-32118C352CBA}" srcOrd="4" destOrd="0" presId="urn:microsoft.com/office/officeart/2005/8/layout/pyramid2"/>
    <dgm:cxn modelId="{092F8F2E-D1FA-45C4-9620-F407109168BF}" type="presParOf" srcId="{C851228B-1E36-4A00-B4B7-17C17DA9AAF3}" destId="{74A011A8-7D57-4C17-BE77-F3FB3543D5C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639AA2-32D8-4A17-98C5-FA642A82D01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4EDC1A7-BDB2-4B43-BA08-1EBAB1CDEA00}">
      <dgm:prSet phldrT="[Text]" custT="1"/>
      <dgm:spPr/>
      <dgm:t>
        <a:bodyPr/>
        <a:lstStyle/>
        <a:p>
          <a:r>
            <a:rPr lang="en-US" sz="3200" dirty="0" smtClean="0"/>
            <a:t>KIN</a:t>
          </a:r>
        </a:p>
      </dgm:t>
    </dgm:pt>
    <dgm:pt modelId="{4BD6E4E0-8888-4644-B63F-F6F5263D196F}" type="parTrans" cxnId="{608308C7-BF6B-4DD7-9A6C-4EE9BEC70098}">
      <dgm:prSet/>
      <dgm:spPr/>
      <dgm:t>
        <a:bodyPr/>
        <a:lstStyle/>
        <a:p>
          <a:endParaRPr lang="en-US"/>
        </a:p>
      </dgm:t>
    </dgm:pt>
    <dgm:pt modelId="{8267148D-8E11-447D-BE97-AB508CAE4929}" type="sibTrans" cxnId="{608308C7-BF6B-4DD7-9A6C-4EE9BEC70098}">
      <dgm:prSet/>
      <dgm:spPr/>
      <dgm:t>
        <a:bodyPr/>
        <a:lstStyle/>
        <a:p>
          <a:endParaRPr lang="en-US"/>
        </a:p>
      </dgm:t>
    </dgm:pt>
    <dgm:pt modelId="{ECECC6DE-FDFA-4EFA-B012-9A0152855996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Provinsi</a:t>
          </a:r>
          <a:r>
            <a:rPr lang="en-US" dirty="0" smtClean="0"/>
            <a:t> </a:t>
          </a:r>
          <a:r>
            <a:rPr lang="en-US" dirty="0" err="1" smtClean="0"/>
            <a:t>Jawa</a:t>
          </a:r>
          <a:r>
            <a:rPr lang="en-US" dirty="0" smtClean="0"/>
            <a:t> Barat</a:t>
          </a:r>
          <a:endParaRPr lang="en-US" dirty="0"/>
        </a:p>
      </dgm:t>
    </dgm:pt>
    <dgm:pt modelId="{1C0D8220-DC50-4925-A865-85C8A2FCA2D8}" type="parTrans" cxnId="{71516D13-4AB8-4269-93A9-03797BF6C329}">
      <dgm:prSet/>
      <dgm:spPr/>
      <dgm:t>
        <a:bodyPr/>
        <a:lstStyle/>
        <a:p>
          <a:endParaRPr lang="en-US"/>
        </a:p>
      </dgm:t>
    </dgm:pt>
    <dgm:pt modelId="{0FFBAF0E-CDB2-4AF3-8045-4C52D4FCA903}" type="sibTrans" cxnId="{71516D13-4AB8-4269-93A9-03797BF6C329}">
      <dgm:prSet/>
      <dgm:spPr/>
      <dgm:t>
        <a:bodyPr/>
        <a:lstStyle/>
        <a:p>
          <a:endParaRPr lang="en-US"/>
        </a:p>
      </dgm:t>
    </dgm:pt>
    <dgm:pt modelId="{BCA39F23-15A7-441A-8D69-7024F6F8D344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Kab</a:t>
          </a:r>
          <a:r>
            <a:rPr lang="en-US" dirty="0" smtClean="0"/>
            <a:t> Kota A</a:t>
          </a:r>
          <a:endParaRPr lang="en-US" dirty="0"/>
        </a:p>
      </dgm:t>
    </dgm:pt>
    <dgm:pt modelId="{EF70D061-FE78-45A8-A55A-0CB2AB17EE15}" type="parTrans" cxnId="{B8299485-4AE0-414D-8519-7EA1EA6983CD}">
      <dgm:prSet/>
      <dgm:spPr/>
      <dgm:t>
        <a:bodyPr/>
        <a:lstStyle/>
        <a:p>
          <a:endParaRPr lang="en-US"/>
        </a:p>
      </dgm:t>
    </dgm:pt>
    <dgm:pt modelId="{93950251-1307-4F50-B9F0-7B5D1887A471}" type="sibTrans" cxnId="{B8299485-4AE0-414D-8519-7EA1EA6983CD}">
      <dgm:prSet/>
      <dgm:spPr/>
      <dgm:t>
        <a:bodyPr/>
        <a:lstStyle/>
        <a:p>
          <a:endParaRPr lang="en-US"/>
        </a:p>
      </dgm:t>
    </dgm:pt>
    <dgm:pt modelId="{F8C4AD79-8B80-4BB6-B4E6-1E05EC1E364B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Kab</a:t>
          </a:r>
          <a:r>
            <a:rPr lang="en-US" dirty="0" smtClean="0"/>
            <a:t> Kota B</a:t>
          </a:r>
          <a:endParaRPr lang="en-US" dirty="0"/>
        </a:p>
      </dgm:t>
    </dgm:pt>
    <dgm:pt modelId="{768A13EC-46D2-4324-8DFC-1F5B5D53667F}" type="parTrans" cxnId="{8D0DA176-D0A9-4D7F-947E-47B9DD43322B}">
      <dgm:prSet/>
      <dgm:spPr/>
      <dgm:t>
        <a:bodyPr/>
        <a:lstStyle/>
        <a:p>
          <a:endParaRPr lang="en-US"/>
        </a:p>
      </dgm:t>
    </dgm:pt>
    <dgm:pt modelId="{81A6D69D-5FB8-4CDD-BCCD-BA35D1D52273}" type="sibTrans" cxnId="{8D0DA176-D0A9-4D7F-947E-47B9DD43322B}">
      <dgm:prSet/>
      <dgm:spPr/>
      <dgm:t>
        <a:bodyPr/>
        <a:lstStyle/>
        <a:p>
          <a:endParaRPr lang="en-US"/>
        </a:p>
      </dgm:t>
    </dgm:pt>
    <dgm:pt modelId="{1070B1D5-528A-46C3-9879-6DE4A6E9C215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Provinsi</a:t>
          </a:r>
          <a:r>
            <a:rPr lang="en-US" dirty="0" smtClean="0"/>
            <a:t> </a:t>
          </a:r>
          <a:r>
            <a:rPr lang="en-US" dirty="0" err="1" smtClean="0"/>
            <a:t>Jawa</a:t>
          </a:r>
          <a:r>
            <a:rPr lang="en-US" dirty="0" smtClean="0"/>
            <a:t> </a:t>
          </a:r>
          <a:r>
            <a:rPr lang="en-US" dirty="0" err="1" smtClean="0"/>
            <a:t>Timur</a:t>
          </a:r>
          <a:r>
            <a:rPr lang="en-US" dirty="0" smtClean="0"/>
            <a:t> </a:t>
          </a:r>
          <a:endParaRPr lang="en-US" dirty="0"/>
        </a:p>
      </dgm:t>
    </dgm:pt>
    <dgm:pt modelId="{4BBF96BF-FB53-4839-AAA6-A3A45A57E6EB}" type="parTrans" cxnId="{F8A6F84F-AA6E-4F44-951C-1A05E2654425}">
      <dgm:prSet/>
      <dgm:spPr/>
      <dgm:t>
        <a:bodyPr/>
        <a:lstStyle/>
        <a:p>
          <a:endParaRPr lang="en-US"/>
        </a:p>
      </dgm:t>
    </dgm:pt>
    <dgm:pt modelId="{28D269F1-D407-455C-8E97-A74C4D9FF27B}" type="sibTrans" cxnId="{F8A6F84F-AA6E-4F44-951C-1A05E2654425}">
      <dgm:prSet/>
      <dgm:spPr/>
      <dgm:t>
        <a:bodyPr/>
        <a:lstStyle/>
        <a:p>
          <a:endParaRPr lang="en-US"/>
        </a:p>
      </dgm:t>
    </dgm:pt>
    <dgm:pt modelId="{44A68997-3462-4A88-9E96-D226CD8043F1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Provinsi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r>
            <a:rPr lang="en-US" dirty="0" smtClean="0"/>
            <a:t> …</a:t>
          </a:r>
          <a:endParaRPr lang="en-US" dirty="0"/>
        </a:p>
      </dgm:t>
    </dgm:pt>
    <dgm:pt modelId="{D51FA322-0FA1-4E3C-ACA7-283828E1059C}" type="parTrans" cxnId="{B704F58C-8B9B-4287-A49F-F2F1A2F6E568}">
      <dgm:prSet/>
      <dgm:spPr/>
      <dgm:t>
        <a:bodyPr/>
        <a:lstStyle/>
        <a:p>
          <a:endParaRPr lang="en-US"/>
        </a:p>
      </dgm:t>
    </dgm:pt>
    <dgm:pt modelId="{9D307189-FE48-4F09-8ADC-1D1DE794BA40}" type="sibTrans" cxnId="{B704F58C-8B9B-4287-A49F-F2F1A2F6E568}">
      <dgm:prSet/>
      <dgm:spPr/>
      <dgm:t>
        <a:bodyPr/>
        <a:lstStyle/>
        <a:p>
          <a:endParaRPr lang="en-US"/>
        </a:p>
      </dgm:t>
    </dgm:pt>
    <dgm:pt modelId="{AC692F37-50C2-4917-99DB-5E3F61A201C8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Kab.Kota</a:t>
          </a:r>
          <a:r>
            <a:rPr lang="en-US" dirty="0" smtClean="0"/>
            <a:t> C</a:t>
          </a:r>
          <a:endParaRPr lang="en-US" dirty="0"/>
        </a:p>
      </dgm:t>
    </dgm:pt>
    <dgm:pt modelId="{06ED103D-22C8-4AAC-BF64-8E326ED9ECB7}" type="parTrans" cxnId="{5D67A224-D162-4095-9324-7E36B0AE5B0B}">
      <dgm:prSet/>
      <dgm:spPr/>
      <dgm:t>
        <a:bodyPr/>
        <a:lstStyle/>
        <a:p>
          <a:endParaRPr lang="en-US"/>
        </a:p>
      </dgm:t>
    </dgm:pt>
    <dgm:pt modelId="{60CCA038-57CB-42D2-8E8F-7200C95E7BE5}" type="sibTrans" cxnId="{5D67A224-D162-4095-9324-7E36B0AE5B0B}">
      <dgm:prSet/>
      <dgm:spPr/>
      <dgm:t>
        <a:bodyPr/>
        <a:lstStyle/>
        <a:p>
          <a:endParaRPr lang="en-US"/>
        </a:p>
      </dgm:t>
    </dgm:pt>
    <dgm:pt modelId="{FC7277C2-83DA-4EE0-B30E-ACF83D8DB1C8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Kab.Kota</a:t>
          </a:r>
          <a:r>
            <a:rPr lang="en-US" dirty="0" smtClean="0"/>
            <a:t> D</a:t>
          </a:r>
          <a:endParaRPr lang="en-US" dirty="0"/>
        </a:p>
      </dgm:t>
    </dgm:pt>
    <dgm:pt modelId="{5D30F3B0-2E2E-4B86-AB8B-1CAEA796491C}" type="parTrans" cxnId="{F5372FDE-AF7A-438A-B7BE-E64E3DAA904B}">
      <dgm:prSet/>
      <dgm:spPr/>
      <dgm:t>
        <a:bodyPr/>
        <a:lstStyle/>
        <a:p>
          <a:endParaRPr lang="en-US"/>
        </a:p>
      </dgm:t>
    </dgm:pt>
    <dgm:pt modelId="{96936003-1AD4-4144-95BF-C437B8297C9B}" type="sibTrans" cxnId="{F5372FDE-AF7A-438A-B7BE-E64E3DAA904B}">
      <dgm:prSet/>
      <dgm:spPr/>
      <dgm:t>
        <a:bodyPr/>
        <a:lstStyle/>
        <a:p>
          <a:endParaRPr lang="en-US"/>
        </a:p>
      </dgm:t>
    </dgm:pt>
    <dgm:pt modelId="{767B6D00-8FF0-471E-B983-B5B6A204F3A6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Kab.Kota</a:t>
          </a:r>
          <a:r>
            <a:rPr lang="en-US" dirty="0" smtClean="0"/>
            <a:t> …</a:t>
          </a:r>
          <a:endParaRPr lang="en-US" dirty="0"/>
        </a:p>
      </dgm:t>
    </dgm:pt>
    <dgm:pt modelId="{12882C65-D2AB-4F15-AB03-C958ABA6831D}" type="parTrans" cxnId="{8C231813-EDA6-44A1-AF29-CED2E269E13A}">
      <dgm:prSet/>
      <dgm:spPr/>
      <dgm:t>
        <a:bodyPr/>
        <a:lstStyle/>
        <a:p>
          <a:endParaRPr lang="en-US"/>
        </a:p>
      </dgm:t>
    </dgm:pt>
    <dgm:pt modelId="{DFD14EBD-6C4C-4DC4-A281-0401DDEC6F35}" type="sibTrans" cxnId="{8C231813-EDA6-44A1-AF29-CED2E269E13A}">
      <dgm:prSet/>
      <dgm:spPr/>
      <dgm:t>
        <a:bodyPr/>
        <a:lstStyle/>
        <a:p>
          <a:endParaRPr lang="en-US"/>
        </a:p>
      </dgm:t>
    </dgm:pt>
    <dgm:pt modelId="{C61A6B06-663F-4A38-8A51-77E25BC7D9E4}" type="pres">
      <dgm:prSet presAssocID="{A7639AA2-32D8-4A17-98C5-FA642A82D01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E42D86-32A2-41CE-8377-AE9088196FD5}" type="pres">
      <dgm:prSet presAssocID="{34EDC1A7-BDB2-4B43-BA08-1EBAB1CDEA00}" presName="root1" presStyleCnt="0"/>
      <dgm:spPr/>
    </dgm:pt>
    <dgm:pt modelId="{6D57E1E8-8515-4EC9-B27C-624BC1DCE2E7}" type="pres">
      <dgm:prSet presAssocID="{34EDC1A7-BDB2-4B43-BA08-1EBAB1CDEA00}" presName="LevelOneTextNode" presStyleLbl="node0" presStyleIdx="0" presStyleCnt="1" custScaleX="125193" custScaleY="163332" custLinFactX="-12414" custLinFactNeighborX="-100000" custLinFactNeighborY="1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4349B0-7C19-47D2-A065-DE4A4679E60E}" type="pres">
      <dgm:prSet presAssocID="{34EDC1A7-BDB2-4B43-BA08-1EBAB1CDEA00}" presName="level2hierChild" presStyleCnt="0"/>
      <dgm:spPr/>
    </dgm:pt>
    <dgm:pt modelId="{B3BE3EDC-CB45-40EB-A2C4-8BB32A365B56}" type="pres">
      <dgm:prSet presAssocID="{1C0D8220-DC50-4925-A865-85C8A2FCA2D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E8A1CDE-5C84-424F-BF40-100F1A8B57A9}" type="pres">
      <dgm:prSet presAssocID="{1C0D8220-DC50-4925-A865-85C8A2FCA2D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8417967-0C84-4796-8B74-04E1911E4CC7}" type="pres">
      <dgm:prSet presAssocID="{ECECC6DE-FDFA-4EFA-B012-9A0152855996}" presName="root2" presStyleCnt="0"/>
      <dgm:spPr/>
    </dgm:pt>
    <dgm:pt modelId="{1AA785B1-DA96-425D-BFF9-1A97257596D8}" type="pres">
      <dgm:prSet presAssocID="{ECECC6DE-FDFA-4EFA-B012-9A0152855996}" presName="LevelTwoTextNode" presStyleLbl="node2" presStyleIdx="0" presStyleCnt="3" custLinFactNeighborX="-30303" custLinFactNeighborY="-138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F9E4A-AE6A-4F72-AD95-524A82A706DF}" type="pres">
      <dgm:prSet presAssocID="{ECECC6DE-FDFA-4EFA-B012-9A0152855996}" presName="level3hierChild" presStyleCnt="0"/>
      <dgm:spPr/>
    </dgm:pt>
    <dgm:pt modelId="{F2DC4BCC-EC8A-4A4E-886B-04C345A39CCC}" type="pres">
      <dgm:prSet presAssocID="{EF70D061-FE78-45A8-A55A-0CB2AB17EE15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E6B3BF03-8C21-4E12-A866-DFC4A5CFDFB5}" type="pres">
      <dgm:prSet presAssocID="{EF70D061-FE78-45A8-A55A-0CB2AB17EE15}" presName="connTx" presStyleLbl="parChTrans1D3" presStyleIdx="0" presStyleCnt="5"/>
      <dgm:spPr/>
      <dgm:t>
        <a:bodyPr/>
        <a:lstStyle/>
        <a:p>
          <a:endParaRPr lang="en-US"/>
        </a:p>
      </dgm:t>
    </dgm:pt>
    <dgm:pt modelId="{80BE86AA-4180-43C9-B539-2518BFEC53DD}" type="pres">
      <dgm:prSet presAssocID="{BCA39F23-15A7-441A-8D69-7024F6F8D344}" presName="root2" presStyleCnt="0"/>
      <dgm:spPr/>
    </dgm:pt>
    <dgm:pt modelId="{BA910DB2-E2D1-4003-BFA1-DE7100647952}" type="pres">
      <dgm:prSet presAssocID="{BCA39F23-15A7-441A-8D69-7024F6F8D344}" presName="LevelTwoTextNode" presStyleLbl="node3" presStyleIdx="0" presStyleCnt="5" custScaleX="126551" custLinFactNeighborX="35307" custLinFactNeighborY="6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8BC387-FC8F-43C9-AED2-6EA7C02F1F9B}" type="pres">
      <dgm:prSet presAssocID="{BCA39F23-15A7-441A-8D69-7024F6F8D344}" presName="level3hierChild" presStyleCnt="0"/>
      <dgm:spPr/>
    </dgm:pt>
    <dgm:pt modelId="{5F471E0C-BE1E-41A3-ADB1-5FABB01D0380}" type="pres">
      <dgm:prSet presAssocID="{768A13EC-46D2-4324-8DFC-1F5B5D53667F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D1B0A75D-66F1-45FC-9228-D67F1D83F4EE}" type="pres">
      <dgm:prSet presAssocID="{768A13EC-46D2-4324-8DFC-1F5B5D53667F}" presName="connTx" presStyleLbl="parChTrans1D3" presStyleIdx="1" presStyleCnt="5"/>
      <dgm:spPr/>
      <dgm:t>
        <a:bodyPr/>
        <a:lstStyle/>
        <a:p>
          <a:endParaRPr lang="en-US"/>
        </a:p>
      </dgm:t>
    </dgm:pt>
    <dgm:pt modelId="{BE23D8D5-E540-41D7-80B4-3FB5347654E8}" type="pres">
      <dgm:prSet presAssocID="{F8C4AD79-8B80-4BB6-B4E6-1E05EC1E364B}" presName="root2" presStyleCnt="0"/>
      <dgm:spPr/>
    </dgm:pt>
    <dgm:pt modelId="{652877AD-2195-47E8-9D02-65E405AF7322}" type="pres">
      <dgm:prSet presAssocID="{F8C4AD79-8B80-4BB6-B4E6-1E05EC1E364B}" presName="LevelTwoTextNode" presStyleLbl="node3" presStyleIdx="1" presStyleCnt="5" custScaleX="126551" custLinFactNeighborX="35307" custLinFactNeighborY="6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F9AEAE-6DBD-46AA-AAA3-27486657743F}" type="pres">
      <dgm:prSet presAssocID="{F8C4AD79-8B80-4BB6-B4E6-1E05EC1E364B}" presName="level3hierChild" presStyleCnt="0"/>
      <dgm:spPr/>
    </dgm:pt>
    <dgm:pt modelId="{09A851E2-869E-474A-AF18-48DCEA4F71B1}" type="pres">
      <dgm:prSet presAssocID="{4BBF96BF-FB53-4839-AAA6-A3A45A57E6E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58E3E8D-6CFE-49D0-91DE-10B7A980EFCE}" type="pres">
      <dgm:prSet presAssocID="{4BBF96BF-FB53-4839-AAA6-A3A45A57E6E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A0BECCB-3D5A-4073-BDE0-E9DDEDA8A89D}" type="pres">
      <dgm:prSet presAssocID="{1070B1D5-528A-46C3-9879-6DE4A6E9C215}" presName="root2" presStyleCnt="0"/>
      <dgm:spPr/>
    </dgm:pt>
    <dgm:pt modelId="{98A524E6-6413-46D2-BDFF-48AC5C3BC8FF}" type="pres">
      <dgm:prSet presAssocID="{1070B1D5-528A-46C3-9879-6DE4A6E9C215}" presName="LevelTwoTextNode" presStyleLbl="node2" presStyleIdx="1" presStyleCnt="3" custLinFactNeighborX="-27820" custLinFactNeighborY="-41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0AE5F4-38FC-4A66-825D-0205D2EBAF3A}" type="pres">
      <dgm:prSet presAssocID="{1070B1D5-528A-46C3-9879-6DE4A6E9C215}" presName="level3hierChild" presStyleCnt="0"/>
      <dgm:spPr/>
    </dgm:pt>
    <dgm:pt modelId="{7379AD4D-2ABF-4543-9985-CB4A97EF4648}" type="pres">
      <dgm:prSet presAssocID="{06ED103D-22C8-4AAC-BF64-8E326ED9ECB7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7ECCDFE2-2AD9-4029-8292-DACD2E224FC3}" type="pres">
      <dgm:prSet presAssocID="{06ED103D-22C8-4AAC-BF64-8E326ED9ECB7}" presName="connTx" presStyleLbl="parChTrans1D3" presStyleIdx="2" presStyleCnt="5"/>
      <dgm:spPr/>
      <dgm:t>
        <a:bodyPr/>
        <a:lstStyle/>
        <a:p>
          <a:endParaRPr lang="en-US"/>
        </a:p>
      </dgm:t>
    </dgm:pt>
    <dgm:pt modelId="{C962298E-A455-4A2B-B8A1-0423AD937AA8}" type="pres">
      <dgm:prSet presAssocID="{AC692F37-50C2-4917-99DB-5E3F61A201C8}" presName="root2" presStyleCnt="0"/>
      <dgm:spPr/>
    </dgm:pt>
    <dgm:pt modelId="{5AE065A9-11AD-4CD7-B511-09763DD58524}" type="pres">
      <dgm:prSet presAssocID="{AC692F37-50C2-4917-99DB-5E3F61A201C8}" presName="LevelTwoTextNode" presStyleLbl="node3" presStyleIdx="2" presStyleCnt="5" custScaleX="126551" custLinFactNeighborX="35307" custLinFactNeighborY="6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90A89F-EB01-4CEA-97D2-018461504F8F}" type="pres">
      <dgm:prSet presAssocID="{AC692F37-50C2-4917-99DB-5E3F61A201C8}" presName="level3hierChild" presStyleCnt="0"/>
      <dgm:spPr/>
    </dgm:pt>
    <dgm:pt modelId="{90A77D08-EF9E-45B5-9404-A33A9010669A}" type="pres">
      <dgm:prSet presAssocID="{5D30F3B0-2E2E-4B86-AB8B-1CAEA796491C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2A0D8A56-CB9A-471B-8197-0A53E1D42344}" type="pres">
      <dgm:prSet presAssocID="{5D30F3B0-2E2E-4B86-AB8B-1CAEA796491C}" presName="connTx" presStyleLbl="parChTrans1D3" presStyleIdx="3" presStyleCnt="5"/>
      <dgm:spPr/>
      <dgm:t>
        <a:bodyPr/>
        <a:lstStyle/>
        <a:p>
          <a:endParaRPr lang="en-US"/>
        </a:p>
      </dgm:t>
    </dgm:pt>
    <dgm:pt modelId="{2446D230-4768-4D2C-951F-5E701E6B6BFD}" type="pres">
      <dgm:prSet presAssocID="{FC7277C2-83DA-4EE0-B30E-ACF83D8DB1C8}" presName="root2" presStyleCnt="0"/>
      <dgm:spPr/>
    </dgm:pt>
    <dgm:pt modelId="{855D8057-24DA-459C-936A-A92D3A780CFC}" type="pres">
      <dgm:prSet presAssocID="{FC7277C2-83DA-4EE0-B30E-ACF83D8DB1C8}" presName="LevelTwoTextNode" presStyleLbl="node3" presStyleIdx="3" presStyleCnt="5" custScaleX="126551" custLinFactNeighborX="35307" custLinFactNeighborY="6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FC8107-C1F4-4098-84ED-7DDB0B70233C}" type="pres">
      <dgm:prSet presAssocID="{FC7277C2-83DA-4EE0-B30E-ACF83D8DB1C8}" presName="level3hierChild" presStyleCnt="0"/>
      <dgm:spPr/>
    </dgm:pt>
    <dgm:pt modelId="{D6B138E8-D2B7-4E92-8BC1-2796D74DF229}" type="pres">
      <dgm:prSet presAssocID="{D51FA322-0FA1-4E3C-ACA7-283828E1059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0F3D8C1-EF87-47E8-A3BC-D2805175277A}" type="pres">
      <dgm:prSet presAssocID="{D51FA322-0FA1-4E3C-ACA7-283828E1059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4761E14-4F5E-4DBE-800E-D42AE1798F97}" type="pres">
      <dgm:prSet presAssocID="{44A68997-3462-4A88-9E96-D226CD8043F1}" presName="root2" presStyleCnt="0"/>
      <dgm:spPr/>
    </dgm:pt>
    <dgm:pt modelId="{B5B2CAB2-CF41-49A0-8B5A-7F4999EB6ED4}" type="pres">
      <dgm:prSet presAssocID="{44A68997-3462-4A88-9E96-D226CD8043F1}" presName="LevelTwoTextNode" presStyleLbl="node2" presStyleIdx="2" presStyleCnt="3" custLinFactNeighborX="-30303" custLinFactNeighborY="-138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74BA4B-288F-404D-8182-67713949983E}" type="pres">
      <dgm:prSet presAssocID="{44A68997-3462-4A88-9E96-D226CD8043F1}" presName="level3hierChild" presStyleCnt="0"/>
      <dgm:spPr/>
    </dgm:pt>
    <dgm:pt modelId="{E27237CC-12E9-4537-B9FF-9FC8BD387F6A}" type="pres">
      <dgm:prSet presAssocID="{12882C65-D2AB-4F15-AB03-C958ABA6831D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F396B4DC-A9CF-49E3-B4AF-14D8BB792B05}" type="pres">
      <dgm:prSet presAssocID="{12882C65-D2AB-4F15-AB03-C958ABA6831D}" presName="connTx" presStyleLbl="parChTrans1D3" presStyleIdx="4" presStyleCnt="5"/>
      <dgm:spPr/>
      <dgm:t>
        <a:bodyPr/>
        <a:lstStyle/>
        <a:p>
          <a:endParaRPr lang="en-US"/>
        </a:p>
      </dgm:t>
    </dgm:pt>
    <dgm:pt modelId="{BF919429-4AF8-4966-BB49-7FF82635C591}" type="pres">
      <dgm:prSet presAssocID="{767B6D00-8FF0-471E-B983-B5B6A204F3A6}" presName="root2" presStyleCnt="0"/>
      <dgm:spPr/>
    </dgm:pt>
    <dgm:pt modelId="{4F3A31EB-7489-47E2-8FEC-50AF4B2B50CC}" type="pres">
      <dgm:prSet presAssocID="{767B6D00-8FF0-471E-B983-B5B6A204F3A6}" presName="LevelTwoTextNode" presStyleLbl="node3" presStyleIdx="4" presStyleCnt="5" custScaleX="126551" custLinFactNeighborX="35307" custLinFactNeighborY="-18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B98B2F-B941-4FEE-B1D6-06323ED4005D}" type="pres">
      <dgm:prSet presAssocID="{767B6D00-8FF0-471E-B983-B5B6A204F3A6}" presName="level3hierChild" presStyleCnt="0"/>
      <dgm:spPr/>
    </dgm:pt>
  </dgm:ptLst>
  <dgm:cxnLst>
    <dgm:cxn modelId="{06E425B9-FB01-443E-9C91-BBC8057B8662}" type="presOf" srcId="{768A13EC-46D2-4324-8DFC-1F5B5D53667F}" destId="{5F471E0C-BE1E-41A3-ADB1-5FABB01D0380}" srcOrd="0" destOrd="0" presId="urn:microsoft.com/office/officeart/2005/8/layout/hierarchy2"/>
    <dgm:cxn modelId="{FAC72BF3-1C96-48AE-AF65-0AA74521D9F3}" type="presOf" srcId="{F8C4AD79-8B80-4BB6-B4E6-1E05EC1E364B}" destId="{652877AD-2195-47E8-9D02-65E405AF7322}" srcOrd="0" destOrd="0" presId="urn:microsoft.com/office/officeart/2005/8/layout/hierarchy2"/>
    <dgm:cxn modelId="{4ED14094-B29E-4348-83DB-F4F42069BDE9}" type="presOf" srcId="{12882C65-D2AB-4F15-AB03-C958ABA6831D}" destId="{E27237CC-12E9-4537-B9FF-9FC8BD387F6A}" srcOrd="0" destOrd="0" presId="urn:microsoft.com/office/officeart/2005/8/layout/hierarchy2"/>
    <dgm:cxn modelId="{6F48BCB4-A917-44D4-8BEC-27386F182438}" type="presOf" srcId="{A7639AA2-32D8-4A17-98C5-FA642A82D01B}" destId="{C61A6B06-663F-4A38-8A51-77E25BC7D9E4}" srcOrd="0" destOrd="0" presId="urn:microsoft.com/office/officeart/2005/8/layout/hierarchy2"/>
    <dgm:cxn modelId="{749669CB-4AE2-4E8A-95F8-5771B21AF9A8}" type="presOf" srcId="{5D30F3B0-2E2E-4B86-AB8B-1CAEA796491C}" destId="{2A0D8A56-CB9A-471B-8197-0A53E1D42344}" srcOrd="1" destOrd="0" presId="urn:microsoft.com/office/officeart/2005/8/layout/hierarchy2"/>
    <dgm:cxn modelId="{A65E83E7-8649-436E-86AB-ACB099F75BCE}" type="presOf" srcId="{1C0D8220-DC50-4925-A865-85C8A2FCA2D8}" destId="{3E8A1CDE-5C84-424F-BF40-100F1A8B57A9}" srcOrd="1" destOrd="0" presId="urn:microsoft.com/office/officeart/2005/8/layout/hierarchy2"/>
    <dgm:cxn modelId="{71516D13-4AB8-4269-93A9-03797BF6C329}" srcId="{34EDC1A7-BDB2-4B43-BA08-1EBAB1CDEA00}" destId="{ECECC6DE-FDFA-4EFA-B012-9A0152855996}" srcOrd="0" destOrd="0" parTransId="{1C0D8220-DC50-4925-A865-85C8A2FCA2D8}" sibTransId="{0FFBAF0E-CDB2-4AF3-8045-4C52D4FCA903}"/>
    <dgm:cxn modelId="{F89DA3DB-B460-4A64-9503-FF79E7F45A86}" type="presOf" srcId="{ECECC6DE-FDFA-4EFA-B012-9A0152855996}" destId="{1AA785B1-DA96-425D-BFF9-1A97257596D8}" srcOrd="0" destOrd="0" presId="urn:microsoft.com/office/officeart/2005/8/layout/hierarchy2"/>
    <dgm:cxn modelId="{608308C7-BF6B-4DD7-9A6C-4EE9BEC70098}" srcId="{A7639AA2-32D8-4A17-98C5-FA642A82D01B}" destId="{34EDC1A7-BDB2-4B43-BA08-1EBAB1CDEA00}" srcOrd="0" destOrd="0" parTransId="{4BD6E4E0-8888-4644-B63F-F6F5263D196F}" sibTransId="{8267148D-8E11-447D-BE97-AB508CAE4929}"/>
    <dgm:cxn modelId="{A3673D60-5386-44D8-933B-53E956D54324}" type="presOf" srcId="{D51FA322-0FA1-4E3C-ACA7-283828E1059C}" destId="{D6B138E8-D2B7-4E92-8BC1-2796D74DF229}" srcOrd="0" destOrd="0" presId="urn:microsoft.com/office/officeart/2005/8/layout/hierarchy2"/>
    <dgm:cxn modelId="{F8A6F84F-AA6E-4F44-951C-1A05E2654425}" srcId="{34EDC1A7-BDB2-4B43-BA08-1EBAB1CDEA00}" destId="{1070B1D5-528A-46C3-9879-6DE4A6E9C215}" srcOrd="1" destOrd="0" parTransId="{4BBF96BF-FB53-4839-AAA6-A3A45A57E6EB}" sibTransId="{28D269F1-D407-455C-8E97-A74C4D9FF27B}"/>
    <dgm:cxn modelId="{F5372FDE-AF7A-438A-B7BE-E64E3DAA904B}" srcId="{1070B1D5-528A-46C3-9879-6DE4A6E9C215}" destId="{FC7277C2-83DA-4EE0-B30E-ACF83D8DB1C8}" srcOrd="1" destOrd="0" parTransId="{5D30F3B0-2E2E-4B86-AB8B-1CAEA796491C}" sibTransId="{96936003-1AD4-4144-95BF-C437B8297C9B}"/>
    <dgm:cxn modelId="{4087E210-2A25-4B8D-BD26-B7DF75691598}" type="presOf" srcId="{1C0D8220-DC50-4925-A865-85C8A2FCA2D8}" destId="{B3BE3EDC-CB45-40EB-A2C4-8BB32A365B56}" srcOrd="0" destOrd="0" presId="urn:microsoft.com/office/officeart/2005/8/layout/hierarchy2"/>
    <dgm:cxn modelId="{5F776B0B-3A9E-486F-95B2-27A018EDE77D}" type="presOf" srcId="{1070B1D5-528A-46C3-9879-6DE4A6E9C215}" destId="{98A524E6-6413-46D2-BDFF-48AC5C3BC8FF}" srcOrd="0" destOrd="0" presId="urn:microsoft.com/office/officeart/2005/8/layout/hierarchy2"/>
    <dgm:cxn modelId="{5010E1FE-489C-4BD7-8DAE-660731409495}" type="presOf" srcId="{EF70D061-FE78-45A8-A55A-0CB2AB17EE15}" destId="{E6B3BF03-8C21-4E12-A866-DFC4A5CFDFB5}" srcOrd="1" destOrd="0" presId="urn:microsoft.com/office/officeart/2005/8/layout/hierarchy2"/>
    <dgm:cxn modelId="{AD6B8B79-0B0B-40B7-B34D-43AD2236E292}" type="presOf" srcId="{5D30F3B0-2E2E-4B86-AB8B-1CAEA796491C}" destId="{90A77D08-EF9E-45B5-9404-A33A9010669A}" srcOrd="0" destOrd="0" presId="urn:microsoft.com/office/officeart/2005/8/layout/hierarchy2"/>
    <dgm:cxn modelId="{A73F388A-D473-4ED3-95CC-8AF752E88B20}" type="presOf" srcId="{4BBF96BF-FB53-4839-AAA6-A3A45A57E6EB}" destId="{F58E3E8D-6CFE-49D0-91DE-10B7A980EFCE}" srcOrd="1" destOrd="0" presId="urn:microsoft.com/office/officeart/2005/8/layout/hierarchy2"/>
    <dgm:cxn modelId="{D45D2B3D-0503-4CAF-AFE2-74666E869DC4}" type="presOf" srcId="{767B6D00-8FF0-471E-B983-B5B6A204F3A6}" destId="{4F3A31EB-7489-47E2-8FEC-50AF4B2B50CC}" srcOrd="0" destOrd="0" presId="urn:microsoft.com/office/officeart/2005/8/layout/hierarchy2"/>
    <dgm:cxn modelId="{17881ECD-56E9-4F16-81E9-A727978EE881}" type="presOf" srcId="{34EDC1A7-BDB2-4B43-BA08-1EBAB1CDEA00}" destId="{6D57E1E8-8515-4EC9-B27C-624BC1DCE2E7}" srcOrd="0" destOrd="0" presId="urn:microsoft.com/office/officeart/2005/8/layout/hierarchy2"/>
    <dgm:cxn modelId="{513D7156-7D7F-4384-A1AB-8C15DEF4A141}" type="presOf" srcId="{06ED103D-22C8-4AAC-BF64-8E326ED9ECB7}" destId="{7379AD4D-2ABF-4543-9985-CB4A97EF4648}" srcOrd="0" destOrd="0" presId="urn:microsoft.com/office/officeart/2005/8/layout/hierarchy2"/>
    <dgm:cxn modelId="{8D0DA176-D0A9-4D7F-947E-47B9DD43322B}" srcId="{ECECC6DE-FDFA-4EFA-B012-9A0152855996}" destId="{F8C4AD79-8B80-4BB6-B4E6-1E05EC1E364B}" srcOrd="1" destOrd="0" parTransId="{768A13EC-46D2-4324-8DFC-1F5B5D53667F}" sibTransId="{81A6D69D-5FB8-4CDD-BCCD-BA35D1D52273}"/>
    <dgm:cxn modelId="{B8299485-4AE0-414D-8519-7EA1EA6983CD}" srcId="{ECECC6DE-FDFA-4EFA-B012-9A0152855996}" destId="{BCA39F23-15A7-441A-8D69-7024F6F8D344}" srcOrd="0" destOrd="0" parTransId="{EF70D061-FE78-45A8-A55A-0CB2AB17EE15}" sibTransId="{93950251-1307-4F50-B9F0-7B5D1887A471}"/>
    <dgm:cxn modelId="{284E0A17-2814-411A-8BF4-1167E46CF917}" type="presOf" srcId="{12882C65-D2AB-4F15-AB03-C958ABA6831D}" destId="{F396B4DC-A9CF-49E3-B4AF-14D8BB792B05}" srcOrd="1" destOrd="0" presId="urn:microsoft.com/office/officeart/2005/8/layout/hierarchy2"/>
    <dgm:cxn modelId="{8C231813-EDA6-44A1-AF29-CED2E269E13A}" srcId="{44A68997-3462-4A88-9E96-D226CD8043F1}" destId="{767B6D00-8FF0-471E-B983-B5B6A204F3A6}" srcOrd="0" destOrd="0" parTransId="{12882C65-D2AB-4F15-AB03-C958ABA6831D}" sibTransId="{DFD14EBD-6C4C-4DC4-A281-0401DDEC6F35}"/>
    <dgm:cxn modelId="{4BCBCB41-EFF9-443B-B411-1E3E817B2098}" type="presOf" srcId="{06ED103D-22C8-4AAC-BF64-8E326ED9ECB7}" destId="{7ECCDFE2-2AD9-4029-8292-DACD2E224FC3}" srcOrd="1" destOrd="0" presId="urn:microsoft.com/office/officeart/2005/8/layout/hierarchy2"/>
    <dgm:cxn modelId="{E635C4D1-D08E-4898-B5C4-54C446DE93ED}" type="presOf" srcId="{D51FA322-0FA1-4E3C-ACA7-283828E1059C}" destId="{00F3D8C1-EF87-47E8-A3BC-D2805175277A}" srcOrd="1" destOrd="0" presId="urn:microsoft.com/office/officeart/2005/8/layout/hierarchy2"/>
    <dgm:cxn modelId="{B704F58C-8B9B-4287-A49F-F2F1A2F6E568}" srcId="{34EDC1A7-BDB2-4B43-BA08-1EBAB1CDEA00}" destId="{44A68997-3462-4A88-9E96-D226CD8043F1}" srcOrd="2" destOrd="0" parTransId="{D51FA322-0FA1-4E3C-ACA7-283828E1059C}" sibTransId="{9D307189-FE48-4F09-8ADC-1D1DE794BA40}"/>
    <dgm:cxn modelId="{4CFE164D-35E1-4943-8E9C-0E5DA5666751}" type="presOf" srcId="{FC7277C2-83DA-4EE0-B30E-ACF83D8DB1C8}" destId="{855D8057-24DA-459C-936A-A92D3A780CFC}" srcOrd="0" destOrd="0" presId="urn:microsoft.com/office/officeart/2005/8/layout/hierarchy2"/>
    <dgm:cxn modelId="{529D3C43-E9F8-4418-A5A4-98AEA3E80CB5}" type="presOf" srcId="{AC692F37-50C2-4917-99DB-5E3F61A201C8}" destId="{5AE065A9-11AD-4CD7-B511-09763DD58524}" srcOrd="0" destOrd="0" presId="urn:microsoft.com/office/officeart/2005/8/layout/hierarchy2"/>
    <dgm:cxn modelId="{E163C09C-F3AB-430D-BF69-C1635B549E36}" type="presOf" srcId="{EF70D061-FE78-45A8-A55A-0CB2AB17EE15}" destId="{F2DC4BCC-EC8A-4A4E-886B-04C345A39CCC}" srcOrd="0" destOrd="0" presId="urn:microsoft.com/office/officeart/2005/8/layout/hierarchy2"/>
    <dgm:cxn modelId="{5D67A224-D162-4095-9324-7E36B0AE5B0B}" srcId="{1070B1D5-528A-46C3-9879-6DE4A6E9C215}" destId="{AC692F37-50C2-4917-99DB-5E3F61A201C8}" srcOrd="0" destOrd="0" parTransId="{06ED103D-22C8-4AAC-BF64-8E326ED9ECB7}" sibTransId="{60CCA038-57CB-42D2-8E8F-7200C95E7BE5}"/>
    <dgm:cxn modelId="{C9A53DE6-ADD6-4E17-A61F-BD60DBD47FF3}" type="presOf" srcId="{4BBF96BF-FB53-4839-AAA6-A3A45A57E6EB}" destId="{09A851E2-869E-474A-AF18-48DCEA4F71B1}" srcOrd="0" destOrd="0" presId="urn:microsoft.com/office/officeart/2005/8/layout/hierarchy2"/>
    <dgm:cxn modelId="{DCA3C88D-AD47-4E9D-A65D-B4A220E525B6}" type="presOf" srcId="{BCA39F23-15A7-441A-8D69-7024F6F8D344}" destId="{BA910DB2-E2D1-4003-BFA1-DE7100647952}" srcOrd="0" destOrd="0" presId="urn:microsoft.com/office/officeart/2005/8/layout/hierarchy2"/>
    <dgm:cxn modelId="{3E6099B1-5512-4A81-A684-AB9FEAEC18D4}" type="presOf" srcId="{44A68997-3462-4A88-9E96-D226CD8043F1}" destId="{B5B2CAB2-CF41-49A0-8B5A-7F4999EB6ED4}" srcOrd="0" destOrd="0" presId="urn:microsoft.com/office/officeart/2005/8/layout/hierarchy2"/>
    <dgm:cxn modelId="{7F2970AE-6E77-47E2-86C4-96ED154DCEB8}" type="presOf" srcId="{768A13EC-46D2-4324-8DFC-1F5B5D53667F}" destId="{D1B0A75D-66F1-45FC-9228-D67F1D83F4EE}" srcOrd="1" destOrd="0" presId="urn:microsoft.com/office/officeart/2005/8/layout/hierarchy2"/>
    <dgm:cxn modelId="{63DDC09E-B94B-4BD7-925A-F29E472A653F}" type="presParOf" srcId="{C61A6B06-663F-4A38-8A51-77E25BC7D9E4}" destId="{87E42D86-32A2-41CE-8377-AE9088196FD5}" srcOrd="0" destOrd="0" presId="urn:microsoft.com/office/officeart/2005/8/layout/hierarchy2"/>
    <dgm:cxn modelId="{0DC5DAF6-9C53-4A50-B547-C3D5772BE42D}" type="presParOf" srcId="{87E42D86-32A2-41CE-8377-AE9088196FD5}" destId="{6D57E1E8-8515-4EC9-B27C-624BC1DCE2E7}" srcOrd="0" destOrd="0" presId="urn:microsoft.com/office/officeart/2005/8/layout/hierarchy2"/>
    <dgm:cxn modelId="{C20E27BF-8300-4BB5-A620-6E8BA4C6E0E1}" type="presParOf" srcId="{87E42D86-32A2-41CE-8377-AE9088196FD5}" destId="{874349B0-7C19-47D2-A065-DE4A4679E60E}" srcOrd="1" destOrd="0" presId="urn:microsoft.com/office/officeart/2005/8/layout/hierarchy2"/>
    <dgm:cxn modelId="{A4C14657-35BF-4332-AC77-88D0905639E3}" type="presParOf" srcId="{874349B0-7C19-47D2-A065-DE4A4679E60E}" destId="{B3BE3EDC-CB45-40EB-A2C4-8BB32A365B56}" srcOrd="0" destOrd="0" presId="urn:microsoft.com/office/officeart/2005/8/layout/hierarchy2"/>
    <dgm:cxn modelId="{367BE8BD-CF8E-49B4-97FE-FB84831639D6}" type="presParOf" srcId="{B3BE3EDC-CB45-40EB-A2C4-8BB32A365B56}" destId="{3E8A1CDE-5C84-424F-BF40-100F1A8B57A9}" srcOrd="0" destOrd="0" presId="urn:microsoft.com/office/officeart/2005/8/layout/hierarchy2"/>
    <dgm:cxn modelId="{8543580A-3ED8-4968-B078-E69AB839FD2F}" type="presParOf" srcId="{874349B0-7C19-47D2-A065-DE4A4679E60E}" destId="{98417967-0C84-4796-8B74-04E1911E4CC7}" srcOrd="1" destOrd="0" presId="urn:microsoft.com/office/officeart/2005/8/layout/hierarchy2"/>
    <dgm:cxn modelId="{22D565EE-1A02-4976-8541-BD89AF6B6095}" type="presParOf" srcId="{98417967-0C84-4796-8B74-04E1911E4CC7}" destId="{1AA785B1-DA96-425D-BFF9-1A97257596D8}" srcOrd="0" destOrd="0" presId="urn:microsoft.com/office/officeart/2005/8/layout/hierarchy2"/>
    <dgm:cxn modelId="{8773EF14-0CA8-4561-B155-A8959A51EA41}" type="presParOf" srcId="{98417967-0C84-4796-8B74-04E1911E4CC7}" destId="{562F9E4A-AE6A-4F72-AD95-524A82A706DF}" srcOrd="1" destOrd="0" presId="urn:microsoft.com/office/officeart/2005/8/layout/hierarchy2"/>
    <dgm:cxn modelId="{035ADA0B-97A1-46CC-8C5A-2BA7DDB76117}" type="presParOf" srcId="{562F9E4A-AE6A-4F72-AD95-524A82A706DF}" destId="{F2DC4BCC-EC8A-4A4E-886B-04C345A39CCC}" srcOrd="0" destOrd="0" presId="urn:microsoft.com/office/officeart/2005/8/layout/hierarchy2"/>
    <dgm:cxn modelId="{1DE3579D-403C-4F03-A124-0CBE727CE2C0}" type="presParOf" srcId="{F2DC4BCC-EC8A-4A4E-886B-04C345A39CCC}" destId="{E6B3BF03-8C21-4E12-A866-DFC4A5CFDFB5}" srcOrd="0" destOrd="0" presId="urn:microsoft.com/office/officeart/2005/8/layout/hierarchy2"/>
    <dgm:cxn modelId="{A1806712-6E14-464F-B499-CD5DAD6E5EF0}" type="presParOf" srcId="{562F9E4A-AE6A-4F72-AD95-524A82A706DF}" destId="{80BE86AA-4180-43C9-B539-2518BFEC53DD}" srcOrd="1" destOrd="0" presId="urn:microsoft.com/office/officeart/2005/8/layout/hierarchy2"/>
    <dgm:cxn modelId="{211A8D4A-8B70-4505-9654-46522E23FD46}" type="presParOf" srcId="{80BE86AA-4180-43C9-B539-2518BFEC53DD}" destId="{BA910DB2-E2D1-4003-BFA1-DE7100647952}" srcOrd="0" destOrd="0" presId="urn:microsoft.com/office/officeart/2005/8/layout/hierarchy2"/>
    <dgm:cxn modelId="{77E8E233-AC96-4DED-85B5-0830155BD77A}" type="presParOf" srcId="{80BE86AA-4180-43C9-B539-2518BFEC53DD}" destId="{A68BC387-FC8F-43C9-AED2-6EA7C02F1F9B}" srcOrd="1" destOrd="0" presId="urn:microsoft.com/office/officeart/2005/8/layout/hierarchy2"/>
    <dgm:cxn modelId="{D53EBB33-940C-4CF6-9D0B-62139F54CDE1}" type="presParOf" srcId="{562F9E4A-AE6A-4F72-AD95-524A82A706DF}" destId="{5F471E0C-BE1E-41A3-ADB1-5FABB01D0380}" srcOrd="2" destOrd="0" presId="urn:microsoft.com/office/officeart/2005/8/layout/hierarchy2"/>
    <dgm:cxn modelId="{5699DE45-B60E-4B51-8EE0-47C8DC6C0E86}" type="presParOf" srcId="{5F471E0C-BE1E-41A3-ADB1-5FABB01D0380}" destId="{D1B0A75D-66F1-45FC-9228-D67F1D83F4EE}" srcOrd="0" destOrd="0" presId="urn:microsoft.com/office/officeart/2005/8/layout/hierarchy2"/>
    <dgm:cxn modelId="{DF48F430-A58C-4D3A-ABFD-35A2C7CCB499}" type="presParOf" srcId="{562F9E4A-AE6A-4F72-AD95-524A82A706DF}" destId="{BE23D8D5-E540-41D7-80B4-3FB5347654E8}" srcOrd="3" destOrd="0" presId="urn:microsoft.com/office/officeart/2005/8/layout/hierarchy2"/>
    <dgm:cxn modelId="{94A31EBF-DEB4-4665-B7F3-6FEF93739695}" type="presParOf" srcId="{BE23D8D5-E540-41D7-80B4-3FB5347654E8}" destId="{652877AD-2195-47E8-9D02-65E405AF7322}" srcOrd="0" destOrd="0" presId="urn:microsoft.com/office/officeart/2005/8/layout/hierarchy2"/>
    <dgm:cxn modelId="{15E8859B-5212-4269-9B43-1AF30350FA60}" type="presParOf" srcId="{BE23D8D5-E540-41D7-80B4-3FB5347654E8}" destId="{CFF9AEAE-6DBD-46AA-AAA3-27486657743F}" srcOrd="1" destOrd="0" presId="urn:microsoft.com/office/officeart/2005/8/layout/hierarchy2"/>
    <dgm:cxn modelId="{5B7D0B55-F29D-462E-B6D3-96D4BDF61059}" type="presParOf" srcId="{874349B0-7C19-47D2-A065-DE4A4679E60E}" destId="{09A851E2-869E-474A-AF18-48DCEA4F71B1}" srcOrd="2" destOrd="0" presId="urn:microsoft.com/office/officeart/2005/8/layout/hierarchy2"/>
    <dgm:cxn modelId="{F4D8C22D-EB05-4B6B-8978-EABC2589D99A}" type="presParOf" srcId="{09A851E2-869E-474A-AF18-48DCEA4F71B1}" destId="{F58E3E8D-6CFE-49D0-91DE-10B7A980EFCE}" srcOrd="0" destOrd="0" presId="urn:microsoft.com/office/officeart/2005/8/layout/hierarchy2"/>
    <dgm:cxn modelId="{A839FD3B-6C84-49AE-B419-35334907CEDE}" type="presParOf" srcId="{874349B0-7C19-47D2-A065-DE4A4679E60E}" destId="{BA0BECCB-3D5A-4073-BDE0-E9DDEDA8A89D}" srcOrd="3" destOrd="0" presId="urn:microsoft.com/office/officeart/2005/8/layout/hierarchy2"/>
    <dgm:cxn modelId="{7D819FDE-A1C3-4A04-BC09-2EEA584FDA7A}" type="presParOf" srcId="{BA0BECCB-3D5A-4073-BDE0-E9DDEDA8A89D}" destId="{98A524E6-6413-46D2-BDFF-48AC5C3BC8FF}" srcOrd="0" destOrd="0" presId="urn:microsoft.com/office/officeart/2005/8/layout/hierarchy2"/>
    <dgm:cxn modelId="{09E7995D-22FD-4DB5-9473-06E7DEDA26B1}" type="presParOf" srcId="{BA0BECCB-3D5A-4073-BDE0-E9DDEDA8A89D}" destId="{1D0AE5F4-38FC-4A66-825D-0205D2EBAF3A}" srcOrd="1" destOrd="0" presId="urn:microsoft.com/office/officeart/2005/8/layout/hierarchy2"/>
    <dgm:cxn modelId="{B8297A9F-2D98-476B-8AA2-1FCC97102AE3}" type="presParOf" srcId="{1D0AE5F4-38FC-4A66-825D-0205D2EBAF3A}" destId="{7379AD4D-2ABF-4543-9985-CB4A97EF4648}" srcOrd="0" destOrd="0" presId="urn:microsoft.com/office/officeart/2005/8/layout/hierarchy2"/>
    <dgm:cxn modelId="{259BA773-85E3-4765-B905-A72951E5EFDF}" type="presParOf" srcId="{7379AD4D-2ABF-4543-9985-CB4A97EF4648}" destId="{7ECCDFE2-2AD9-4029-8292-DACD2E224FC3}" srcOrd="0" destOrd="0" presId="urn:microsoft.com/office/officeart/2005/8/layout/hierarchy2"/>
    <dgm:cxn modelId="{E5AEEE9E-5CD5-4A03-9A6B-955DE74B3568}" type="presParOf" srcId="{1D0AE5F4-38FC-4A66-825D-0205D2EBAF3A}" destId="{C962298E-A455-4A2B-B8A1-0423AD937AA8}" srcOrd="1" destOrd="0" presId="urn:microsoft.com/office/officeart/2005/8/layout/hierarchy2"/>
    <dgm:cxn modelId="{B2DC241E-C701-49FD-9464-30F78C2C6DDD}" type="presParOf" srcId="{C962298E-A455-4A2B-B8A1-0423AD937AA8}" destId="{5AE065A9-11AD-4CD7-B511-09763DD58524}" srcOrd="0" destOrd="0" presId="urn:microsoft.com/office/officeart/2005/8/layout/hierarchy2"/>
    <dgm:cxn modelId="{A461D603-8CD6-4C0D-B1EF-9622E69E0534}" type="presParOf" srcId="{C962298E-A455-4A2B-B8A1-0423AD937AA8}" destId="{0990A89F-EB01-4CEA-97D2-018461504F8F}" srcOrd="1" destOrd="0" presId="urn:microsoft.com/office/officeart/2005/8/layout/hierarchy2"/>
    <dgm:cxn modelId="{030174D1-AA70-4CE6-B416-3E3BEFD93753}" type="presParOf" srcId="{1D0AE5F4-38FC-4A66-825D-0205D2EBAF3A}" destId="{90A77D08-EF9E-45B5-9404-A33A9010669A}" srcOrd="2" destOrd="0" presId="urn:microsoft.com/office/officeart/2005/8/layout/hierarchy2"/>
    <dgm:cxn modelId="{469C50B8-8641-47CA-8AA9-ABC226030BEA}" type="presParOf" srcId="{90A77D08-EF9E-45B5-9404-A33A9010669A}" destId="{2A0D8A56-CB9A-471B-8197-0A53E1D42344}" srcOrd="0" destOrd="0" presId="urn:microsoft.com/office/officeart/2005/8/layout/hierarchy2"/>
    <dgm:cxn modelId="{69EC7BDD-8411-4A99-845F-AEB61681C416}" type="presParOf" srcId="{1D0AE5F4-38FC-4A66-825D-0205D2EBAF3A}" destId="{2446D230-4768-4D2C-951F-5E701E6B6BFD}" srcOrd="3" destOrd="0" presId="urn:microsoft.com/office/officeart/2005/8/layout/hierarchy2"/>
    <dgm:cxn modelId="{72B11FD0-29BD-44A7-851B-F7A93B3B6C55}" type="presParOf" srcId="{2446D230-4768-4D2C-951F-5E701E6B6BFD}" destId="{855D8057-24DA-459C-936A-A92D3A780CFC}" srcOrd="0" destOrd="0" presId="urn:microsoft.com/office/officeart/2005/8/layout/hierarchy2"/>
    <dgm:cxn modelId="{C38692D4-3519-461C-AC45-40E0E215DA1C}" type="presParOf" srcId="{2446D230-4768-4D2C-951F-5E701E6B6BFD}" destId="{30FC8107-C1F4-4098-84ED-7DDB0B70233C}" srcOrd="1" destOrd="0" presId="urn:microsoft.com/office/officeart/2005/8/layout/hierarchy2"/>
    <dgm:cxn modelId="{B73055FF-C81E-4765-A420-43087D6412A7}" type="presParOf" srcId="{874349B0-7C19-47D2-A065-DE4A4679E60E}" destId="{D6B138E8-D2B7-4E92-8BC1-2796D74DF229}" srcOrd="4" destOrd="0" presId="urn:microsoft.com/office/officeart/2005/8/layout/hierarchy2"/>
    <dgm:cxn modelId="{7E7B7F34-8F22-49DB-8037-0D35F79E96CB}" type="presParOf" srcId="{D6B138E8-D2B7-4E92-8BC1-2796D74DF229}" destId="{00F3D8C1-EF87-47E8-A3BC-D2805175277A}" srcOrd="0" destOrd="0" presId="urn:microsoft.com/office/officeart/2005/8/layout/hierarchy2"/>
    <dgm:cxn modelId="{A2781851-D04A-4152-AEC3-91C293B59E56}" type="presParOf" srcId="{874349B0-7C19-47D2-A065-DE4A4679E60E}" destId="{14761E14-4F5E-4DBE-800E-D42AE1798F97}" srcOrd="5" destOrd="0" presId="urn:microsoft.com/office/officeart/2005/8/layout/hierarchy2"/>
    <dgm:cxn modelId="{2C11DC25-0C69-43E9-8F1B-4013841EF6B1}" type="presParOf" srcId="{14761E14-4F5E-4DBE-800E-D42AE1798F97}" destId="{B5B2CAB2-CF41-49A0-8B5A-7F4999EB6ED4}" srcOrd="0" destOrd="0" presId="urn:microsoft.com/office/officeart/2005/8/layout/hierarchy2"/>
    <dgm:cxn modelId="{DFE183A0-41C1-40D0-9B39-93B93119ADCE}" type="presParOf" srcId="{14761E14-4F5E-4DBE-800E-D42AE1798F97}" destId="{4174BA4B-288F-404D-8182-67713949983E}" srcOrd="1" destOrd="0" presId="urn:microsoft.com/office/officeart/2005/8/layout/hierarchy2"/>
    <dgm:cxn modelId="{83A8DBF3-8872-4C05-AA3C-C017520A7D3E}" type="presParOf" srcId="{4174BA4B-288F-404D-8182-67713949983E}" destId="{E27237CC-12E9-4537-B9FF-9FC8BD387F6A}" srcOrd="0" destOrd="0" presId="urn:microsoft.com/office/officeart/2005/8/layout/hierarchy2"/>
    <dgm:cxn modelId="{BDC4CF63-5431-4107-B9A4-22190FCF06B3}" type="presParOf" srcId="{E27237CC-12E9-4537-B9FF-9FC8BD387F6A}" destId="{F396B4DC-A9CF-49E3-B4AF-14D8BB792B05}" srcOrd="0" destOrd="0" presId="urn:microsoft.com/office/officeart/2005/8/layout/hierarchy2"/>
    <dgm:cxn modelId="{14A11442-254F-41CF-84D7-BBFC85B566FF}" type="presParOf" srcId="{4174BA4B-288F-404D-8182-67713949983E}" destId="{BF919429-4AF8-4966-BB49-7FF82635C591}" srcOrd="1" destOrd="0" presId="urn:microsoft.com/office/officeart/2005/8/layout/hierarchy2"/>
    <dgm:cxn modelId="{90FCAC4A-09D4-48CE-B9E6-975F370581B8}" type="presParOf" srcId="{BF919429-4AF8-4966-BB49-7FF82635C591}" destId="{4F3A31EB-7489-47E2-8FEC-50AF4B2B50CC}" srcOrd="0" destOrd="0" presId="urn:microsoft.com/office/officeart/2005/8/layout/hierarchy2"/>
    <dgm:cxn modelId="{5E05D0DB-19B0-459D-BC1B-416E25D693D4}" type="presParOf" srcId="{BF919429-4AF8-4966-BB49-7FF82635C591}" destId="{83B98B2F-B941-4FEE-B1D6-06323ED400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834A09-8013-468A-B3BC-D6B2AAA8D7A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744742-BBD7-462A-BB3B-D7581A3EB7E1}">
      <dgm:prSet phldrT="[Text]"/>
      <dgm:spPr/>
      <dgm:t>
        <a:bodyPr/>
        <a:lstStyle/>
        <a:p>
          <a:r>
            <a:rPr lang="en-US" dirty="0" smtClean="0"/>
            <a:t>KIN</a:t>
          </a:r>
          <a:endParaRPr lang="en-US" dirty="0"/>
        </a:p>
      </dgm:t>
    </dgm:pt>
    <dgm:pt modelId="{0C6DBAE9-4032-4D60-92AE-6700E128958F}" type="parTrans" cxnId="{A955B905-230A-4F8B-9F8B-33ECDC07D29D}">
      <dgm:prSet/>
      <dgm:spPr/>
      <dgm:t>
        <a:bodyPr/>
        <a:lstStyle/>
        <a:p>
          <a:endParaRPr lang="en-US"/>
        </a:p>
      </dgm:t>
    </dgm:pt>
    <dgm:pt modelId="{30105FD3-EF08-4645-8B62-3B693E11DBD5}" type="sibTrans" cxnId="{A955B905-230A-4F8B-9F8B-33ECDC07D29D}">
      <dgm:prSet/>
      <dgm:spPr/>
      <dgm:t>
        <a:bodyPr/>
        <a:lstStyle/>
        <a:p>
          <a:endParaRPr lang="en-US"/>
        </a:p>
      </dgm:t>
    </dgm:pt>
    <dgm:pt modelId="{D9D3E106-47B7-4858-947C-284ADFD843C5}">
      <dgm:prSet phldrT="[Text]" custT="1"/>
      <dgm:spPr/>
      <dgm:t>
        <a:bodyPr/>
        <a:lstStyle/>
        <a:p>
          <a:r>
            <a:rPr lang="en-US" sz="2400" dirty="0" smtClean="0"/>
            <a:t>Tag 852 $a </a:t>
          </a:r>
          <a:r>
            <a:rPr lang="en-US" sz="2400" dirty="0" err="1" smtClean="0"/>
            <a:t>diisi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dirty="0" err="1" smtClean="0"/>
            <a:t>kode</a:t>
          </a:r>
          <a:r>
            <a:rPr lang="en-US" sz="2400" dirty="0" smtClean="0"/>
            <a:t> </a:t>
          </a:r>
          <a:r>
            <a:rPr lang="en-US" sz="2400" dirty="0" err="1" smtClean="0"/>
            <a:t>lokasi</a:t>
          </a:r>
          <a:endParaRPr lang="en-US" sz="2400" dirty="0"/>
        </a:p>
      </dgm:t>
    </dgm:pt>
    <dgm:pt modelId="{D6783D2F-C437-4B09-8CCF-3540344F08D4}" type="parTrans" cxnId="{46D39144-DD98-447E-9CC9-E37C60D0038B}">
      <dgm:prSet/>
      <dgm:spPr/>
      <dgm:t>
        <a:bodyPr/>
        <a:lstStyle/>
        <a:p>
          <a:endParaRPr lang="en-US"/>
        </a:p>
      </dgm:t>
    </dgm:pt>
    <dgm:pt modelId="{3909E48D-D2B7-4399-A58E-AEB7DEF6EE06}" type="sibTrans" cxnId="{46D39144-DD98-447E-9CC9-E37C60D0038B}">
      <dgm:prSet/>
      <dgm:spPr/>
      <dgm:t>
        <a:bodyPr/>
        <a:lstStyle/>
        <a:p>
          <a:endParaRPr lang="en-US"/>
        </a:p>
      </dgm:t>
    </dgm:pt>
    <dgm:pt modelId="{B2893CC9-485E-41CA-99F7-D425FF236D2D}">
      <dgm:prSet phldrT="[Text]"/>
      <dgm:spPr/>
      <dgm:t>
        <a:bodyPr/>
        <a:lstStyle/>
        <a:p>
          <a:r>
            <a:rPr lang="en-US" dirty="0" smtClean="0"/>
            <a:t>BNI</a:t>
          </a:r>
          <a:endParaRPr lang="en-US" dirty="0"/>
        </a:p>
      </dgm:t>
    </dgm:pt>
    <dgm:pt modelId="{3F92E0A6-BEE6-4622-9AC7-29A9CD40D31F}" type="parTrans" cxnId="{CF5ABFE7-4E39-4904-A419-1F5FB5B03E22}">
      <dgm:prSet/>
      <dgm:spPr/>
      <dgm:t>
        <a:bodyPr/>
        <a:lstStyle/>
        <a:p>
          <a:endParaRPr lang="en-US"/>
        </a:p>
      </dgm:t>
    </dgm:pt>
    <dgm:pt modelId="{B81249B4-16C4-4359-A324-2C9DA97419CF}" type="sibTrans" cxnId="{CF5ABFE7-4E39-4904-A419-1F5FB5B03E22}">
      <dgm:prSet/>
      <dgm:spPr/>
      <dgm:t>
        <a:bodyPr/>
        <a:lstStyle/>
        <a:p>
          <a:endParaRPr lang="en-US"/>
        </a:p>
      </dgm:t>
    </dgm:pt>
    <dgm:pt modelId="{DE2F1D57-8CBE-4BB1-A73A-1A41ED72CC47}">
      <dgm:prSet phldrT="[Text]" custT="1"/>
      <dgm:spPr/>
      <dgm:t>
        <a:bodyPr/>
        <a:lstStyle/>
        <a:p>
          <a:r>
            <a:rPr lang="en-US" sz="2000" dirty="0" smtClean="0"/>
            <a:t>Tag 015 </a:t>
          </a:r>
          <a:r>
            <a:rPr lang="en-US" sz="2000" dirty="0" err="1" smtClean="0"/>
            <a:t>diisi</a:t>
          </a:r>
          <a:r>
            <a:rPr lang="en-US" sz="2000" dirty="0" smtClean="0"/>
            <a:t>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Nomor</a:t>
          </a:r>
          <a:r>
            <a:rPr lang="en-US" sz="2000" dirty="0" smtClean="0"/>
            <a:t> BNI . </a:t>
          </a:r>
          <a:r>
            <a:rPr lang="en-US" sz="2000" dirty="0" err="1" smtClean="0"/>
            <a:t>Contoh</a:t>
          </a:r>
          <a:r>
            <a:rPr lang="en-US" sz="2000" dirty="0" smtClean="0"/>
            <a:t> : Volume 65  </a:t>
          </a:r>
          <a:r>
            <a:rPr lang="en-US" sz="2000" dirty="0" err="1" smtClean="0"/>
            <a:t>Nomor</a:t>
          </a:r>
          <a:r>
            <a:rPr lang="en-US" sz="2000" dirty="0" smtClean="0"/>
            <a:t> 1 </a:t>
          </a:r>
          <a:r>
            <a:rPr lang="en-US" sz="2000" dirty="0" err="1" smtClean="0"/>
            <a:t>Tahun</a:t>
          </a:r>
          <a:r>
            <a:rPr lang="en-US" sz="2000" dirty="0" smtClean="0"/>
            <a:t> 2017</a:t>
          </a:r>
        </a:p>
      </dgm:t>
    </dgm:pt>
    <dgm:pt modelId="{3174E021-7EF2-40FC-BBB4-012AA0E93370}" type="parTrans" cxnId="{71CF7C7E-93CB-43B6-9F5F-D0B772A5AB3A}">
      <dgm:prSet/>
      <dgm:spPr/>
      <dgm:t>
        <a:bodyPr/>
        <a:lstStyle/>
        <a:p>
          <a:endParaRPr lang="en-US"/>
        </a:p>
      </dgm:t>
    </dgm:pt>
    <dgm:pt modelId="{260D7DB9-639F-4890-8E06-9DC79AD59B73}" type="sibTrans" cxnId="{71CF7C7E-93CB-43B6-9F5F-D0B772A5AB3A}">
      <dgm:prSet/>
      <dgm:spPr/>
      <dgm:t>
        <a:bodyPr/>
        <a:lstStyle/>
        <a:p>
          <a:endParaRPr lang="en-US"/>
        </a:p>
      </dgm:t>
    </dgm:pt>
    <dgm:pt modelId="{A509410F-BD75-4FBD-AAF7-4EB27A11D29E}">
      <dgm:prSet phldrT="[Text]"/>
      <dgm:spPr/>
      <dgm:t>
        <a:bodyPr/>
        <a:lstStyle/>
        <a:p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diketahui</a:t>
          </a:r>
          <a:r>
            <a:rPr lang="en-US" dirty="0" smtClean="0"/>
            <a:t> </a:t>
          </a:r>
          <a:r>
            <a:rPr lang="en-US" dirty="0" err="1" smtClean="0"/>
            <a:t>lokasi</a:t>
          </a:r>
          <a:r>
            <a:rPr lang="en-US" dirty="0" smtClean="0"/>
            <a:t> </a:t>
          </a:r>
          <a:r>
            <a:rPr lang="en-US" dirty="0" err="1" smtClean="0"/>
            <a:t>perpustakaannya</a:t>
          </a:r>
          <a:r>
            <a:rPr lang="en-US" dirty="0" smtClean="0"/>
            <a:t>, </a:t>
          </a:r>
          <a:r>
            <a:rPr lang="en-US" dirty="0" err="1" smtClean="0"/>
            <a:t>isi</a:t>
          </a:r>
          <a:r>
            <a:rPr lang="en-US" dirty="0" smtClean="0"/>
            <a:t> tag 852 $a </a:t>
          </a:r>
          <a:r>
            <a:rPr lang="en-US" dirty="0" err="1" smtClean="0"/>
            <a:t>dengan</a:t>
          </a:r>
          <a:r>
            <a:rPr lang="en-US" dirty="0" smtClean="0"/>
            <a:t> BNI</a:t>
          </a:r>
          <a:endParaRPr lang="en-US" dirty="0"/>
        </a:p>
      </dgm:t>
    </dgm:pt>
    <dgm:pt modelId="{ECA64AD0-363A-4B53-A3D9-0606A9335335}" type="parTrans" cxnId="{BCF750A7-D907-4D8B-9017-4DFB2078B926}">
      <dgm:prSet/>
      <dgm:spPr/>
      <dgm:t>
        <a:bodyPr/>
        <a:lstStyle/>
        <a:p>
          <a:endParaRPr lang="en-US"/>
        </a:p>
      </dgm:t>
    </dgm:pt>
    <dgm:pt modelId="{32ECB0C2-4CC7-45CA-B87F-FE9DB83A8743}" type="sibTrans" cxnId="{BCF750A7-D907-4D8B-9017-4DFB2078B926}">
      <dgm:prSet/>
      <dgm:spPr/>
      <dgm:t>
        <a:bodyPr/>
        <a:lstStyle/>
        <a:p>
          <a:endParaRPr lang="en-US"/>
        </a:p>
      </dgm:t>
    </dgm:pt>
    <dgm:pt modelId="{4265C74F-FA3B-460A-8822-96E9E264262D}">
      <dgm:prSet phldrT="[Text]"/>
      <dgm:spPr/>
      <dgm:t>
        <a:bodyPr/>
        <a:lstStyle/>
        <a:p>
          <a:r>
            <a:rPr lang="en-US" dirty="0" smtClean="0"/>
            <a:t>KIN &amp; BNI</a:t>
          </a:r>
          <a:endParaRPr lang="en-US" dirty="0"/>
        </a:p>
      </dgm:t>
    </dgm:pt>
    <dgm:pt modelId="{CBCAB202-A3A7-4E62-8423-24CFC5EFD8E9}" type="parTrans" cxnId="{EFCAB7D9-7ED5-4EE3-AA2D-15498037FF43}">
      <dgm:prSet/>
      <dgm:spPr/>
      <dgm:t>
        <a:bodyPr/>
        <a:lstStyle/>
        <a:p>
          <a:endParaRPr lang="en-US"/>
        </a:p>
      </dgm:t>
    </dgm:pt>
    <dgm:pt modelId="{F1FE63A0-F571-4724-BBE8-C7470E1A4663}" type="sibTrans" cxnId="{EFCAB7D9-7ED5-4EE3-AA2D-15498037FF43}">
      <dgm:prSet/>
      <dgm:spPr/>
      <dgm:t>
        <a:bodyPr/>
        <a:lstStyle/>
        <a:p>
          <a:endParaRPr lang="en-US"/>
        </a:p>
      </dgm:t>
    </dgm:pt>
    <dgm:pt modelId="{5755BCAD-B615-49E1-9B21-827B71F8F5D3}">
      <dgm:prSet phldrT="[Text]"/>
      <dgm:spPr/>
      <dgm:t>
        <a:bodyPr/>
        <a:lstStyle/>
        <a:p>
          <a:r>
            <a:rPr lang="en-US" dirty="0" smtClean="0"/>
            <a:t>8 </a:t>
          </a:r>
          <a:r>
            <a:rPr lang="en-US" dirty="0" err="1" smtClean="0"/>
            <a:t>daerah</a:t>
          </a:r>
          <a:r>
            <a:rPr lang="en-US" dirty="0" smtClean="0"/>
            <a:t> </a:t>
          </a:r>
          <a:r>
            <a:rPr lang="en-US" dirty="0" err="1" smtClean="0"/>
            <a:t>deskripsi</a:t>
          </a:r>
          <a:r>
            <a:rPr lang="en-US" dirty="0" smtClean="0"/>
            <a:t> </a:t>
          </a:r>
          <a:r>
            <a:rPr lang="en-US" dirty="0" err="1" smtClean="0"/>
            <a:t>katalog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diisi</a:t>
          </a:r>
          <a:r>
            <a:rPr lang="en-US" dirty="0" smtClean="0"/>
            <a:t> </a:t>
          </a:r>
          <a:r>
            <a:rPr lang="en-US" dirty="0" err="1" smtClean="0"/>
            <a:t>semua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diakui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katalog</a:t>
          </a:r>
          <a:r>
            <a:rPr lang="en-US" dirty="0" smtClean="0"/>
            <a:t> </a:t>
          </a:r>
          <a:r>
            <a:rPr lang="en-US" dirty="0" err="1" smtClean="0"/>
            <a:t>tervalidasi</a:t>
          </a:r>
          <a:endParaRPr lang="en-US" dirty="0" smtClean="0"/>
        </a:p>
      </dgm:t>
    </dgm:pt>
    <dgm:pt modelId="{E6C455C7-D6FF-48AF-A6AC-B93C93C78DCA}" type="parTrans" cxnId="{AE54D8F2-12F5-4937-8A43-C0CEA5A30A68}">
      <dgm:prSet/>
      <dgm:spPr/>
      <dgm:t>
        <a:bodyPr/>
        <a:lstStyle/>
        <a:p>
          <a:endParaRPr lang="en-US"/>
        </a:p>
      </dgm:t>
    </dgm:pt>
    <dgm:pt modelId="{5F208AF9-EE9B-4A33-BD72-7C383D26B27E}" type="sibTrans" cxnId="{AE54D8F2-12F5-4937-8A43-C0CEA5A30A68}">
      <dgm:prSet/>
      <dgm:spPr/>
      <dgm:t>
        <a:bodyPr/>
        <a:lstStyle/>
        <a:p>
          <a:endParaRPr lang="en-US"/>
        </a:p>
      </dgm:t>
    </dgm:pt>
    <dgm:pt modelId="{2F6210F3-E25C-4F4E-AB78-092E104F2C0E}" type="pres">
      <dgm:prSet presAssocID="{A8834A09-8013-468A-B3BC-D6B2AAA8D7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7261E69-C9EC-47C4-A7D5-47CAC3F158FE}" type="pres">
      <dgm:prSet presAssocID="{35744742-BBD7-462A-BB3B-D7581A3EB7E1}" presName="thickLine" presStyleLbl="alignNode1" presStyleIdx="0" presStyleCnt="3"/>
      <dgm:spPr/>
    </dgm:pt>
    <dgm:pt modelId="{7C5D205A-8938-43EE-AC8B-A149F713F5A8}" type="pres">
      <dgm:prSet presAssocID="{35744742-BBD7-462A-BB3B-D7581A3EB7E1}" presName="horz1" presStyleCnt="0"/>
      <dgm:spPr/>
    </dgm:pt>
    <dgm:pt modelId="{74BB1824-3361-4A8D-8D0D-1AF7FAA98EF1}" type="pres">
      <dgm:prSet presAssocID="{35744742-BBD7-462A-BB3B-D7581A3EB7E1}" presName="tx1" presStyleLbl="revTx" presStyleIdx="0" presStyleCnt="7"/>
      <dgm:spPr/>
      <dgm:t>
        <a:bodyPr/>
        <a:lstStyle/>
        <a:p>
          <a:endParaRPr lang="en-US"/>
        </a:p>
      </dgm:t>
    </dgm:pt>
    <dgm:pt modelId="{C9A8280B-4B63-4B54-9FEE-BFBC5965E1E9}" type="pres">
      <dgm:prSet presAssocID="{35744742-BBD7-462A-BB3B-D7581A3EB7E1}" presName="vert1" presStyleCnt="0"/>
      <dgm:spPr/>
    </dgm:pt>
    <dgm:pt modelId="{AC4D6933-93FA-4682-BFF8-89867639D5C9}" type="pres">
      <dgm:prSet presAssocID="{D9D3E106-47B7-4858-947C-284ADFD843C5}" presName="vertSpace2a" presStyleCnt="0"/>
      <dgm:spPr/>
    </dgm:pt>
    <dgm:pt modelId="{88B1D4BE-D980-4202-A46B-B11274267214}" type="pres">
      <dgm:prSet presAssocID="{D9D3E106-47B7-4858-947C-284ADFD843C5}" presName="horz2" presStyleCnt="0"/>
      <dgm:spPr/>
    </dgm:pt>
    <dgm:pt modelId="{77001DE7-0232-4D19-A0F3-9F7CF07D8EDC}" type="pres">
      <dgm:prSet presAssocID="{D9D3E106-47B7-4858-947C-284ADFD843C5}" presName="horzSpace2" presStyleCnt="0"/>
      <dgm:spPr/>
    </dgm:pt>
    <dgm:pt modelId="{F0CA29D5-FEBC-466B-9EA7-D47DE5FAF171}" type="pres">
      <dgm:prSet presAssocID="{D9D3E106-47B7-4858-947C-284ADFD843C5}" presName="tx2" presStyleLbl="revTx" presStyleIdx="1" presStyleCnt="7"/>
      <dgm:spPr/>
      <dgm:t>
        <a:bodyPr/>
        <a:lstStyle/>
        <a:p>
          <a:endParaRPr lang="en-US"/>
        </a:p>
      </dgm:t>
    </dgm:pt>
    <dgm:pt modelId="{76601FAC-88F4-4F8B-A5BC-1A5E3C0BBCB4}" type="pres">
      <dgm:prSet presAssocID="{D9D3E106-47B7-4858-947C-284ADFD843C5}" presName="vert2" presStyleCnt="0"/>
      <dgm:spPr/>
    </dgm:pt>
    <dgm:pt modelId="{F8E2F6EE-BF5F-4913-8395-93C234F1141D}" type="pres">
      <dgm:prSet presAssocID="{D9D3E106-47B7-4858-947C-284ADFD843C5}" presName="thinLine2b" presStyleLbl="callout" presStyleIdx="0" presStyleCnt="4"/>
      <dgm:spPr/>
    </dgm:pt>
    <dgm:pt modelId="{B271E250-05D4-4216-8762-B2785666FA5D}" type="pres">
      <dgm:prSet presAssocID="{D9D3E106-47B7-4858-947C-284ADFD843C5}" presName="vertSpace2b" presStyleCnt="0"/>
      <dgm:spPr/>
    </dgm:pt>
    <dgm:pt modelId="{EE982A53-726D-452C-9993-E25AB2A962F8}" type="pres">
      <dgm:prSet presAssocID="{B2893CC9-485E-41CA-99F7-D425FF236D2D}" presName="thickLine" presStyleLbl="alignNode1" presStyleIdx="1" presStyleCnt="3"/>
      <dgm:spPr/>
    </dgm:pt>
    <dgm:pt modelId="{40E5D4E2-0EBC-454B-A6D4-A6643D25D5F7}" type="pres">
      <dgm:prSet presAssocID="{B2893CC9-485E-41CA-99F7-D425FF236D2D}" presName="horz1" presStyleCnt="0"/>
      <dgm:spPr/>
    </dgm:pt>
    <dgm:pt modelId="{F8776A6B-AE88-498B-96FC-458F4F16A380}" type="pres">
      <dgm:prSet presAssocID="{B2893CC9-485E-41CA-99F7-D425FF236D2D}" presName="tx1" presStyleLbl="revTx" presStyleIdx="2" presStyleCnt="7"/>
      <dgm:spPr/>
      <dgm:t>
        <a:bodyPr/>
        <a:lstStyle/>
        <a:p>
          <a:endParaRPr lang="en-US"/>
        </a:p>
      </dgm:t>
    </dgm:pt>
    <dgm:pt modelId="{378ED20C-AB68-4143-BB6E-0193D2DEE7CF}" type="pres">
      <dgm:prSet presAssocID="{B2893CC9-485E-41CA-99F7-D425FF236D2D}" presName="vert1" presStyleCnt="0"/>
      <dgm:spPr/>
    </dgm:pt>
    <dgm:pt modelId="{775B4FAB-8EB6-4398-A71D-FA86C43502F4}" type="pres">
      <dgm:prSet presAssocID="{DE2F1D57-8CBE-4BB1-A73A-1A41ED72CC47}" presName="vertSpace2a" presStyleCnt="0"/>
      <dgm:spPr/>
    </dgm:pt>
    <dgm:pt modelId="{26914E0E-99B7-4FEA-BCB4-6EE8AC810691}" type="pres">
      <dgm:prSet presAssocID="{DE2F1D57-8CBE-4BB1-A73A-1A41ED72CC47}" presName="horz2" presStyleCnt="0"/>
      <dgm:spPr/>
    </dgm:pt>
    <dgm:pt modelId="{60834907-ACE4-47C7-9B9F-7D21BD6B456B}" type="pres">
      <dgm:prSet presAssocID="{DE2F1D57-8CBE-4BB1-A73A-1A41ED72CC47}" presName="horzSpace2" presStyleCnt="0"/>
      <dgm:spPr/>
    </dgm:pt>
    <dgm:pt modelId="{7461B00A-CF58-49D0-8201-CDB771A17971}" type="pres">
      <dgm:prSet presAssocID="{DE2F1D57-8CBE-4BB1-A73A-1A41ED72CC47}" presName="tx2" presStyleLbl="revTx" presStyleIdx="3" presStyleCnt="7"/>
      <dgm:spPr/>
      <dgm:t>
        <a:bodyPr/>
        <a:lstStyle/>
        <a:p>
          <a:endParaRPr lang="en-US"/>
        </a:p>
      </dgm:t>
    </dgm:pt>
    <dgm:pt modelId="{5A1ADA34-7B37-4FC8-8EED-B6C218B88509}" type="pres">
      <dgm:prSet presAssocID="{DE2F1D57-8CBE-4BB1-A73A-1A41ED72CC47}" presName="vert2" presStyleCnt="0"/>
      <dgm:spPr/>
    </dgm:pt>
    <dgm:pt modelId="{8E407020-245F-4194-BD9E-0D453E435B3A}" type="pres">
      <dgm:prSet presAssocID="{DE2F1D57-8CBE-4BB1-A73A-1A41ED72CC47}" presName="thinLine2b" presStyleLbl="callout" presStyleIdx="1" presStyleCnt="4"/>
      <dgm:spPr/>
    </dgm:pt>
    <dgm:pt modelId="{56C7E541-CA9F-4C28-9B14-5CC884E5E13F}" type="pres">
      <dgm:prSet presAssocID="{DE2F1D57-8CBE-4BB1-A73A-1A41ED72CC47}" presName="vertSpace2b" presStyleCnt="0"/>
      <dgm:spPr/>
    </dgm:pt>
    <dgm:pt modelId="{0FB8B32C-C6EF-4EB3-B41C-0034C6E53894}" type="pres">
      <dgm:prSet presAssocID="{A509410F-BD75-4FBD-AAF7-4EB27A11D29E}" presName="horz2" presStyleCnt="0"/>
      <dgm:spPr/>
    </dgm:pt>
    <dgm:pt modelId="{59B8567C-C537-457F-B306-AAB3E77C1E77}" type="pres">
      <dgm:prSet presAssocID="{A509410F-BD75-4FBD-AAF7-4EB27A11D29E}" presName="horzSpace2" presStyleCnt="0"/>
      <dgm:spPr/>
    </dgm:pt>
    <dgm:pt modelId="{9AC4BAF8-768D-4497-A146-28CB0AFEC0E5}" type="pres">
      <dgm:prSet presAssocID="{A509410F-BD75-4FBD-AAF7-4EB27A11D29E}" presName="tx2" presStyleLbl="revTx" presStyleIdx="4" presStyleCnt="7"/>
      <dgm:spPr/>
      <dgm:t>
        <a:bodyPr/>
        <a:lstStyle/>
        <a:p>
          <a:endParaRPr lang="en-US"/>
        </a:p>
      </dgm:t>
    </dgm:pt>
    <dgm:pt modelId="{D3AAACFE-8776-47B3-803A-749FFC096914}" type="pres">
      <dgm:prSet presAssocID="{A509410F-BD75-4FBD-AAF7-4EB27A11D29E}" presName="vert2" presStyleCnt="0"/>
      <dgm:spPr/>
    </dgm:pt>
    <dgm:pt modelId="{B970D174-3971-46D1-AD2B-1651A768F3A9}" type="pres">
      <dgm:prSet presAssocID="{A509410F-BD75-4FBD-AAF7-4EB27A11D29E}" presName="thinLine2b" presStyleLbl="callout" presStyleIdx="2" presStyleCnt="4"/>
      <dgm:spPr/>
    </dgm:pt>
    <dgm:pt modelId="{CC538851-8CB9-47E5-BD77-24C21DF93677}" type="pres">
      <dgm:prSet presAssocID="{A509410F-BD75-4FBD-AAF7-4EB27A11D29E}" presName="vertSpace2b" presStyleCnt="0"/>
      <dgm:spPr/>
    </dgm:pt>
    <dgm:pt modelId="{2BEB2B6B-751E-498C-9F1F-9E6DA2681872}" type="pres">
      <dgm:prSet presAssocID="{4265C74F-FA3B-460A-8822-96E9E264262D}" presName="thickLine" presStyleLbl="alignNode1" presStyleIdx="2" presStyleCnt="3"/>
      <dgm:spPr/>
    </dgm:pt>
    <dgm:pt modelId="{9ED9DB5A-D06B-45A6-AFDB-69A08D0F0667}" type="pres">
      <dgm:prSet presAssocID="{4265C74F-FA3B-460A-8822-96E9E264262D}" presName="horz1" presStyleCnt="0"/>
      <dgm:spPr/>
    </dgm:pt>
    <dgm:pt modelId="{0639B25E-CF21-4209-8D26-11923CFDEFD3}" type="pres">
      <dgm:prSet presAssocID="{4265C74F-FA3B-460A-8822-96E9E264262D}" presName="tx1" presStyleLbl="revTx" presStyleIdx="5" presStyleCnt="7"/>
      <dgm:spPr/>
      <dgm:t>
        <a:bodyPr/>
        <a:lstStyle/>
        <a:p>
          <a:endParaRPr lang="en-US"/>
        </a:p>
      </dgm:t>
    </dgm:pt>
    <dgm:pt modelId="{7DF6C2B4-E3E9-4EF0-8D3C-98D35A70A910}" type="pres">
      <dgm:prSet presAssocID="{4265C74F-FA3B-460A-8822-96E9E264262D}" presName="vert1" presStyleCnt="0"/>
      <dgm:spPr/>
    </dgm:pt>
    <dgm:pt modelId="{FB4CBB88-AB7B-44DB-97D3-14783B9831EC}" type="pres">
      <dgm:prSet presAssocID="{5755BCAD-B615-49E1-9B21-827B71F8F5D3}" presName="vertSpace2a" presStyleCnt="0"/>
      <dgm:spPr/>
    </dgm:pt>
    <dgm:pt modelId="{774EF405-4452-49A5-A7A0-E95D9502DBF0}" type="pres">
      <dgm:prSet presAssocID="{5755BCAD-B615-49E1-9B21-827B71F8F5D3}" presName="horz2" presStyleCnt="0"/>
      <dgm:spPr/>
    </dgm:pt>
    <dgm:pt modelId="{78DA26C5-35E5-417C-BBAA-1C775B102AB5}" type="pres">
      <dgm:prSet presAssocID="{5755BCAD-B615-49E1-9B21-827B71F8F5D3}" presName="horzSpace2" presStyleCnt="0"/>
      <dgm:spPr/>
    </dgm:pt>
    <dgm:pt modelId="{C1EBE303-863E-4F7B-AB1C-4001E16F8E66}" type="pres">
      <dgm:prSet presAssocID="{5755BCAD-B615-49E1-9B21-827B71F8F5D3}" presName="tx2" presStyleLbl="revTx" presStyleIdx="6" presStyleCnt="7"/>
      <dgm:spPr/>
      <dgm:t>
        <a:bodyPr/>
        <a:lstStyle/>
        <a:p>
          <a:endParaRPr lang="en-US"/>
        </a:p>
      </dgm:t>
    </dgm:pt>
    <dgm:pt modelId="{F2259B66-8D68-4AC1-9586-C622FDB37490}" type="pres">
      <dgm:prSet presAssocID="{5755BCAD-B615-49E1-9B21-827B71F8F5D3}" presName="vert2" presStyleCnt="0"/>
      <dgm:spPr/>
    </dgm:pt>
    <dgm:pt modelId="{EDF6A9F0-0F28-4200-8831-1B7EC3EBB195}" type="pres">
      <dgm:prSet presAssocID="{5755BCAD-B615-49E1-9B21-827B71F8F5D3}" presName="thinLine2b" presStyleLbl="callout" presStyleIdx="3" presStyleCnt="4"/>
      <dgm:spPr/>
    </dgm:pt>
    <dgm:pt modelId="{8AFE6A48-1EDB-447D-995D-BAC40AA629BE}" type="pres">
      <dgm:prSet presAssocID="{5755BCAD-B615-49E1-9B21-827B71F8F5D3}" presName="vertSpace2b" presStyleCnt="0"/>
      <dgm:spPr/>
    </dgm:pt>
  </dgm:ptLst>
  <dgm:cxnLst>
    <dgm:cxn modelId="{A4E34423-97F0-4190-8B4B-FDE40E9618CC}" type="presOf" srcId="{DE2F1D57-8CBE-4BB1-A73A-1A41ED72CC47}" destId="{7461B00A-CF58-49D0-8201-CDB771A17971}" srcOrd="0" destOrd="0" presId="urn:microsoft.com/office/officeart/2008/layout/LinedList"/>
    <dgm:cxn modelId="{942A2ECF-6928-441D-ADD7-0B3EDECDF002}" type="presOf" srcId="{D9D3E106-47B7-4858-947C-284ADFD843C5}" destId="{F0CA29D5-FEBC-466B-9EA7-D47DE5FAF171}" srcOrd="0" destOrd="0" presId="urn:microsoft.com/office/officeart/2008/layout/LinedList"/>
    <dgm:cxn modelId="{6C7BD3A4-FE2D-4E0E-88CE-707DFC645F33}" type="presOf" srcId="{35744742-BBD7-462A-BB3B-D7581A3EB7E1}" destId="{74BB1824-3361-4A8D-8D0D-1AF7FAA98EF1}" srcOrd="0" destOrd="0" presId="urn:microsoft.com/office/officeart/2008/layout/LinedList"/>
    <dgm:cxn modelId="{6400D6A0-4BBC-47A9-993F-475228853C3F}" type="presOf" srcId="{B2893CC9-485E-41CA-99F7-D425FF236D2D}" destId="{F8776A6B-AE88-498B-96FC-458F4F16A380}" srcOrd="0" destOrd="0" presId="urn:microsoft.com/office/officeart/2008/layout/LinedList"/>
    <dgm:cxn modelId="{1401EBCF-21DD-4C37-A8B7-F51376C717D2}" type="presOf" srcId="{A509410F-BD75-4FBD-AAF7-4EB27A11D29E}" destId="{9AC4BAF8-768D-4497-A146-28CB0AFEC0E5}" srcOrd="0" destOrd="0" presId="urn:microsoft.com/office/officeart/2008/layout/LinedList"/>
    <dgm:cxn modelId="{9C4DD9F9-CB9F-41B3-9E52-3BEE3F8B4F92}" type="presOf" srcId="{A8834A09-8013-468A-B3BC-D6B2AAA8D7A6}" destId="{2F6210F3-E25C-4F4E-AB78-092E104F2C0E}" srcOrd="0" destOrd="0" presId="urn:microsoft.com/office/officeart/2008/layout/LinedList"/>
    <dgm:cxn modelId="{EFCAB7D9-7ED5-4EE3-AA2D-15498037FF43}" srcId="{A8834A09-8013-468A-B3BC-D6B2AAA8D7A6}" destId="{4265C74F-FA3B-460A-8822-96E9E264262D}" srcOrd="2" destOrd="0" parTransId="{CBCAB202-A3A7-4E62-8423-24CFC5EFD8E9}" sibTransId="{F1FE63A0-F571-4724-BBE8-C7470E1A4663}"/>
    <dgm:cxn modelId="{49C420AA-C486-4132-8268-056C74FDEACF}" type="presOf" srcId="{4265C74F-FA3B-460A-8822-96E9E264262D}" destId="{0639B25E-CF21-4209-8D26-11923CFDEFD3}" srcOrd="0" destOrd="0" presId="urn:microsoft.com/office/officeart/2008/layout/LinedList"/>
    <dgm:cxn modelId="{A955B905-230A-4F8B-9F8B-33ECDC07D29D}" srcId="{A8834A09-8013-468A-B3BC-D6B2AAA8D7A6}" destId="{35744742-BBD7-462A-BB3B-D7581A3EB7E1}" srcOrd="0" destOrd="0" parTransId="{0C6DBAE9-4032-4D60-92AE-6700E128958F}" sibTransId="{30105FD3-EF08-4645-8B62-3B693E11DBD5}"/>
    <dgm:cxn modelId="{3DCB6439-F484-4A57-A56E-E2A9846FD932}" type="presOf" srcId="{5755BCAD-B615-49E1-9B21-827B71F8F5D3}" destId="{C1EBE303-863E-4F7B-AB1C-4001E16F8E66}" srcOrd="0" destOrd="0" presId="urn:microsoft.com/office/officeart/2008/layout/LinedList"/>
    <dgm:cxn modelId="{BCF750A7-D907-4D8B-9017-4DFB2078B926}" srcId="{B2893CC9-485E-41CA-99F7-D425FF236D2D}" destId="{A509410F-BD75-4FBD-AAF7-4EB27A11D29E}" srcOrd="1" destOrd="0" parTransId="{ECA64AD0-363A-4B53-A3D9-0606A9335335}" sibTransId="{32ECB0C2-4CC7-45CA-B87F-FE9DB83A8743}"/>
    <dgm:cxn modelId="{CF5ABFE7-4E39-4904-A419-1F5FB5B03E22}" srcId="{A8834A09-8013-468A-B3BC-D6B2AAA8D7A6}" destId="{B2893CC9-485E-41CA-99F7-D425FF236D2D}" srcOrd="1" destOrd="0" parTransId="{3F92E0A6-BEE6-4622-9AC7-29A9CD40D31F}" sibTransId="{B81249B4-16C4-4359-A324-2C9DA97419CF}"/>
    <dgm:cxn modelId="{46D39144-DD98-447E-9CC9-E37C60D0038B}" srcId="{35744742-BBD7-462A-BB3B-D7581A3EB7E1}" destId="{D9D3E106-47B7-4858-947C-284ADFD843C5}" srcOrd="0" destOrd="0" parTransId="{D6783D2F-C437-4B09-8CCF-3540344F08D4}" sibTransId="{3909E48D-D2B7-4399-A58E-AEB7DEF6EE06}"/>
    <dgm:cxn modelId="{AE54D8F2-12F5-4937-8A43-C0CEA5A30A68}" srcId="{4265C74F-FA3B-460A-8822-96E9E264262D}" destId="{5755BCAD-B615-49E1-9B21-827B71F8F5D3}" srcOrd="0" destOrd="0" parTransId="{E6C455C7-D6FF-48AF-A6AC-B93C93C78DCA}" sibTransId="{5F208AF9-EE9B-4A33-BD72-7C383D26B27E}"/>
    <dgm:cxn modelId="{71CF7C7E-93CB-43B6-9F5F-D0B772A5AB3A}" srcId="{B2893CC9-485E-41CA-99F7-D425FF236D2D}" destId="{DE2F1D57-8CBE-4BB1-A73A-1A41ED72CC47}" srcOrd="0" destOrd="0" parTransId="{3174E021-7EF2-40FC-BBB4-012AA0E93370}" sibTransId="{260D7DB9-639F-4890-8E06-9DC79AD59B73}"/>
    <dgm:cxn modelId="{ABD0D81E-BD28-4689-AF26-1145B15600AE}" type="presParOf" srcId="{2F6210F3-E25C-4F4E-AB78-092E104F2C0E}" destId="{F7261E69-C9EC-47C4-A7D5-47CAC3F158FE}" srcOrd="0" destOrd="0" presId="urn:microsoft.com/office/officeart/2008/layout/LinedList"/>
    <dgm:cxn modelId="{66005763-6442-45B9-865E-8B994BB26CD9}" type="presParOf" srcId="{2F6210F3-E25C-4F4E-AB78-092E104F2C0E}" destId="{7C5D205A-8938-43EE-AC8B-A149F713F5A8}" srcOrd="1" destOrd="0" presId="urn:microsoft.com/office/officeart/2008/layout/LinedList"/>
    <dgm:cxn modelId="{80191DA0-6F1A-4275-BA68-DD964F862EE2}" type="presParOf" srcId="{7C5D205A-8938-43EE-AC8B-A149F713F5A8}" destId="{74BB1824-3361-4A8D-8D0D-1AF7FAA98EF1}" srcOrd="0" destOrd="0" presId="urn:microsoft.com/office/officeart/2008/layout/LinedList"/>
    <dgm:cxn modelId="{D74E2985-5B7E-4FE5-8004-5DF362DDE21C}" type="presParOf" srcId="{7C5D205A-8938-43EE-AC8B-A149F713F5A8}" destId="{C9A8280B-4B63-4B54-9FEE-BFBC5965E1E9}" srcOrd="1" destOrd="0" presId="urn:microsoft.com/office/officeart/2008/layout/LinedList"/>
    <dgm:cxn modelId="{3A0B4A4E-228A-4CAE-9D50-0A1237BD516D}" type="presParOf" srcId="{C9A8280B-4B63-4B54-9FEE-BFBC5965E1E9}" destId="{AC4D6933-93FA-4682-BFF8-89867639D5C9}" srcOrd="0" destOrd="0" presId="urn:microsoft.com/office/officeart/2008/layout/LinedList"/>
    <dgm:cxn modelId="{ABD6A9B4-C38E-43A0-BC81-BFC23FEA729E}" type="presParOf" srcId="{C9A8280B-4B63-4B54-9FEE-BFBC5965E1E9}" destId="{88B1D4BE-D980-4202-A46B-B11274267214}" srcOrd="1" destOrd="0" presId="urn:microsoft.com/office/officeart/2008/layout/LinedList"/>
    <dgm:cxn modelId="{8DB2BE43-F826-45D2-B13B-8C869DDAD337}" type="presParOf" srcId="{88B1D4BE-D980-4202-A46B-B11274267214}" destId="{77001DE7-0232-4D19-A0F3-9F7CF07D8EDC}" srcOrd="0" destOrd="0" presId="urn:microsoft.com/office/officeart/2008/layout/LinedList"/>
    <dgm:cxn modelId="{77EB6A23-A19B-4135-AFC9-96BD78000BC0}" type="presParOf" srcId="{88B1D4BE-D980-4202-A46B-B11274267214}" destId="{F0CA29D5-FEBC-466B-9EA7-D47DE5FAF171}" srcOrd="1" destOrd="0" presId="urn:microsoft.com/office/officeart/2008/layout/LinedList"/>
    <dgm:cxn modelId="{A8935C16-BCF1-44EB-9555-0B14B14085D7}" type="presParOf" srcId="{88B1D4BE-D980-4202-A46B-B11274267214}" destId="{76601FAC-88F4-4F8B-A5BC-1A5E3C0BBCB4}" srcOrd="2" destOrd="0" presId="urn:microsoft.com/office/officeart/2008/layout/LinedList"/>
    <dgm:cxn modelId="{38EB7CFA-2979-460F-939D-51FDD1F2C3F4}" type="presParOf" srcId="{C9A8280B-4B63-4B54-9FEE-BFBC5965E1E9}" destId="{F8E2F6EE-BF5F-4913-8395-93C234F1141D}" srcOrd="2" destOrd="0" presId="urn:microsoft.com/office/officeart/2008/layout/LinedList"/>
    <dgm:cxn modelId="{D9B598CA-FE79-47D3-9463-5954BB30C0AF}" type="presParOf" srcId="{C9A8280B-4B63-4B54-9FEE-BFBC5965E1E9}" destId="{B271E250-05D4-4216-8762-B2785666FA5D}" srcOrd="3" destOrd="0" presId="urn:microsoft.com/office/officeart/2008/layout/LinedList"/>
    <dgm:cxn modelId="{429AC308-1CED-4371-A6E6-4F7A7F6981F8}" type="presParOf" srcId="{2F6210F3-E25C-4F4E-AB78-092E104F2C0E}" destId="{EE982A53-726D-452C-9993-E25AB2A962F8}" srcOrd="2" destOrd="0" presId="urn:microsoft.com/office/officeart/2008/layout/LinedList"/>
    <dgm:cxn modelId="{1B587C1C-8BD8-44DD-BCFD-D5401A31B2BD}" type="presParOf" srcId="{2F6210F3-E25C-4F4E-AB78-092E104F2C0E}" destId="{40E5D4E2-0EBC-454B-A6D4-A6643D25D5F7}" srcOrd="3" destOrd="0" presId="urn:microsoft.com/office/officeart/2008/layout/LinedList"/>
    <dgm:cxn modelId="{FDFF6332-6E6A-4C44-82B5-D8DF838E7584}" type="presParOf" srcId="{40E5D4E2-0EBC-454B-A6D4-A6643D25D5F7}" destId="{F8776A6B-AE88-498B-96FC-458F4F16A380}" srcOrd="0" destOrd="0" presId="urn:microsoft.com/office/officeart/2008/layout/LinedList"/>
    <dgm:cxn modelId="{46CFE4A0-F427-472B-818C-44916F2004FA}" type="presParOf" srcId="{40E5D4E2-0EBC-454B-A6D4-A6643D25D5F7}" destId="{378ED20C-AB68-4143-BB6E-0193D2DEE7CF}" srcOrd="1" destOrd="0" presId="urn:microsoft.com/office/officeart/2008/layout/LinedList"/>
    <dgm:cxn modelId="{3575CBA1-D852-4BF1-A591-D18C74C261FB}" type="presParOf" srcId="{378ED20C-AB68-4143-BB6E-0193D2DEE7CF}" destId="{775B4FAB-8EB6-4398-A71D-FA86C43502F4}" srcOrd="0" destOrd="0" presId="urn:microsoft.com/office/officeart/2008/layout/LinedList"/>
    <dgm:cxn modelId="{A125904B-5C0B-4F43-9753-A7C830E7728D}" type="presParOf" srcId="{378ED20C-AB68-4143-BB6E-0193D2DEE7CF}" destId="{26914E0E-99B7-4FEA-BCB4-6EE8AC810691}" srcOrd="1" destOrd="0" presId="urn:microsoft.com/office/officeart/2008/layout/LinedList"/>
    <dgm:cxn modelId="{44576434-E081-4D67-93B2-F426EB0BA0C1}" type="presParOf" srcId="{26914E0E-99B7-4FEA-BCB4-6EE8AC810691}" destId="{60834907-ACE4-47C7-9B9F-7D21BD6B456B}" srcOrd="0" destOrd="0" presId="urn:microsoft.com/office/officeart/2008/layout/LinedList"/>
    <dgm:cxn modelId="{E26BCC47-C4BB-4FC9-A71F-C0637DAB096B}" type="presParOf" srcId="{26914E0E-99B7-4FEA-BCB4-6EE8AC810691}" destId="{7461B00A-CF58-49D0-8201-CDB771A17971}" srcOrd="1" destOrd="0" presId="urn:microsoft.com/office/officeart/2008/layout/LinedList"/>
    <dgm:cxn modelId="{076322D2-C1AA-4A73-BBDF-FF7A5505BD40}" type="presParOf" srcId="{26914E0E-99B7-4FEA-BCB4-6EE8AC810691}" destId="{5A1ADA34-7B37-4FC8-8EED-B6C218B88509}" srcOrd="2" destOrd="0" presId="urn:microsoft.com/office/officeart/2008/layout/LinedList"/>
    <dgm:cxn modelId="{FDF60CF8-26BD-4B50-BFFF-2A239F0CB7D4}" type="presParOf" srcId="{378ED20C-AB68-4143-BB6E-0193D2DEE7CF}" destId="{8E407020-245F-4194-BD9E-0D453E435B3A}" srcOrd="2" destOrd="0" presId="urn:microsoft.com/office/officeart/2008/layout/LinedList"/>
    <dgm:cxn modelId="{1937ABF0-ADC9-449C-BE2D-79C921FEA0E2}" type="presParOf" srcId="{378ED20C-AB68-4143-BB6E-0193D2DEE7CF}" destId="{56C7E541-CA9F-4C28-9B14-5CC884E5E13F}" srcOrd="3" destOrd="0" presId="urn:microsoft.com/office/officeart/2008/layout/LinedList"/>
    <dgm:cxn modelId="{9918B5AF-B43F-42F3-8209-28146B70BC19}" type="presParOf" srcId="{378ED20C-AB68-4143-BB6E-0193D2DEE7CF}" destId="{0FB8B32C-C6EF-4EB3-B41C-0034C6E53894}" srcOrd="4" destOrd="0" presId="urn:microsoft.com/office/officeart/2008/layout/LinedList"/>
    <dgm:cxn modelId="{00191EDF-CF89-41B0-AB66-891C4E070FEF}" type="presParOf" srcId="{0FB8B32C-C6EF-4EB3-B41C-0034C6E53894}" destId="{59B8567C-C537-457F-B306-AAB3E77C1E77}" srcOrd="0" destOrd="0" presId="urn:microsoft.com/office/officeart/2008/layout/LinedList"/>
    <dgm:cxn modelId="{5531B1CE-3DEE-466C-B12F-7E0C1E85D662}" type="presParOf" srcId="{0FB8B32C-C6EF-4EB3-B41C-0034C6E53894}" destId="{9AC4BAF8-768D-4497-A146-28CB0AFEC0E5}" srcOrd="1" destOrd="0" presId="urn:microsoft.com/office/officeart/2008/layout/LinedList"/>
    <dgm:cxn modelId="{9CB6F68C-73A5-4A99-BBE4-B61DE4AE6DE2}" type="presParOf" srcId="{0FB8B32C-C6EF-4EB3-B41C-0034C6E53894}" destId="{D3AAACFE-8776-47B3-803A-749FFC096914}" srcOrd="2" destOrd="0" presId="urn:microsoft.com/office/officeart/2008/layout/LinedList"/>
    <dgm:cxn modelId="{F2EEB96E-0AB9-4131-80D9-9CA3A7BCCB2F}" type="presParOf" srcId="{378ED20C-AB68-4143-BB6E-0193D2DEE7CF}" destId="{B970D174-3971-46D1-AD2B-1651A768F3A9}" srcOrd="5" destOrd="0" presId="urn:microsoft.com/office/officeart/2008/layout/LinedList"/>
    <dgm:cxn modelId="{4976E27A-1513-441F-99D5-EA5E737A40E8}" type="presParOf" srcId="{378ED20C-AB68-4143-BB6E-0193D2DEE7CF}" destId="{CC538851-8CB9-47E5-BD77-24C21DF93677}" srcOrd="6" destOrd="0" presId="urn:microsoft.com/office/officeart/2008/layout/LinedList"/>
    <dgm:cxn modelId="{84B5F85C-3569-4353-A0DD-81DAC258D4F2}" type="presParOf" srcId="{2F6210F3-E25C-4F4E-AB78-092E104F2C0E}" destId="{2BEB2B6B-751E-498C-9F1F-9E6DA2681872}" srcOrd="4" destOrd="0" presId="urn:microsoft.com/office/officeart/2008/layout/LinedList"/>
    <dgm:cxn modelId="{62A53E9B-2780-4629-B773-CAE566E4722B}" type="presParOf" srcId="{2F6210F3-E25C-4F4E-AB78-092E104F2C0E}" destId="{9ED9DB5A-D06B-45A6-AFDB-69A08D0F0667}" srcOrd="5" destOrd="0" presId="urn:microsoft.com/office/officeart/2008/layout/LinedList"/>
    <dgm:cxn modelId="{452A3484-A76D-486B-A5DE-6FB4D75578C8}" type="presParOf" srcId="{9ED9DB5A-D06B-45A6-AFDB-69A08D0F0667}" destId="{0639B25E-CF21-4209-8D26-11923CFDEFD3}" srcOrd="0" destOrd="0" presId="urn:microsoft.com/office/officeart/2008/layout/LinedList"/>
    <dgm:cxn modelId="{7F130F59-A572-4AF3-B6A8-23D5CCA9C541}" type="presParOf" srcId="{9ED9DB5A-D06B-45A6-AFDB-69A08D0F0667}" destId="{7DF6C2B4-E3E9-4EF0-8D3C-98D35A70A910}" srcOrd="1" destOrd="0" presId="urn:microsoft.com/office/officeart/2008/layout/LinedList"/>
    <dgm:cxn modelId="{293E3515-7F1A-48B4-8891-967FA7A875C1}" type="presParOf" srcId="{7DF6C2B4-E3E9-4EF0-8D3C-98D35A70A910}" destId="{FB4CBB88-AB7B-44DB-97D3-14783B9831EC}" srcOrd="0" destOrd="0" presId="urn:microsoft.com/office/officeart/2008/layout/LinedList"/>
    <dgm:cxn modelId="{A504F73F-F4C5-4098-8335-1FA0BC71C34B}" type="presParOf" srcId="{7DF6C2B4-E3E9-4EF0-8D3C-98D35A70A910}" destId="{774EF405-4452-49A5-A7A0-E95D9502DBF0}" srcOrd="1" destOrd="0" presId="urn:microsoft.com/office/officeart/2008/layout/LinedList"/>
    <dgm:cxn modelId="{531E2ED0-0D23-4B0F-A20D-679A664F29BE}" type="presParOf" srcId="{774EF405-4452-49A5-A7A0-E95D9502DBF0}" destId="{78DA26C5-35E5-417C-BBAA-1C775B102AB5}" srcOrd="0" destOrd="0" presId="urn:microsoft.com/office/officeart/2008/layout/LinedList"/>
    <dgm:cxn modelId="{904C6473-0467-44E2-85AB-48A7E5EEE3B6}" type="presParOf" srcId="{774EF405-4452-49A5-A7A0-E95D9502DBF0}" destId="{C1EBE303-863E-4F7B-AB1C-4001E16F8E66}" srcOrd="1" destOrd="0" presId="urn:microsoft.com/office/officeart/2008/layout/LinedList"/>
    <dgm:cxn modelId="{59F1DE18-9400-437F-8C39-980BD0E47B00}" type="presParOf" srcId="{774EF405-4452-49A5-A7A0-E95D9502DBF0}" destId="{F2259B66-8D68-4AC1-9586-C622FDB37490}" srcOrd="2" destOrd="0" presId="urn:microsoft.com/office/officeart/2008/layout/LinedList"/>
    <dgm:cxn modelId="{F2C83A83-4CD6-47C1-AEF7-AA29705CA510}" type="presParOf" srcId="{7DF6C2B4-E3E9-4EF0-8D3C-98D35A70A910}" destId="{EDF6A9F0-0F28-4200-8831-1B7EC3EBB195}" srcOrd="2" destOrd="0" presId="urn:microsoft.com/office/officeart/2008/layout/LinedList"/>
    <dgm:cxn modelId="{00AF2F36-8D62-4B7E-9EBA-D176F5B2D88C}" type="presParOf" srcId="{7DF6C2B4-E3E9-4EF0-8D3C-98D35A70A910}" destId="{8AFE6A48-1EDB-447D-995D-BAC40AA629B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639AA2-32D8-4A17-98C5-FA642A82D01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4EDC1A7-BDB2-4B43-BA08-1EBAB1CDEA00}">
      <dgm:prSet phldrT="[Text]" custT="1"/>
      <dgm:spPr/>
      <dgm:t>
        <a:bodyPr/>
        <a:lstStyle/>
        <a:p>
          <a:r>
            <a:rPr lang="en-US" sz="3200" dirty="0" smtClean="0"/>
            <a:t>KIN</a:t>
          </a:r>
        </a:p>
      </dgm:t>
    </dgm:pt>
    <dgm:pt modelId="{4BD6E4E0-8888-4644-B63F-F6F5263D196F}" type="parTrans" cxnId="{608308C7-BF6B-4DD7-9A6C-4EE9BEC70098}">
      <dgm:prSet/>
      <dgm:spPr/>
      <dgm:t>
        <a:bodyPr/>
        <a:lstStyle/>
        <a:p>
          <a:endParaRPr lang="en-US"/>
        </a:p>
      </dgm:t>
    </dgm:pt>
    <dgm:pt modelId="{8267148D-8E11-447D-BE97-AB508CAE4929}" type="sibTrans" cxnId="{608308C7-BF6B-4DD7-9A6C-4EE9BEC70098}">
      <dgm:prSet/>
      <dgm:spPr/>
      <dgm:t>
        <a:bodyPr/>
        <a:lstStyle/>
        <a:p>
          <a:endParaRPr lang="en-US"/>
        </a:p>
      </dgm:t>
    </dgm:pt>
    <dgm:pt modelId="{ECECC6DE-FDFA-4EFA-B012-9A0152855996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Provinsi</a:t>
          </a:r>
          <a:r>
            <a:rPr lang="en-US" dirty="0" smtClean="0"/>
            <a:t> </a:t>
          </a:r>
          <a:r>
            <a:rPr lang="en-US" dirty="0" err="1" smtClean="0"/>
            <a:t>Jawa</a:t>
          </a:r>
          <a:r>
            <a:rPr lang="en-US" dirty="0" smtClean="0"/>
            <a:t> Barat</a:t>
          </a:r>
          <a:endParaRPr lang="en-US" dirty="0"/>
        </a:p>
      </dgm:t>
    </dgm:pt>
    <dgm:pt modelId="{1C0D8220-DC50-4925-A865-85C8A2FCA2D8}" type="parTrans" cxnId="{71516D13-4AB8-4269-93A9-03797BF6C329}">
      <dgm:prSet/>
      <dgm:spPr/>
      <dgm:t>
        <a:bodyPr/>
        <a:lstStyle/>
        <a:p>
          <a:endParaRPr lang="en-US"/>
        </a:p>
      </dgm:t>
    </dgm:pt>
    <dgm:pt modelId="{0FFBAF0E-CDB2-4AF3-8045-4C52D4FCA903}" type="sibTrans" cxnId="{71516D13-4AB8-4269-93A9-03797BF6C329}">
      <dgm:prSet/>
      <dgm:spPr/>
      <dgm:t>
        <a:bodyPr/>
        <a:lstStyle/>
        <a:p>
          <a:endParaRPr lang="en-US"/>
        </a:p>
      </dgm:t>
    </dgm:pt>
    <dgm:pt modelId="{BCA39F23-15A7-441A-8D69-7024F6F8D344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Kab</a:t>
          </a:r>
          <a:r>
            <a:rPr lang="en-US" dirty="0" smtClean="0"/>
            <a:t> Kota A</a:t>
          </a:r>
          <a:endParaRPr lang="en-US" dirty="0"/>
        </a:p>
      </dgm:t>
    </dgm:pt>
    <dgm:pt modelId="{EF70D061-FE78-45A8-A55A-0CB2AB17EE15}" type="parTrans" cxnId="{B8299485-4AE0-414D-8519-7EA1EA6983CD}">
      <dgm:prSet/>
      <dgm:spPr/>
      <dgm:t>
        <a:bodyPr/>
        <a:lstStyle/>
        <a:p>
          <a:endParaRPr lang="en-US"/>
        </a:p>
      </dgm:t>
    </dgm:pt>
    <dgm:pt modelId="{93950251-1307-4F50-B9F0-7B5D1887A471}" type="sibTrans" cxnId="{B8299485-4AE0-414D-8519-7EA1EA6983CD}">
      <dgm:prSet/>
      <dgm:spPr/>
      <dgm:t>
        <a:bodyPr/>
        <a:lstStyle/>
        <a:p>
          <a:endParaRPr lang="en-US"/>
        </a:p>
      </dgm:t>
    </dgm:pt>
    <dgm:pt modelId="{F8C4AD79-8B80-4BB6-B4E6-1E05EC1E364B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Kab</a:t>
          </a:r>
          <a:r>
            <a:rPr lang="en-US" dirty="0" smtClean="0"/>
            <a:t> Kota B</a:t>
          </a:r>
          <a:endParaRPr lang="en-US" dirty="0"/>
        </a:p>
      </dgm:t>
    </dgm:pt>
    <dgm:pt modelId="{768A13EC-46D2-4324-8DFC-1F5B5D53667F}" type="parTrans" cxnId="{8D0DA176-D0A9-4D7F-947E-47B9DD43322B}">
      <dgm:prSet/>
      <dgm:spPr/>
      <dgm:t>
        <a:bodyPr/>
        <a:lstStyle/>
        <a:p>
          <a:endParaRPr lang="en-US"/>
        </a:p>
      </dgm:t>
    </dgm:pt>
    <dgm:pt modelId="{81A6D69D-5FB8-4CDD-BCCD-BA35D1D52273}" type="sibTrans" cxnId="{8D0DA176-D0A9-4D7F-947E-47B9DD43322B}">
      <dgm:prSet/>
      <dgm:spPr/>
      <dgm:t>
        <a:bodyPr/>
        <a:lstStyle/>
        <a:p>
          <a:endParaRPr lang="en-US"/>
        </a:p>
      </dgm:t>
    </dgm:pt>
    <dgm:pt modelId="{1070B1D5-528A-46C3-9879-6DE4A6E9C215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Provinsi</a:t>
          </a:r>
          <a:r>
            <a:rPr lang="en-US" dirty="0" smtClean="0"/>
            <a:t> </a:t>
          </a:r>
          <a:r>
            <a:rPr lang="en-US" dirty="0" err="1" smtClean="0"/>
            <a:t>Jawa</a:t>
          </a:r>
          <a:r>
            <a:rPr lang="en-US" dirty="0" smtClean="0"/>
            <a:t> </a:t>
          </a:r>
          <a:r>
            <a:rPr lang="en-US" dirty="0" err="1" smtClean="0"/>
            <a:t>Timur</a:t>
          </a:r>
          <a:r>
            <a:rPr lang="en-US" dirty="0" smtClean="0"/>
            <a:t> </a:t>
          </a:r>
          <a:endParaRPr lang="en-US" dirty="0"/>
        </a:p>
      </dgm:t>
    </dgm:pt>
    <dgm:pt modelId="{4BBF96BF-FB53-4839-AAA6-A3A45A57E6EB}" type="parTrans" cxnId="{F8A6F84F-AA6E-4F44-951C-1A05E2654425}">
      <dgm:prSet/>
      <dgm:spPr/>
      <dgm:t>
        <a:bodyPr/>
        <a:lstStyle/>
        <a:p>
          <a:endParaRPr lang="en-US"/>
        </a:p>
      </dgm:t>
    </dgm:pt>
    <dgm:pt modelId="{28D269F1-D407-455C-8E97-A74C4D9FF27B}" type="sibTrans" cxnId="{F8A6F84F-AA6E-4F44-951C-1A05E2654425}">
      <dgm:prSet/>
      <dgm:spPr/>
      <dgm:t>
        <a:bodyPr/>
        <a:lstStyle/>
        <a:p>
          <a:endParaRPr lang="en-US"/>
        </a:p>
      </dgm:t>
    </dgm:pt>
    <dgm:pt modelId="{44A68997-3462-4A88-9E96-D226CD8043F1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Provinsi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r>
            <a:rPr lang="en-US" dirty="0" smtClean="0"/>
            <a:t> …</a:t>
          </a:r>
          <a:endParaRPr lang="en-US" dirty="0"/>
        </a:p>
      </dgm:t>
    </dgm:pt>
    <dgm:pt modelId="{D51FA322-0FA1-4E3C-ACA7-283828E1059C}" type="parTrans" cxnId="{B704F58C-8B9B-4287-A49F-F2F1A2F6E568}">
      <dgm:prSet/>
      <dgm:spPr/>
      <dgm:t>
        <a:bodyPr/>
        <a:lstStyle/>
        <a:p>
          <a:endParaRPr lang="en-US"/>
        </a:p>
      </dgm:t>
    </dgm:pt>
    <dgm:pt modelId="{9D307189-FE48-4F09-8ADC-1D1DE794BA40}" type="sibTrans" cxnId="{B704F58C-8B9B-4287-A49F-F2F1A2F6E568}">
      <dgm:prSet/>
      <dgm:spPr/>
      <dgm:t>
        <a:bodyPr/>
        <a:lstStyle/>
        <a:p>
          <a:endParaRPr lang="en-US"/>
        </a:p>
      </dgm:t>
    </dgm:pt>
    <dgm:pt modelId="{AC692F37-50C2-4917-99DB-5E3F61A201C8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Kab.Kota</a:t>
          </a:r>
          <a:r>
            <a:rPr lang="en-US" dirty="0" smtClean="0"/>
            <a:t> C</a:t>
          </a:r>
          <a:endParaRPr lang="en-US" dirty="0"/>
        </a:p>
      </dgm:t>
    </dgm:pt>
    <dgm:pt modelId="{06ED103D-22C8-4AAC-BF64-8E326ED9ECB7}" type="parTrans" cxnId="{5D67A224-D162-4095-9324-7E36B0AE5B0B}">
      <dgm:prSet/>
      <dgm:spPr/>
      <dgm:t>
        <a:bodyPr/>
        <a:lstStyle/>
        <a:p>
          <a:endParaRPr lang="en-US"/>
        </a:p>
      </dgm:t>
    </dgm:pt>
    <dgm:pt modelId="{60CCA038-57CB-42D2-8E8F-7200C95E7BE5}" type="sibTrans" cxnId="{5D67A224-D162-4095-9324-7E36B0AE5B0B}">
      <dgm:prSet/>
      <dgm:spPr/>
      <dgm:t>
        <a:bodyPr/>
        <a:lstStyle/>
        <a:p>
          <a:endParaRPr lang="en-US"/>
        </a:p>
      </dgm:t>
    </dgm:pt>
    <dgm:pt modelId="{FC7277C2-83DA-4EE0-B30E-ACF83D8DB1C8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Kab.Kota</a:t>
          </a:r>
          <a:r>
            <a:rPr lang="en-US" dirty="0" smtClean="0"/>
            <a:t> D</a:t>
          </a:r>
          <a:endParaRPr lang="en-US" dirty="0"/>
        </a:p>
      </dgm:t>
    </dgm:pt>
    <dgm:pt modelId="{5D30F3B0-2E2E-4B86-AB8B-1CAEA796491C}" type="parTrans" cxnId="{F5372FDE-AF7A-438A-B7BE-E64E3DAA904B}">
      <dgm:prSet/>
      <dgm:spPr/>
      <dgm:t>
        <a:bodyPr/>
        <a:lstStyle/>
        <a:p>
          <a:endParaRPr lang="en-US"/>
        </a:p>
      </dgm:t>
    </dgm:pt>
    <dgm:pt modelId="{96936003-1AD4-4144-95BF-C437B8297C9B}" type="sibTrans" cxnId="{F5372FDE-AF7A-438A-B7BE-E64E3DAA904B}">
      <dgm:prSet/>
      <dgm:spPr/>
      <dgm:t>
        <a:bodyPr/>
        <a:lstStyle/>
        <a:p>
          <a:endParaRPr lang="en-US"/>
        </a:p>
      </dgm:t>
    </dgm:pt>
    <dgm:pt modelId="{767B6D00-8FF0-471E-B983-B5B6A204F3A6}">
      <dgm:prSet phldrT="[Text]"/>
      <dgm:spPr/>
      <dgm:t>
        <a:bodyPr/>
        <a:lstStyle/>
        <a:p>
          <a:r>
            <a:rPr lang="en-US" dirty="0" smtClean="0"/>
            <a:t>KID </a:t>
          </a:r>
          <a:r>
            <a:rPr lang="en-US" dirty="0" err="1" smtClean="0"/>
            <a:t>Kab.Kota</a:t>
          </a:r>
          <a:r>
            <a:rPr lang="en-US" dirty="0" smtClean="0"/>
            <a:t> …</a:t>
          </a:r>
          <a:endParaRPr lang="en-US" dirty="0"/>
        </a:p>
      </dgm:t>
    </dgm:pt>
    <dgm:pt modelId="{12882C65-D2AB-4F15-AB03-C958ABA6831D}" type="parTrans" cxnId="{8C231813-EDA6-44A1-AF29-CED2E269E13A}">
      <dgm:prSet/>
      <dgm:spPr/>
      <dgm:t>
        <a:bodyPr/>
        <a:lstStyle/>
        <a:p>
          <a:endParaRPr lang="en-US"/>
        </a:p>
      </dgm:t>
    </dgm:pt>
    <dgm:pt modelId="{DFD14EBD-6C4C-4DC4-A281-0401DDEC6F35}" type="sibTrans" cxnId="{8C231813-EDA6-44A1-AF29-CED2E269E13A}">
      <dgm:prSet/>
      <dgm:spPr/>
      <dgm:t>
        <a:bodyPr/>
        <a:lstStyle/>
        <a:p>
          <a:endParaRPr lang="en-US"/>
        </a:p>
      </dgm:t>
    </dgm:pt>
    <dgm:pt modelId="{C61A6B06-663F-4A38-8A51-77E25BC7D9E4}" type="pres">
      <dgm:prSet presAssocID="{A7639AA2-32D8-4A17-98C5-FA642A82D01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E42D86-32A2-41CE-8377-AE9088196FD5}" type="pres">
      <dgm:prSet presAssocID="{34EDC1A7-BDB2-4B43-BA08-1EBAB1CDEA00}" presName="root1" presStyleCnt="0"/>
      <dgm:spPr/>
    </dgm:pt>
    <dgm:pt modelId="{6D57E1E8-8515-4EC9-B27C-624BC1DCE2E7}" type="pres">
      <dgm:prSet presAssocID="{34EDC1A7-BDB2-4B43-BA08-1EBAB1CDEA00}" presName="LevelOneTextNode" presStyleLbl="node0" presStyleIdx="0" presStyleCnt="1" custScaleX="125193" custScaleY="163332" custLinFactX="-12414" custLinFactNeighborX="-100000" custLinFactNeighborY="1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4349B0-7C19-47D2-A065-DE4A4679E60E}" type="pres">
      <dgm:prSet presAssocID="{34EDC1A7-BDB2-4B43-BA08-1EBAB1CDEA00}" presName="level2hierChild" presStyleCnt="0"/>
      <dgm:spPr/>
    </dgm:pt>
    <dgm:pt modelId="{B3BE3EDC-CB45-40EB-A2C4-8BB32A365B56}" type="pres">
      <dgm:prSet presAssocID="{1C0D8220-DC50-4925-A865-85C8A2FCA2D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E8A1CDE-5C84-424F-BF40-100F1A8B57A9}" type="pres">
      <dgm:prSet presAssocID="{1C0D8220-DC50-4925-A865-85C8A2FCA2D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8417967-0C84-4796-8B74-04E1911E4CC7}" type="pres">
      <dgm:prSet presAssocID="{ECECC6DE-FDFA-4EFA-B012-9A0152855996}" presName="root2" presStyleCnt="0"/>
      <dgm:spPr/>
    </dgm:pt>
    <dgm:pt modelId="{1AA785B1-DA96-425D-BFF9-1A97257596D8}" type="pres">
      <dgm:prSet presAssocID="{ECECC6DE-FDFA-4EFA-B012-9A0152855996}" presName="LevelTwoTextNode" presStyleLbl="node2" presStyleIdx="0" presStyleCnt="3" custLinFactNeighborX="-30303" custLinFactNeighborY="-138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F9E4A-AE6A-4F72-AD95-524A82A706DF}" type="pres">
      <dgm:prSet presAssocID="{ECECC6DE-FDFA-4EFA-B012-9A0152855996}" presName="level3hierChild" presStyleCnt="0"/>
      <dgm:spPr/>
    </dgm:pt>
    <dgm:pt modelId="{F2DC4BCC-EC8A-4A4E-886B-04C345A39CCC}" type="pres">
      <dgm:prSet presAssocID="{EF70D061-FE78-45A8-A55A-0CB2AB17EE15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E6B3BF03-8C21-4E12-A866-DFC4A5CFDFB5}" type="pres">
      <dgm:prSet presAssocID="{EF70D061-FE78-45A8-A55A-0CB2AB17EE15}" presName="connTx" presStyleLbl="parChTrans1D3" presStyleIdx="0" presStyleCnt="5"/>
      <dgm:spPr/>
      <dgm:t>
        <a:bodyPr/>
        <a:lstStyle/>
        <a:p>
          <a:endParaRPr lang="en-US"/>
        </a:p>
      </dgm:t>
    </dgm:pt>
    <dgm:pt modelId="{80BE86AA-4180-43C9-B539-2518BFEC53DD}" type="pres">
      <dgm:prSet presAssocID="{BCA39F23-15A7-441A-8D69-7024F6F8D344}" presName="root2" presStyleCnt="0"/>
      <dgm:spPr/>
    </dgm:pt>
    <dgm:pt modelId="{BA910DB2-E2D1-4003-BFA1-DE7100647952}" type="pres">
      <dgm:prSet presAssocID="{BCA39F23-15A7-441A-8D69-7024F6F8D344}" presName="LevelTwoTextNode" presStyleLbl="node3" presStyleIdx="0" presStyleCnt="5" custScaleX="126551" custLinFactNeighborX="35307" custLinFactNeighborY="6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8BC387-FC8F-43C9-AED2-6EA7C02F1F9B}" type="pres">
      <dgm:prSet presAssocID="{BCA39F23-15A7-441A-8D69-7024F6F8D344}" presName="level3hierChild" presStyleCnt="0"/>
      <dgm:spPr/>
    </dgm:pt>
    <dgm:pt modelId="{5F471E0C-BE1E-41A3-ADB1-5FABB01D0380}" type="pres">
      <dgm:prSet presAssocID="{768A13EC-46D2-4324-8DFC-1F5B5D53667F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D1B0A75D-66F1-45FC-9228-D67F1D83F4EE}" type="pres">
      <dgm:prSet presAssocID="{768A13EC-46D2-4324-8DFC-1F5B5D53667F}" presName="connTx" presStyleLbl="parChTrans1D3" presStyleIdx="1" presStyleCnt="5"/>
      <dgm:spPr/>
      <dgm:t>
        <a:bodyPr/>
        <a:lstStyle/>
        <a:p>
          <a:endParaRPr lang="en-US"/>
        </a:p>
      </dgm:t>
    </dgm:pt>
    <dgm:pt modelId="{BE23D8D5-E540-41D7-80B4-3FB5347654E8}" type="pres">
      <dgm:prSet presAssocID="{F8C4AD79-8B80-4BB6-B4E6-1E05EC1E364B}" presName="root2" presStyleCnt="0"/>
      <dgm:spPr/>
    </dgm:pt>
    <dgm:pt modelId="{652877AD-2195-47E8-9D02-65E405AF7322}" type="pres">
      <dgm:prSet presAssocID="{F8C4AD79-8B80-4BB6-B4E6-1E05EC1E364B}" presName="LevelTwoTextNode" presStyleLbl="node3" presStyleIdx="1" presStyleCnt="5" custScaleX="126551" custLinFactNeighborX="35307" custLinFactNeighborY="6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F9AEAE-6DBD-46AA-AAA3-27486657743F}" type="pres">
      <dgm:prSet presAssocID="{F8C4AD79-8B80-4BB6-B4E6-1E05EC1E364B}" presName="level3hierChild" presStyleCnt="0"/>
      <dgm:spPr/>
    </dgm:pt>
    <dgm:pt modelId="{09A851E2-869E-474A-AF18-48DCEA4F71B1}" type="pres">
      <dgm:prSet presAssocID="{4BBF96BF-FB53-4839-AAA6-A3A45A57E6E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58E3E8D-6CFE-49D0-91DE-10B7A980EFCE}" type="pres">
      <dgm:prSet presAssocID="{4BBF96BF-FB53-4839-AAA6-A3A45A57E6E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A0BECCB-3D5A-4073-BDE0-E9DDEDA8A89D}" type="pres">
      <dgm:prSet presAssocID="{1070B1D5-528A-46C3-9879-6DE4A6E9C215}" presName="root2" presStyleCnt="0"/>
      <dgm:spPr/>
    </dgm:pt>
    <dgm:pt modelId="{98A524E6-6413-46D2-BDFF-48AC5C3BC8FF}" type="pres">
      <dgm:prSet presAssocID="{1070B1D5-528A-46C3-9879-6DE4A6E9C215}" presName="LevelTwoTextNode" presStyleLbl="node2" presStyleIdx="1" presStyleCnt="3" custLinFactNeighborX="-27820" custLinFactNeighborY="-41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0AE5F4-38FC-4A66-825D-0205D2EBAF3A}" type="pres">
      <dgm:prSet presAssocID="{1070B1D5-528A-46C3-9879-6DE4A6E9C215}" presName="level3hierChild" presStyleCnt="0"/>
      <dgm:spPr/>
    </dgm:pt>
    <dgm:pt modelId="{7379AD4D-2ABF-4543-9985-CB4A97EF4648}" type="pres">
      <dgm:prSet presAssocID="{06ED103D-22C8-4AAC-BF64-8E326ED9ECB7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7ECCDFE2-2AD9-4029-8292-DACD2E224FC3}" type="pres">
      <dgm:prSet presAssocID="{06ED103D-22C8-4AAC-BF64-8E326ED9ECB7}" presName="connTx" presStyleLbl="parChTrans1D3" presStyleIdx="2" presStyleCnt="5"/>
      <dgm:spPr/>
      <dgm:t>
        <a:bodyPr/>
        <a:lstStyle/>
        <a:p>
          <a:endParaRPr lang="en-US"/>
        </a:p>
      </dgm:t>
    </dgm:pt>
    <dgm:pt modelId="{C962298E-A455-4A2B-B8A1-0423AD937AA8}" type="pres">
      <dgm:prSet presAssocID="{AC692F37-50C2-4917-99DB-5E3F61A201C8}" presName="root2" presStyleCnt="0"/>
      <dgm:spPr/>
    </dgm:pt>
    <dgm:pt modelId="{5AE065A9-11AD-4CD7-B511-09763DD58524}" type="pres">
      <dgm:prSet presAssocID="{AC692F37-50C2-4917-99DB-5E3F61A201C8}" presName="LevelTwoTextNode" presStyleLbl="node3" presStyleIdx="2" presStyleCnt="5" custScaleX="126551" custLinFactNeighborX="35307" custLinFactNeighborY="6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90A89F-EB01-4CEA-97D2-018461504F8F}" type="pres">
      <dgm:prSet presAssocID="{AC692F37-50C2-4917-99DB-5E3F61A201C8}" presName="level3hierChild" presStyleCnt="0"/>
      <dgm:spPr/>
    </dgm:pt>
    <dgm:pt modelId="{90A77D08-EF9E-45B5-9404-A33A9010669A}" type="pres">
      <dgm:prSet presAssocID="{5D30F3B0-2E2E-4B86-AB8B-1CAEA796491C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2A0D8A56-CB9A-471B-8197-0A53E1D42344}" type="pres">
      <dgm:prSet presAssocID="{5D30F3B0-2E2E-4B86-AB8B-1CAEA796491C}" presName="connTx" presStyleLbl="parChTrans1D3" presStyleIdx="3" presStyleCnt="5"/>
      <dgm:spPr/>
      <dgm:t>
        <a:bodyPr/>
        <a:lstStyle/>
        <a:p>
          <a:endParaRPr lang="en-US"/>
        </a:p>
      </dgm:t>
    </dgm:pt>
    <dgm:pt modelId="{2446D230-4768-4D2C-951F-5E701E6B6BFD}" type="pres">
      <dgm:prSet presAssocID="{FC7277C2-83DA-4EE0-B30E-ACF83D8DB1C8}" presName="root2" presStyleCnt="0"/>
      <dgm:spPr/>
    </dgm:pt>
    <dgm:pt modelId="{855D8057-24DA-459C-936A-A92D3A780CFC}" type="pres">
      <dgm:prSet presAssocID="{FC7277C2-83DA-4EE0-B30E-ACF83D8DB1C8}" presName="LevelTwoTextNode" presStyleLbl="node3" presStyleIdx="3" presStyleCnt="5" custScaleX="126551" custLinFactNeighborX="35307" custLinFactNeighborY="6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FC8107-C1F4-4098-84ED-7DDB0B70233C}" type="pres">
      <dgm:prSet presAssocID="{FC7277C2-83DA-4EE0-B30E-ACF83D8DB1C8}" presName="level3hierChild" presStyleCnt="0"/>
      <dgm:spPr/>
    </dgm:pt>
    <dgm:pt modelId="{D6B138E8-D2B7-4E92-8BC1-2796D74DF229}" type="pres">
      <dgm:prSet presAssocID="{D51FA322-0FA1-4E3C-ACA7-283828E1059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0F3D8C1-EF87-47E8-A3BC-D2805175277A}" type="pres">
      <dgm:prSet presAssocID="{D51FA322-0FA1-4E3C-ACA7-283828E1059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4761E14-4F5E-4DBE-800E-D42AE1798F97}" type="pres">
      <dgm:prSet presAssocID="{44A68997-3462-4A88-9E96-D226CD8043F1}" presName="root2" presStyleCnt="0"/>
      <dgm:spPr/>
    </dgm:pt>
    <dgm:pt modelId="{B5B2CAB2-CF41-49A0-8B5A-7F4999EB6ED4}" type="pres">
      <dgm:prSet presAssocID="{44A68997-3462-4A88-9E96-D226CD8043F1}" presName="LevelTwoTextNode" presStyleLbl="node2" presStyleIdx="2" presStyleCnt="3" custLinFactNeighborX="-30303" custLinFactNeighborY="-138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74BA4B-288F-404D-8182-67713949983E}" type="pres">
      <dgm:prSet presAssocID="{44A68997-3462-4A88-9E96-D226CD8043F1}" presName="level3hierChild" presStyleCnt="0"/>
      <dgm:spPr/>
    </dgm:pt>
    <dgm:pt modelId="{E27237CC-12E9-4537-B9FF-9FC8BD387F6A}" type="pres">
      <dgm:prSet presAssocID="{12882C65-D2AB-4F15-AB03-C958ABA6831D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F396B4DC-A9CF-49E3-B4AF-14D8BB792B05}" type="pres">
      <dgm:prSet presAssocID="{12882C65-D2AB-4F15-AB03-C958ABA6831D}" presName="connTx" presStyleLbl="parChTrans1D3" presStyleIdx="4" presStyleCnt="5"/>
      <dgm:spPr/>
      <dgm:t>
        <a:bodyPr/>
        <a:lstStyle/>
        <a:p>
          <a:endParaRPr lang="en-US"/>
        </a:p>
      </dgm:t>
    </dgm:pt>
    <dgm:pt modelId="{BF919429-4AF8-4966-BB49-7FF82635C591}" type="pres">
      <dgm:prSet presAssocID="{767B6D00-8FF0-471E-B983-B5B6A204F3A6}" presName="root2" presStyleCnt="0"/>
      <dgm:spPr/>
    </dgm:pt>
    <dgm:pt modelId="{4F3A31EB-7489-47E2-8FEC-50AF4B2B50CC}" type="pres">
      <dgm:prSet presAssocID="{767B6D00-8FF0-471E-B983-B5B6A204F3A6}" presName="LevelTwoTextNode" presStyleLbl="node3" presStyleIdx="4" presStyleCnt="5" custScaleX="126551" custLinFactNeighborX="35307" custLinFactNeighborY="-18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B98B2F-B941-4FEE-B1D6-06323ED4005D}" type="pres">
      <dgm:prSet presAssocID="{767B6D00-8FF0-471E-B983-B5B6A204F3A6}" presName="level3hierChild" presStyleCnt="0"/>
      <dgm:spPr/>
    </dgm:pt>
  </dgm:ptLst>
  <dgm:cxnLst>
    <dgm:cxn modelId="{45670FDE-1637-484A-903E-0FC6AF9FFEAF}" type="presOf" srcId="{5D30F3B0-2E2E-4B86-AB8B-1CAEA796491C}" destId="{2A0D8A56-CB9A-471B-8197-0A53E1D42344}" srcOrd="1" destOrd="0" presId="urn:microsoft.com/office/officeart/2005/8/layout/hierarchy2"/>
    <dgm:cxn modelId="{61001EF3-5C25-4D39-BC42-5AF47358D2E7}" type="presOf" srcId="{12882C65-D2AB-4F15-AB03-C958ABA6831D}" destId="{E27237CC-12E9-4537-B9FF-9FC8BD387F6A}" srcOrd="0" destOrd="0" presId="urn:microsoft.com/office/officeart/2005/8/layout/hierarchy2"/>
    <dgm:cxn modelId="{56AB05FC-80C6-4275-B601-DD9AA9543A19}" type="presOf" srcId="{EF70D061-FE78-45A8-A55A-0CB2AB17EE15}" destId="{E6B3BF03-8C21-4E12-A866-DFC4A5CFDFB5}" srcOrd="1" destOrd="0" presId="urn:microsoft.com/office/officeart/2005/8/layout/hierarchy2"/>
    <dgm:cxn modelId="{204BCA88-099C-4481-8FB7-A52C922E2A57}" type="presOf" srcId="{A7639AA2-32D8-4A17-98C5-FA642A82D01B}" destId="{C61A6B06-663F-4A38-8A51-77E25BC7D9E4}" srcOrd="0" destOrd="0" presId="urn:microsoft.com/office/officeart/2005/8/layout/hierarchy2"/>
    <dgm:cxn modelId="{71516D13-4AB8-4269-93A9-03797BF6C329}" srcId="{34EDC1A7-BDB2-4B43-BA08-1EBAB1CDEA00}" destId="{ECECC6DE-FDFA-4EFA-B012-9A0152855996}" srcOrd="0" destOrd="0" parTransId="{1C0D8220-DC50-4925-A865-85C8A2FCA2D8}" sibTransId="{0FFBAF0E-CDB2-4AF3-8045-4C52D4FCA903}"/>
    <dgm:cxn modelId="{D31F10FA-BB7F-4FED-950A-0DABD2596FF5}" type="presOf" srcId="{768A13EC-46D2-4324-8DFC-1F5B5D53667F}" destId="{5F471E0C-BE1E-41A3-ADB1-5FABB01D0380}" srcOrd="0" destOrd="0" presId="urn:microsoft.com/office/officeart/2005/8/layout/hierarchy2"/>
    <dgm:cxn modelId="{E87B6588-A8B0-4A6F-8A16-FCB5EB8031EB}" type="presOf" srcId="{BCA39F23-15A7-441A-8D69-7024F6F8D344}" destId="{BA910DB2-E2D1-4003-BFA1-DE7100647952}" srcOrd="0" destOrd="0" presId="urn:microsoft.com/office/officeart/2005/8/layout/hierarchy2"/>
    <dgm:cxn modelId="{608308C7-BF6B-4DD7-9A6C-4EE9BEC70098}" srcId="{A7639AA2-32D8-4A17-98C5-FA642A82D01B}" destId="{34EDC1A7-BDB2-4B43-BA08-1EBAB1CDEA00}" srcOrd="0" destOrd="0" parTransId="{4BD6E4E0-8888-4644-B63F-F6F5263D196F}" sibTransId="{8267148D-8E11-447D-BE97-AB508CAE4929}"/>
    <dgm:cxn modelId="{F8A6F84F-AA6E-4F44-951C-1A05E2654425}" srcId="{34EDC1A7-BDB2-4B43-BA08-1EBAB1CDEA00}" destId="{1070B1D5-528A-46C3-9879-6DE4A6E9C215}" srcOrd="1" destOrd="0" parTransId="{4BBF96BF-FB53-4839-AAA6-A3A45A57E6EB}" sibTransId="{28D269F1-D407-455C-8E97-A74C4D9FF27B}"/>
    <dgm:cxn modelId="{F5372FDE-AF7A-438A-B7BE-E64E3DAA904B}" srcId="{1070B1D5-528A-46C3-9879-6DE4A6E9C215}" destId="{FC7277C2-83DA-4EE0-B30E-ACF83D8DB1C8}" srcOrd="1" destOrd="0" parTransId="{5D30F3B0-2E2E-4B86-AB8B-1CAEA796491C}" sibTransId="{96936003-1AD4-4144-95BF-C437B8297C9B}"/>
    <dgm:cxn modelId="{5D2B7547-812E-44FD-BC98-A6B59E26DA0D}" type="presOf" srcId="{D51FA322-0FA1-4E3C-ACA7-283828E1059C}" destId="{D6B138E8-D2B7-4E92-8BC1-2796D74DF229}" srcOrd="0" destOrd="0" presId="urn:microsoft.com/office/officeart/2005/8/layout/hierarchy2"/>
    <dgm:cxn modelId="{BB5B6EE6-A518-42B6-BF33-479FE12B4427}" type="presOf" srcId="{44A68997-3462-4A88-9E96-D226CD8043F1}" destId="{B5B2CAB2-CF41-49A0-8B5A-7F4999EB6ED4}" srcOrd="0" destOrd="0" presId="urn:microsoft.com/office/officeart/2005/8/layout/hierarchy2"/>
    <dgm:cxn modelId="{DA06299A-5D27-499E-8C15-E3D896D1A143}" type="presOf" srcId="{FC7277C2-83DA-4EE0-B30E-ACF83D8DB1C8}" destId="{855D8057-24DA-459C-936A-A92D3A780CFC}" srcOrd="0" destOrd="0" presId="urn:microsoft.com/office/officeart/2005/8/layout/hierarchy2"/>
    <dgm:cxn modelId="{2DA742C2-D452-47F4-A930-F74E4F76C899}" type="presOf" srcId="{1070B1D5-528A-46C3-9879-6DE4A6E9C215}" destId="{98A524E6-6413-46D2-BDFF-48AC5C3BC8FF}" srcOrd="0" destOrd="0" presId="urn:microsoft.com/office/officeart/2005/8/layout/hierarchy2"/>
    <dgm:cxn modelId="{636B359F-856D-45C0-A912-5886A0807F02}" type="presOf" srcId="{767B6D00-8FF0-471E-B983-B5B6A204F3A6}" destId="{4F3A31EB-7489-47E2-8FEC-50AF4B2B50CC}" srcOrd="0" destOrd="0" presId="urn:microsoft.com/office/officeart/2005/8/layout/hierarchy2"/>
    <dgm:cxn modelId="{1386F767-2BAF-4A17-8F73-26FFC7295898}" type="presOf" srcId="{EF70D061-FE78-45A8-A55A-0CB2AB17EE15}" destId="{F2DC4BCC-EC8A-4A4E-886B-04C345A39CCC}" srcOrd="0" destOrd="0" presId="urn:microsoft.com/office/officeart/2005/8/layout/hierarchy2"/>
    <dgm:cxn modelId="{06C69052-EA43-430D-91C4-8A59EEBD486C}" type="presOf" srcId="{5D30F3B0-2E2E-4B86-AB8B-1CAEA796491C}" destId="{90A77D08-EF9E-45B5-9404-A33A9010669A}" srcOrd="0" destOrd="0" presId="urn:microsoft.com/office/officeart/2005/8/layout/hierarchy2"/>
    <dgm:cxn modelId="{8D0DA176-D0A9-4D7F-947E-47B9DD43322B}" srcId="{ECECC6DE-FDFA-4EFA-B012-9A0152855996}" destId="{F8C4AD79-8B80-4BB6-B4E6-1E05EC1E364B}" srcOrd="1" destOrd="0" parTransId="{768A13EC-46D2-4324-8DFC-1F5B5D53667F}" sibTransId="{81A6D69D-5FB8-4CDD-BCCD-BA35D1D52273}"/>
    <dgm:cxn modelId="{B8299485-4AE0-414D-8519-7EA1EA6983CD}" srcId="{ECECC6DE-FDFA-4EFA-B012-9A0152855996}" destId="{BCA39F23-15A7-441A-8D69-7024F6F8D344}" srcOrd="0" destOrd="0" parTransId="{EF70D061-FE78-45A8-A55A-0CB2AB17EE15}" sibTransId="{93950251-1307-4F50-B9F0-7B5D1887A471}"/>
    <dgm:cxn modelId="{3D45868F-33E3-4DDF-8180-81B85AB743C3}" type="presOf" srcId="{06ED103D-22C8-4AAC-BF64-8E326ED9ECB7}" destId="{7379AD4D-2ABF-4543-9985-CB4A97EF4648}" srcOrd="0" destOrd="0" presId="urn:microsoft.com/office/officeart/2005/8/layout/hierarchy2"/>
    <dgm:cxn modelId="{2500BF89-DFB6-4B2B-BC08-0F439426E972}" type="presOf" srcId="{1C0D8220-DC50-4925-A865-85C8A2FCA2D8}" destId="{B3BE3EDC-CB45-40EB-A2C4-8BB32A365B56}" srcOrd="0" destOrd="0" presId="urn:microsoft.com/office/officeart/2005/8/layout/hierarchy2"/>
    <dgm:cxn modelId="{8C231813-EDA6-44A1-AF29-CED2E269E13A}" srcId="{44A68997-3462-4A88-9E96-D226CD8043F1}" destId="{767B6D00-8FF0-471E-B983-B5B6A204F3A6}" srcOrd="0" destOrd="0" parTransId="{12882C65-D2AB-4F15-AB03-C958ABA6831D}" sibTransId="{DFD14EBD-6C4C-4DC4-A281-0401DDEC6F35}"/>
    <dgm:cxn modelId="{1B26C7D0-8439-4578-B97A-931F61C1A515}" type="presOf" srcId="{AC692F37-50C2-4917-99DB-5E3F61A201C8}" destId="{5AE065A9-11AD-4CD7-B511-09763DD58524}" srcOrd="0" destOrd="0" presId="urn:microsoft.com/office/officeart/2005/8/layout/hierarchy2"/>
    <dgm:cxn modelId="{FD063455-DFFD-46CF-9D5D-D44B3C64D0BF}" type="presOf" srcId="{768A13EC-46D2-4324-8DFC-1F5B5D53667F}" destId="{D1B0A75D-66F1-45FC-9228-D67F1D83F4EE}" srcOrd="1" destOrd="0" presId="urn:microsoft.com/office/officeart/2005/8/layout/hierarchy2"/>
    <dgm:cxn modelId="{7C130A9F-19CB-4E2C-8E24-B4B3253529EE}" type="presOf" srcId="{4BBF96BF-FB53-4839-AAA6-A3A45A57E6EB}" destId="{09A851E2-869E-474A-AF18-48DCEA4F71B1}" srcOrd="0" destOrd="0" presId="urn:microsoft.com/office/officeart/2005/8/layout/hierarchy2"/>
    <dgm:cxn modelId="{BDF21C45-EACC-475B-B464-5E24A5FFD375}" type="presOf" srcId="{D51FA322-0FA1-4E3C-ACA7-283828E1059C}" destId="{00F3D8C1-EF87-47E8-A3BC-D2805175277A}" srcOrd="1" destOrd="0" presId="urn:microsoft.com/office/officeart/2005/8/layout/hierarchy2"/>
    <dgm:cxn modelId="{0A4B7B30-08B2-4112-A026-2BDFEFDD541E}" type="presOf" srcId="{4BBF96BF-FB53-4839-AAA6-A3A45A57E6EB}" destId="{F58E3E8D-6CFE-49D0-91DE-10B7A980EFCE}" srcOrd="1" destOrd="0" presId="urn:microsoft.com/office/officeart/2005/8/layout/hierarchy2"/>
    <dgm:cxn modelId="{91B905E3-9719-4170-BDAE-EFF7FB70C0F4}" type="presOf" srcId="{06ED103D-22C8-4AAC-BF64-8E326ED9ECB7}" destId="{7ECCDFE2-2AD9-4029-8292-DACD2E224FC3}" srcOrd="1" destOrd="0" presId="urn:microsoft.com/office/officeart/2005/8/layout/hierarchy2"/>
    <dgm:cxn modelId="{B704F58C-8B9B-4287-A49F-F2F1A2F6E568}" srcId="{34EDC1A7-BDB2-4B43-BA08-1EBAB1CDEA00}" destId="{44A68997-3462-4A88-9E96-D226CD8043F1}" srcOrd="2" destOrd="0" parTransId="{D51FA322-0FA1-4E3C-ACA7-283828E1059C}" sibTransId="{9D307189-FE48-4F09-8ADC-1D1DE794BA40}"/>
    <dgm:cxn modelId="{8F0A0B12-3F54-439B-A92C-B249C9F9E93E}" type="presOf" srcId="{12882C65-D2AB-4F15-AB03-C958ABA6831D}" destId="{F396B4DC-A9CF-49E3-B4AF-14D8BB792B05}" srcOrd="1" destOrd="0" presId="urn:microsoft.com/office/officeart/2005/8/layout/hierarchy2"/>
    <dgm:cxn modelId="{4CB5DFC9-970C-4565-BD9A-294E17BB91A7}" type="presOf" srcId="{F8C4AD79-8B80-4BB6-B4E6-1E05EC1E364B}" destId="{652877AD-2195-47E8-9D02-65E405AF7322}" srcOrd="0" destOrd="0" presId="urn:microsoft.com/office/officeart/2005/8/layout/hierarchy2"/>
    <dgm:cxn modelId="{EBF6C9CA-4C6B-495A-957D-3D87EFB0BC9D}" type="presOf" srcId="{34EDC1A7-BDB2-4B43-BA08-1EBAB1CDEA00}" destId="{6D57E1E8-8515-4EC9-B27C-624BC1DCE2E7}" srcOrd="0" destOrd="0" presId="urn:microsoft.com/office/officeart/2005/8/layout/hierarchy2"/>
    <dgm:cxn modelId="{5D67A224-D162-4095-9324-7E36B0AE5B0B}" srcId="{1070B1D5-528A-46C3-9879-6DE4A6E9C215}" destId="{AC692F37-50C2-4917-99DB-5E3F61A201C8}" srcOrd="0" destOrd="0" parTransId="{06ED103D-22C8-4AAC-BF64-8E326ED9ECB7}" sibTransId="{60CCA038-57CB-42D2-8E8F-7200C95E7BE5}"/>
    <dgm:cxn modelId="{B6F18613-66E5-4A03-97BA-92DA45BA412F}" type="presOf" srcId="{ECECC6DE-FDFA-4EFA-B012-9A0152855996}" destId="{1AA785B1-DA96-425D-BFF9-1A97257596D8}" srcOrd="0" destOrd="0" presId="urn:microsoft.com/office/officeart/2005/8/layout/hierarchy2"/>
    <dgm:cxn modelId="{6440C2D9-0ABA-446C-A6E9-A0EF73BCA25E}" type="presOf" srcId="{1C0D8220-DC50-4925-A865-85C8A2FCA2D8}" destId="{3E8A1CDE-5C84-424F-BF40-100F1A8B57A9}" srcOrd="1" destOrd="0" presId="urn:microsoft.com/office/officeart/2005/8/layout/hierarchy2"/>
    <dgm:cxn modelId="{D974E542-19D1-41AD-B803-19D583783D80}" type="presParOf" srcId="{C61A6B06-663F-4A38-8A51-77E25BC7D9E4}" destId="{87E42D86-32A2-41CE-8377-AE9088196FD5}" srcOrd="0" destOrd="0" presId="urn:microsoft.com/office/officeart/2005/8/layout/hierarchy2"/>
    <dgm:cxn modelId="{C944F105-6045-4654-90EE-2C84EFF139FF}" type="presParOf" srcId="{87E42D86-32A2-41CE-8377-AE9088196FD5}" destId="{6D57E1E8-8515-4EC9-B27C-624BC1DCE2E7}" srcOrd="0" destOrd="0" presId="urn:microsoft.com/office/officeart/2005/8/layout/hierarchy2"/>
    <dgm:cxn modelId="{DF47E000-B20B-460B-87FF-BB8B6F04DCF7}" type="presParOf" srcId="{87E42D86-32A2-41CE-8377-AE9088196FD5}" destId="{874349B0-7C19-47D2-A065-DE4A4679E60E}" srcOrd="1" destOrd="0" presId="urn:microsoft.com/office/officeart/2005/8/layout/hierarchy2"/>
    <dgm:cxn modelId="{AB5E42A4-C5CA-4B39-BDB8-C5069701AE8E}" type="presParOf" srcId="{874349B0-7C19-47D2-A065-DE4A4679E60E}" destId="{B3BE3EDC-CB45-40EB-A2C4-8BB32A365B56}" srcOrd="0" destOrd="0" presId="urn:microsoft.com/office/officeart/2005/8/layout/hierarchy2"/>
    <dgm:cxn modelId="{386BB59A-E570-4FBE-B279-27A26EF7A211}" type="presParOf" srcId="{B3BE3EDC-CB45-40EB-A2C4-8BB32A365B56}" destId="{3E8A1CDE-5C84-424F-BF40-100F1A8B57A9}" srcOrd="0" destOrd="0" presId="urn:microsoft.com/office/officeart/2005/8/layout/hierarchy2"/>
    <dgm:cxn modelId="{FDD8F729-7505-409B-BC94-E43B6CBEFBC1}" type="presParOf" srcId="{874349B0-7C19-47D2-A065-DE4A4679E60E}" destId="{98417967-0C84-4796-8B74-04E1911E4CC7}" srcOrd="1" destOrd="0" presId="urn:microsoft.com/office/officeart/2005/8/layout/hierarchy2"/>
    <dgm:cxn modelId="{8E98D92E-F754-48FE-88C2-6DA93A0D551B}" type="presParOf" srcId="{98417967-0C84-4796-8B74-04E1911E4CC7}" destId="{1AA785B1-DA96-425D-BFF9-1A97257596D8}" srcOrd="0" destOrd="0" presId="urn:microsoft.com/office/officeart/2005/8/layout/hierarchy2"/>
    <dgm:cxn modelId="{FBED3CBD-AE8A-4096-8C3C-ABA38272A435}" type="presParOf" srcId="{98417967-0C84-4796-8B74-04E1911E4CC7}" destId="{562F9E4A-AE6A-4F72-AD95-524A82A706DF}" srcOrd="1" destOrd="0" presId="urn:microsoft.com/office/officeart/2005/8/layout/hierarchy2"/>
    <dgm:cxn modelId="{85FB9D60-6FBB-4878-BD16-32565FB0AFA8}" type="presParOf" srcId="{562F9E4A-AE6A-4F72-AD95-524A82A706DF}" destId="{F2DC4BCC-EC8A-4A4E-886B-04C345A39CCC}" srcOrd="0" destOrd="0" presId="urn:microsoft.com/office/officeart/2005/8/layout/hierarchy2"/>
    <dgm:cxn modelId="{1FD4F064-DE8C-433D-BA4B-379E9229CE3E}" type="presParOf" srcId="{F2DC4BCC-EC8A-4A4E-886B-04C345A39CCC}" destId="{E6B3BF03-8C21-4E12-A866-DFC4A5CFDFB5}" srcOrd="0" destOrd="0" presId="urn:microsoft.com/office/officeart/2005/8/layout/hierarchy2"/>
    <dgm:cxn modelId="{73261D65-0C03-4A63-B8E0-DEE81170720A}" type="presParOf" srcId="{562F9E4A-AE6A-4F72-AD95-524A82A706DF}" destId="{80BE86AA-4180-43C9-B539-2518BFEC53DD}" srcOrd="1" destOrd="0" presId="urn:microsoft.com/office/officeart/2005/8/layout/hierarchy2"/>
    <dgm:cxn modelId="{F44A9756-7F9A-477E-8478-8F49DA1897B2}" type="presParOf" srcId="{80BE86AA-4180-43C9-B539-2518BFEC53DD}" destId="{BA910DB2-E2D1-4003-BFA1-DE7100647952}" srcOrd="0" destOrd="0" presId="urn:microsoft.com/office/officeart/2005/8/layout/hierarchy2"/>
    <dgm:cxn modelId="{CB11FF31-5308-4D03-9DF1-98DE4186EB33}" type="presParOf" srcId="{80BE86AA-4180-43C9-B539-2518BFEC53DD}" destId="{A68BC387-FC8F-43C9-AED2-6EA7C02F1F9B}" srcOrd="1" destOrd="0" presId="urn:microsoft.com/office/officeart/2005/8/layout/hierarchy2"/>
    <dgm:cxn modelId="{9B26220F-837B-4593-87AF-C70BDC7DD5FB}" type="presParOf" srcId="{562F9E4A-AE6A-4F72-AD95-524A82A706DF}" destId="{5F471E0C-BE1E-41A3-ADB1-5FABB01D0380}" srcOrd="2" destOrd="0" presId="urn:microsoft.com/office/officeart/2005/8/layout/hierarchy2"/>
    <dgm:cxn modelId="{8212D357-BD5C-4675-8BBE-32E60F6686A4}" type="presParOf" srcId="{5F471E0C-BE1E-41A3-ADB1-5FABB01D0380}" destId="{D1B0A75D-66F1-45FC-9228-D67F1D83F4EE}" srcOrd="0" destOrd="0" presId="urn:microsoft.com/office/officeart/2005/8/layout/hierarchy2"/>
    <dgm:cxn modelId="{F53AA22D-5058-4F4E-A178-FF9F1FF95B5B}" type="presParOf" srcId="{562F9E4A-AE6A-4F72-AD95-524A82A706DF}" destId="{BE23D8D5-E540-41D7-80B4-3FB5347654E8}" srcOrd="3" destOrd="0" presId="urn:microsoft.com/office/officeart/2005/8/layout/hierarchy2"/>
    <dgm:cxn modelId="{B37BC7C4-23AE-4FB5-8DCA-E96BB340C6C3}" type="presParOf" srcId="{BE23D8D5-E540-41D7-80B4-3FB5347654E8}" destId="{652877AD-2195-47E8-9D02-65E405AF7322}" srcOrd="0" destOrd="0" presId="urn:microsoft.com/office/officeart/2005/8/layout/hierarchy2"/>
    <dgm:cxn modelId="{F6D06F75-740E-4CBC-8E35-18C5E2F2F906}" type="presParOf" srcId="{BE23D8D5-E540-41D7-80B4-3FB5347654E8}" destId="{CFF9AEAE-6DBD-46AA-AAA3-27486657743F}" srcOrd="1" destOrd="0" presId="urn:microsoft.com/office/officeart/2005/8/layout/hierarchy2"/>
    <dgm:cxn modelId="{FFCFAB32-3E3D-4076-9B8A-88FA07F1D955}" type="presParOf" srcId="{874349B0-7C19-47D2-A065-DE4A4679E60E}" destId="{09A851E2-869E-474A-AF18-48DCEA4F71B1}" srcOrd="2" destOrd="0" presId="urn:microsoft.com/office/officeart/2005/8/layout/hierarchy2"/>
    <dgm:cxn modelId="{72455351-A838-4DFD-8DB9-3BE2DB54B966}" type="presParOf" srcId="{09A851E2-869E-474A-AF18-48DCEA4F71B1}" destId="{F58E3E8D-6CFE-49D0-91DE-10B7A980EFCE}" srcOrd="0" destOrd="0" presId="urn:microsoft.com/office/officeart/2005/8/layout/hierarchy2"/>
    <dgm:cxn modelId="{D15AA37C-71E0-4BE2-B2F0-A20847348B22}" type="presParOf" srcId="{874349B0-7C19-47D2-A065-DE4A4679E60E}" destId="{BA0BECCB-3D5A-4073-BDE0-E9DDEDA8A89D}" srcOrd="3" destOrd="0" presId="urn:microsoft.com/office/officeart/2005/8/layout/hierarchy2"/>
    <dgm:cxn modelId="{A3FBA199-FA4E-467E-B009-3E29565A3B25}" type="presParOf" srcId="{BA0BECCB-3D5A-4073-BDE0-E9DDEDA8A89D}" destId="{98A524E6-6413-46D2-BDFF-48AC5C3BC8FF}" srcOrd="0" destOrd="0" presId="urn:microsoft.com/office/officeart/2005/8/layout/hierarchy2"/>
    <dgm:cxn modelId="{BB13E8DF-5E8F-4D15-BC9E-4688718A2E0E}" type="presParOf" srcId="{BA0BECCB-3D5A-4073-BDE0-E9DDEDA8A89D}" destId="{1D0AE5F4-38FC-4A66-825D-0205D2EBAF3A}" srcOrd="1" destOrd="0" presId="urn:microsoft.com/office/officeart/2005/8/layout/hierarchy2"/>
    <dgm:cxn modelId="{5856072A-738A-49AA-AB7C-8EB5417B6227}" type="presParOf" srcId="{1D0AE5F4-38FC-4A66-825D-0205D2EBAF3A}" destId="{7379AD4D-2ABF-4543-9985-CB4A97EF4648}" srcOrd="0" destOrd="0" presId="urn:microsoft.com/office/officeart/2005/8/layout/hierarchy2"/>
    <dgm:cxn modelId="{F3657B02-46B4-4D1E-B1B8-E932458398BE}" type="presParOf" srcId="{7379AD4D-2ABF-4543-9985-CB4A97EF4648}" destId="{7ECCDFE2-2AD9-4029-8292-DACD2E224FC3}" srcOrd="0" destOrd="0" presId="urn:microsoft.com/office/officeart/2005/8/layout/hierarchy2"/>
    <dgm:cxn modelId="{9723D42C-51B7-49BF-B09B-1991926EC70D}" type="presParOf" srcId="{1D0AE5F4-38FC-4A66-825D-0205D2EBAF3A}" destId="{C962298E-A455-4A2B-B8A1-0423AD937AA8}" srcOrd="1" destOrd="0" presId="urn:microsoft.com/office/officeart/2005/8/layout/hierarchy2"/>
    <dgm:cxn modelId="{5B631A7F-F478-4800-AB8D-F8D38CBD9DA1}" type="presParOf" srcId="{C962298E-A455-4A2B-B8A1-0423AD937AA8}" destId="{5AE065A9-11AD-4CD7-B511-09763DD58524}" srcOrd="0" destOrd="0" presId="urn:microsoft.com/office/officeart/2005/8/layout/hierarchy2"/>
    <dgm:cxn modelId="{11F97761-3128-4141-BD37-D074526F1CEB}" type="presParOf" srcId="{C962298E-A455-4A2B-B8A1-0423AD937AA8}" destId="{0990A89F-EB01-4CEA-97D2-018461504F8F}" srcOrd="1" destOrd="0" presId="urn:microsoft.com/office/officeart/2005/8/layout/hierarchy2"/>
    <dgm:cxn modelId="{508FDCB7-2754-4DF4-B413-C9C4B322635B}" type="presParOf" srcId="{1D0AE5F4-38FC-4A66-825D-0205D2EBAF3A}" destId="{90A77D08-EF9E-45B5-9404-A33A9010669A}" srcOrd="2" destOrd="0" presId="urn:microsoft.com/office/officeart/2005/8/layout/hierarchy2"/>
    <dgm:cxn modelId="{1D8DFCB6-C66F-4381-95A7-66727BCD1E00}" type="presParOf" srcId="{90A77D08-EF9E-45B5-9404-A33A9010669A}" destId="{2A0D8A56-CB9A-471B-8197-0A53E1D42344}" srcOrd="0" destOrd="0" presId="urn:microsoft.com/office/officeart/2005/8/layout/hierarchy2"/>
    <dgm:cxn modelId="{2CB02C43-388A-42B1-B5FC-9692AF4E21C0}" type="presParOf" srcId="{1D0AE5F4-38FC-4A66-825D-0205D2EBAF3A}" destId="{2446D230-4768-4D2C-951F-5E701E6B6BFD}" srcOrd="3" destOrd="0" presId="urn:microsoft.com/office/officeart/2005/8/layout/hierarchy2"/>
    <dgm:cxn modelId="{1C4A9B4C-7AB9-412F-867F-BED7A82DD3CE}" type="presParOf" srcId="{2446D230-4768-4D2C-951F-5E701E6B6BFD}" destId="{855D8057-24DA-459C-936A-A92D3A780CFC}" srcOrd="0" destOrd="0" presId="urn:microsoft.com/office/officeart/2005/8/layout/hierarchy2"/>
    <dgm:cxn modelId="{A67ADA00-EC62-4EA0-A14B-2A6C6A1CB483}" type="presParOf" srcId="{2446D230-4768-4D2C-951F-5E701E6B6BFD}" destId="{30FC8107-C1F4-4098-84ED-7DDB0B70233C}" srcOrd="1" destOrd="0" presId="urn:microsoft.com/office/officeart/2005/8/layout/hierarchy2"/>
    <dgm:cxn modelId="{BCE74845-E267-4FBE-AC5C-FBE3B858572B}" type="presParOf" srcId="{874349B0-7C19-47D2-A065-DE4A4679E60E}" destId="{D6B138E8-D2B7-4E92-8BC1-2796D74DF229}" srcOrd="4" destOrd="0" presId="urn:microsoft.com/office/officeart/2005/8/layout/hierarchy2"/>
    <dgm:cxn modelId="{B67D4B5A-8694-4B79-9E39-C17C82AFF331}" type="presParOf" srcId="{D6B138E8-D2B7-4E92-8BC1-2796D74DF229}" destId="{00F3D8C1-EF87-47E8-A3BC-D2805175277A}" srcOrd="0" destOrd="0" presId="urn:microsoft.com/office/officeart/2005/8/layout/hierarchy2"/>
    <dgm:cxn modelId="{E18F4B25-4F40-4B1A-973A-953DC613EFC8}" type="presParOf" srcId="{874349B0-7C19-47D2-A065-DE4A4679E60E}" destId="{14761E14-4F5E-4DBE-800E-D42AE1798F97}" srcOrd="5" destOrd="0" presId="urn:microsoft.com/office/officeart/2005/8/layout/hierarchy2"/>
    <dgm:cxn modelId="{20D5E53C-C563-4481-A56D-5B837A9C0096}" type="presParOf" srcId="{14761E14-4F5E-4DBE-800E-D42AE1798F97}" destId="{B5B2CAB2-CF41-49A0-8B5A-7F4999EB6ED4}" srcOrd="0" destOrd="0" presId="urn:microsoft.com/office/officeart/2005/8/layout/hierarchy2"/>
    <dgm:cxn modelId="{74F1FC65-ED13-4E27-B176-F5C1D600CE85}" type="presParOf" srcId="{14761E14-4F5E-4DBE-800E-D42AE1798F97}" destId="{4174BA4B-288F-404D-8182-67713949983E}" srcOrd="1" destOrd="0" presId="urn:microsoft.com/office/officeart/2005/8/layout/hierarchy2"/>
    <dgm:cxn modelId="{34AAE5A5-CB25-4996-869A-B3F3BD66213B}" type="presParOf" srcId="{4174BA4B-288F-404D-8182-67713949983E}" destId="{E27237CC-12E9-4537-B9FF-9FC8BD387F6A}" srcOrd="0" destOrd="0" presId="urn:microsoft.com/office/officeart/2005/8/layout/hierarchy2"/>
    <dgm:cxn modelId="{08ABD13A-39E4-43CB-9658-511A8978E14D}" type="presParOf" srcId="{E27237CC-12E9-4537-B9FF-9FC8BD387F6A}" destId="{F396B4DC-A9CF-49E3-B4AF-14D8BB792B05}" srcOrd="0" destOrd="0" presId="urn:microsoft.com/office/officeart/2005/8/layout/hierarchy2"/>
    <dgm:cxn modelId="{1A5FFC40-99A5-4BB7-9F36-59AF6ECBC072}" type="presParOf" srcId="{4174BA4B-288F-404D-8182-67713949983E}" destId="{BF919429-4AF8-4966-BB49-7FF82635C591}" srcOrd="1" destOrd="0" presId="urn:microsoft.com/office/officeart/2005/8/layout/hierarchy2"/>
    <dgm:cxn modelId="{0C598439-872D-4587-B3C7-F1A011092BC5}" type="presParOf" srcId="{BF919429-4AF8-4966-BB49-7FF82635C591}" destId="{4F3A31EB-7489-47E2-8FEC-50AF4B2B50CC}" srcOrd="0" destOrd="0" presId="urn:microsoft.com/office/officeart/2005/8/layout/hierarchy2"/>
    <dgm:cxn modelId="{51DCA687-F73D-4934-8217-7D14DC442862}" type="presParOf" srcId="{BF919429-4AF8-4966-BB49-7FF82635C591}" destId="{83B98B2F-B941-4FEE-B1D6-06323ED400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530B7-DAD7-4FD5-9139-C1845D62F35C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7156FBB8-CF91-4299-8034-718B6521D37B}">
      <dgm:prSet phldrT="[Text]" custT="1"/>
      <dgm:spPr/>
      <dgm:t>
        <a:bodyPr/>
        <a:lstStyle/>
        <a:p>
          <a:r>
            <a:rPr lang="id-ID" sz="3200" smtClean="0"/>
            <a:t>Bab I </a:t>
          </a:r>
        </a:p>
        <a:p>
          <a:r>
            <a:rPr lang="id-ID" sz="2800" smtClean="0"/>
            <a:t>pasal I ayat 2 </a:t>
          </a:r>
          <a:endParaRPr lang="id-ID" sz="2800" dirty="0"/>
        </a:p>
      </dgm:t>
    </dgm:pt>
    <dgm:pt modelId="{1415FC6F-712B-4A39-83D0-B6BEA4FA41CB}" type="parTrans" cxnId="{165E8F72-E54C-49B4-84B7-C5825AF66445}">
      <dgm:prSet/>
      <dgm:spPr/>
      <dgm:t>
        <a:bodyPr/>
        <a:lstStyle/>
        <a:p>
          <a:endParaRPr lang="id-ID"/>
        </a:p>
      </dgm:t>
    </dgm:pt>
    <dgm:pt modelId="{97BD4A6D-CCDB-4576-BEC4-1F511BA5F57F}" type="sibTrans" cxnId="{165E8F72-E54C-49B4-84B7-C5825AF66445}">
      <dgm:prSet/>
      <dgm:spPr/>
      <dgm:t>
        <a:bodyPr/>
        <a:lstStyle/>
        <a:p>
          <a:endParaRPr lang="id-ID"/>
        </a:p>
      </dgm:t>
    </dgm:pt>
    <dgm:pt modelId="{3D4B93DF-2149-4C8C-A389-75311A50FF8D}">
      <dgm:prSet phldrT="[Text]"/>
      <dgm:spPr/>
      <dgm:t>
        <a:bodyPr/>
        <a:lstStyle/>
        <a:p>
          <a:r>
            <a:rPr lang="id-ID" smtClean="0"/>
            <a:t>“ Koleksi perpustakaan adalah semua informasi dalam bentuk karya tulis, karya rekam, dan/atau karya rekam dalam berbagai media yang mempunyai nilai pendidikan, yang dihimpun, diolah dan dilayankan”.</a:t>
          </a:r>
          <a:endParaRPr lang="id-ID" dirty="0"/>
        </a:p>
      </dgm:t>
    </dgm:pt>
    <dgm:pt modelId="{74A58089-48D6-48B8-886F-E769769D8D40}" type="parTrans" cxnId="{FB071215-9BE5-4512-A9BA-4A945B50F2C9}">
      <dgm:prSet/>
      <dgm:spPr/>
      <dgm:t>
        <a:bodyPr/>
        <a:lstStyle/>
        <a:p>
          <a:endParaRPr lang="id-ID"/>
        </a:p>
      </dgm:t>
    </dgm:pt>
    <dgm:pt modelId="{40ADC020-B746-47C0-8415-84B2933D0823}" type="sibTrans" cxnId="{FB071215-9BE5-4512-A9BA-4A945B50F2C9}">
      <dgm:prSet/>
      <dgm:spPr/>
      <dgm:t>
        <a:bodyPr/>
        <a:lstStyle/>
        <a:p>
          <a:endParaRPr lang="id-ID"/>
        </a:p>
      </dgm:t>
    </dgm:pt>
    <dgm:pt modelId="{790F5372-0B1B-48D0-BD30-48C56DD581F6}">
      <dgm:prSet phldrT="[Text]" phldr="1"/>
      <dgm:spPr/>
      <dgm:t>
        <a:bodyPr/>
        <a:lstStyle/>
        <a:p>
          <a:endParaRPr lang="id-ID" dirty="0"/>
        </a:p>
      </dgm:t>
    </dgm:pt>
    <dgm:pt modelId="{78910F98-9AE2-4772-82B8-05BAF2C4083B}" type="parTrans" cxnId="{B53874CB-3308-4EA2-A30E-974FFE5BD198}">
      <dgm:prSet/>
      <dgm:spPr/>
      <dgm:t>
        <a:bodyPr/>
        <a:lstStyle/>
        <a:p>
          <a:endParaRPr lang="id-ID"/>
        </a:p>
      </dgm:t>
    </dgm:pt>
    <dgm:pt modelId="{FB218C22-22D4-427C-AF7F-360CD46730B2}" type="sibTrans" cxnId="{B53874CB-3308-4EA2-A30E-974FFE5BD198}">
      <dgm:prSet/>
      <dgm:spPr/>
      <dgm:t>
        <a:bodyPr/>
        <a:lstStyle/>
        <a:p>
          <a:endParaRPr lang="id-ID"/>
        </a:p>
      </dgm:t>
    </dgm:pt>
    <dgm:pt modelId="{6F893ABA-1167-4188-83D3-D236D0074EAE}">
      <dgm:prSet phldrT="[Text]" custT="1"/>
      <dgm:spPr/>
      <dgm:t>
        <a:bodyPr/>
        <a:lstStyle/>
        <a:p>
          <a:r>
            <a:rPr lang="id-ID" sz="3200" smtClean="0"/>
            <a:t>Bab I </a:t>
          </a:r>
        </a:p>
        <a:p>
          <a:r>
            <a:rPr lang="id-ID" sz="2800" smtClean="0"/>
            <a:t>pasal I ayat 3</a:t>
          </a:r>
          <a:endParaRPr lang="id-ID" sz="2800" dirty="0"/>
        </a:p>
      </dgm:t>
    </dgm:pt>
    <dgm:pt modelId="{389FE446-3472-4F31-808C-C0EC3044B4E5}" type="parTrans" cxnId="{8F56D378-7EA8-4FE5-AF25-8D34C4E125AC}">
      <dgm:prSet/>
      <dgm:spPr/>
      <dgm:t>
        <a:bodyPr/>
        <a:lstStyle/>
        <a:p>
          <a:endParaRPr lang="id-ID"/>
        </a:p>
      </dgm:t>
    </dgm:pt>
    <dgm:pt modelId="{2CF9CA98-9615-4348-84B0-8F8EDF2F5B3A}" type="sibTrans" cxnId="{8F56D378-7EA8-4FE5-AF25-8D34C4E125AC}">
      <dgm:prSet/>
      <dgm:spPr/>
      <dgm:t>
        <a:bodyPr/>
        <a:lstStyle/>
        <a:p>
          <a:endParaRPr lang="id-ID"/>
        </a:p>
      </dgm:t>
    </dgm:pt>
    <dgm:pt modelId="{FC7560CB-C687-4AF5-A374-0B77DFB34900}">
      <dgm:prSet phldrT="[Text]"/>
      <dgm:spPr/>
      <dgm:t>
        <a:bodyPr/>
        <a:lstStyle/>
        <a:p>
          <a:r>
            <a:rPr lang="id-ID" b="1" smtClean="0"/>
            <a:t>“ Koleksi nasional </a:t>
          </a:r>
          <a:r>
            <a:rPr lang="id-ID" smtClean="0"/>
            <a:t>adalah semua karya tulis, karya cetak,dan/atau karya rekam dalam berbagai media yang diterbitkan ataupun tidak</a:t>
          </a:r>
          <a:r>
            <a:rPr lang="en-US" smtClean="0"/>
            <a:t> </a:t>
          </a:r>
          <a:r>
            <a:rPr lang="id-ID" smtClean="0"/>
            <a:t>diterbitkan, baik yang berada di dalam maupun di luar negeri yang dimilki oleh </a:t>
          </a:r>
          <a:r>
            <a:rPr lang="en-US" smtClean="0"/>
            <a:t>P</a:t>
          </a:r>
          <a:r>
            <a:rPr lang="id-ID" smtClean="0"/>
            <a:t>erpustakaan diwilayah Negara Kesatuan Republik</a:t>
          </a:r>
          <a:r>
            <a:rPr lang="en-US" smtClean="0"/>
            <a:t> </a:t>
          </a:r>
          <a:r>
            <a:rPr lang="id-ID" smtClean="0"/>
            <a:t>Indonesia”.</a:t>
          </a:r>
          <a:endParaRPr lang="id-ID" dirty="0"/>
        </a:p>
      </dgm:t>
    </dgm:pt>
    <dgm:pt modelId="{67B9ACA5-D974-4E59-B87F-1901F8BD955D}" type="parTrans" cxnId="{5399DF24-CD2B-477F-B6C2-B2C7AF416373}">
      <dgm:prSet/>
      <dgm:spPr/>
      <dgm:t>
        <a:bodyPr/>
        <a:lstStyle/>
        <a:p>
          <a:endParaRPr lang="id-ID"/>
        </a:p>
      </dgm:t>
    </dgm:pt>
    <dgm:pt modelId="{CD567A3D-4387-4E2E-8FCF-D22C7FD5D913}" type="sibTrans" cxnId="{5399DF24-CD2B-477F-B6C2-B2C7AF416373}">
      <dgm:prSet/>
      <dgm:spPr/>
      <dgm:t>
        <a:bodyPr/>
        <a:lstStyle/>
        <a:p>
          <a:endParaRPr lang="id-ID"/>
        </a:p>
      </dgm:t>
    </dgm:pt>
    <dgm:pt modelId="{1A856F12-8D13-4A38-95DF-102122E84D4B}">
      <dgm:prSet phldrT="[Text]" phldr="1"/>
      <dgm:spPr/>
      <dgm:t>
        <a:bodyPr/>
        <a:lstStyle/>
        <a:p>
          <a:endParaRPr lang="id-ID"/>
        </a:p>
      </dgm:t>
    </dgm:pt>
    <dgm:pt modelId="{4DED5C0A-386A-4EA4-86F7-CB99BDCE19A8}" type="parTrans" cxnId="{F6D50AAA-0A36-4A45-920F-F0155FD48FC4}">
      <dgm:prSet/>
      <dgm:spPr/>
      <dgm:t>
        <a:bodyPr/>
        <a:lstStyle/>
        <a:p>
          <a:endParaRPr lang="id-ID"/>
        </a:p>
      </dgm:t>
    </dgm:pt>
    <dgm:pt modelId="{6466DE60-DD83-46F7-A6A9-D7CBC909C809}" type="sibTrans" cxnId="{F6D50AAA-0A36-4A45-920F-F0155FD48FC4}">
      <dgm:prSet/>
      <dgm:spPr/>
      <dgm:t>
        <a:bodyPr/>
        <a:lstStyle/>
        <a:p>
          <a:endParaRPr lang="id-ID"/>
        </a:p>
      </dgm:t>
    </dgm:pt>
    <dgm:pt modelId="{13A7A837-1C69-486F-ADE1-FE8C5B4BAB20}">
      <dgm:prSet phldrT="[Text]" custT="1"/>
      <dgm:spPr/>
      <dgm:t>
        <a:bodyPr/>
        <a:lstStyle/>
        <a:p>
          <a:r>
            <a:rPr lang="en-US" sz="3200" smtClean="0"/>
            <a:t>Bab IV </a:t>
          </a:r>
          <a:endParaRPr lang="id-ID" sz="3200" smtClean="0"/>
        </a:p>
        <a:p>
          <a:r>
            <a:rPr lang="en-US" sz="2800" smtClean="0"/>
            <a:t>pasal 13</a:t>
          </a:r>
          <a:endParaRPr lang="id-ID" sz="2800" dirty="0"/>
        </a:p>
      </dgm:t>
    </dgm:pt>
    <dgm:pt modelId="{C8F59CBB-A1D9-4BCA-82D9-D3EE0EF070D5}" type="parTrans" cxnId="{FF07856B-69DF-4E4D-BBB6-1201DAD8D076}">
      <dgm:prSet/>
      <dgm:spPr/>
      <dgm:t>
        <a:bodyPr/>
        <a:lstStyle/>
        <a:p>
          <a:endParaRPr lang="id-ID"/>
        </a:p>
      </dgm:t>
    </dgm:pt>
    <dgm:pt modelId="{101A4372-C80D-40A3-8490-6407A7D8D22F}" type="sibTrans" cxnId="{FF07856B-69DF-4E4D-BBB6-1201DAD8D076}">
      <dgm:prSet/>
      <dgm:spPr/>
      <dgm:t>
        <a:bodyPr/>
        <a:lstStyle/>
        <a:p>
          <a:endParaRPr lang="id-ID"/>
        </a:p>
      </dgm:t>
    </dgm:pt>
    <dgm:pt modelId="{0417CC01-60C2-4029-B606-5ED06224AF9B}">
      <dgm:prSet phldrT="[Text]"/>
      <dgm:spPr/>
      <dgm:t>
        <a:bodyPr/>
        <a:lstStyle/>
        <a:p>
          <a:r>
            <a:rPr lang="en-US" dirty="0" err="1" smtClean="0"/>
            <a:t>Koleksi</a:t>
          </a:r>
          <a:r>
            <a:rPr lang="en-US" dirty="0" smtClean="0"/>
            <a:t> </a:t>
          </a:r>
          <a:r>
            <a:rPr lang="en-US" dirty="0" err="1" smtClean="0"/>
            <a:t>Nasional</a:t>
          </a:r>
          <a:r>
            <a:rPr lang="en-US" dirty="0" smtClean="0"/>
            <a:t> </a:t>
          </a:r>
          <a:r>
            <a:rPr lang="en-US" dirty="0" err="1" smtClean="0"/>
            <a:t>diinventarisasi</a:t>
          </a:r>
          <a:r>
            <a:rPr lang="en-US" dirty="0" smtClean="0"/>
            <a:t>, </a:t>
          </a:r>
          <a:r>
            <a:rPr lang="en-US" dirty="0" err="1" smtClean="0"/>
            <a:t>diterbitkan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id-ID" b="1" dirty="0" smtClean="0">
              <a:solidFill>
                <a:schemeClr val="accent2">
                  <a:lumMod val="50000"/>
                </a:schemeClr>
              </a:solidFill>
            </a:rPr>
            <a:t>K</a:t>
          </a:r>
          <a:r>
            <a:rPr lang="en-US" b="1" dirty="0" err="1" smtClean="0">
              <a:solidFill>
                <a:schemeClr val="accent2">
                  <a:lumMod val="50000"/>
                </a:schemeClr>
              </a:solidFill>
            </a:rPr>
            <a:t>atalog</a:t>
          </a:r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2">
                  <a:lumMod val="50000"/>
                </a:schemeClr>
              </a:solidFill>
            </a:rPr>
            <a:t>Induk</a:t>
          </a:r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2">
                  <a:lumMod val="50000"/>
                </a:schemeClr>
              </a:solidFill>
            </a:rPr>
            <a:t>Nasional</a:t>
          </a:r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 (KIN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)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didistribusikan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Perpustakaan</a:t>
          </a:r>
          <a:r>
            <a:rPr lang="en-US" dirty="0" smtClean="0"/>
            <a:t> </a:t>
          </a:r>
          <a:r>
            <a:rPr lang="en-US" dirty="0" err="1" smtClean="0"/>
            <a:t>Nasional</a:t>
          </a:r>
          <a:r>
            <a:rPr lang="en-US" dirty="0" smtClean="0"/>
            <a:t> </a:t>
          </a:r>
          <a:endParaRPr lang="id-ID" dirty="0"/>
        </a:p>
      </dgm:t>
    </dgm:pt>
    <dgm:pt modelId="{6B6DC557-E665-4242-A29D-6EEF16D93670}" type="parTrans" cxnId="{DC4632F3-5C67-418E-BA1F-BECF372B595D}">
      <dgm:prSet/>
      <dgm:spPr/>
      <dgm:t>
        <a:bodyPr/>
        <a:lstStyle/>
        <a:p>
          <a:endParaRPr lang="id-ID"/>
        </a:p>
      </dgm:t>
    </dgm:pt>
    <dgm:pt modelId="{222C6481-111B-4A62-AC58-752A592B1333}" type="sibTrans" cxnId="{DC4632F3-5C67-418E-BA1F-BECF372B595D}">
      <dgm:prSet/>
      <dgm:spPr/>
      <dgm:t>
        <a:bodyPr/>
        <a:lstStyle/>
        <a:p>
          <a:endParaRPr lang="id-ID"/>
        </a:p>
      </dgm:t>
    </dgm:pt>
    <dgm:pt modelId="{338CD793-AF0E-4241-8E66-B9FDAAF302A3}">
      <dgm:prSet phldrT="[Text]"/>
      <dgm:spPr/>
      <dgm:t>
        <a:bodyPr/>
        <a:lstStyle/>
        <a:p>
          <a:r>
            <a:rPr lang="en-US" dirty="0" err="1" smtClean="0"/>
            <a:t>Koleksi</a:t>
          </a:r>
          <a:r>
            <a:rPr lang="en-US" dirty="0" smtClean="0"/>
            <a:t> </a:t>
          </a:r>
          <a:r>
            <a:rPr lang="en-US" dirty="0" err="1" smtClean="0"/>
            <a:t>Nasional</a:t>
          </a:r>
          <a:r>
            <a:rPr lang="en-US" dirty="0" smtClean="0"/>
            <a:t> yang </a:t>
          </a:r>
          <a:r>
            <a:rPr lang="en-US" dirty="0" err="1" smtClean="0"/>
            <a:t>berada</a:t>
          </a:r>
          <a:r>
            <a:rPr lang="en-US" dirty="0" smtClean="0"/>
            <a:t> di </a:t>
          </a:r>
          <a:r>
            <a:rPr lang="en-US" dirty="0" err="1" smtClean="0"/>
            <a:t>daerah</a:t>
          </a:r>
          <a:r>
            <a:rPr lang="en-US" dirty="0" smtClean="0"/>
            <a:t> </a:t>
          </a:r>
          <a:r>
            <a:rPr lang="en-US" dirty="0" err="1" smtClean="0"/>
            <a:t>diinventrisasi</a:t>
          </a:r>
          <a:r>
            <a:rPr lang="en-US" dirty="0" smtClean="0"/>
            <a:t>, </a:t>
          </a:r>
          <a:r>
            <a:rPr lang="en-US" dirty="0" err="1" smtClean="0"/>
            <a:t>diterbitkan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en-US" b="1" dirty="0" err="1" smtClean="0">
              <a:solidFill>
                <a:schemeClr val="accent2">
                  <a:lumMod val="50000"/>
                </a:schemeClr>
              </a:solidFill>
            </a:rPr>
            <a:t>Katalog</a:t>
          </a:r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2">
                  <a:lumMod val="50000"/>
                </a:schemeClr>
              </a:solidFill>
            </a:rPr>
            <a:t>Induk</a:t>
          </a:r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 Daerah (KID</a:t>
          </a:r>
          <a:r>
            <a:rPr lang="en-US" dirty="0" smtClean="0"/>
            <a:t>),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didistribusikan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perpustakaan</a:t>
          </a:r>
          <a:r>
            <a:rPr lang="en-US" dirty="0" smtClean="0"/>
            <a:t> </a:t>
          </a:r>
          <a:r>
            <a:rPr lang="en-US" dirty="0" err="1" smtClean="0"/>
            <a:t>umum</a:t>
          </a:r>
          <a:r>
            <a:rPr lang="en-US" dirty="0" smtClean="0"/>
            <a:t> </a:t>
          </a:r>
          <a:r>
            <a:rPr lang="en-US" dirty="0" err="1" smtClean="0"/>
            <a:t>provinsi</a:t>
          </a:r>
          <a:endParaRPr lang="id-ID" dirty="0"/>
        </a:p>
      </dgm:t>
    </dgm:pt>
    <dgm:pt modelId="{816D8EB3-4142-486E-A562-C4D847D9CA62}" type="parTrans" cxnId="{95F884FD-129F-422B-A32D-C07051D11875}">
      <dgm:prSet/>
      <dgm:spPr/>
      <dgm:t>
        <a:bodyPr/>
        <a:lstStyle/>
        <a:p>
          <a:endParaRPr lang="id-ID"/>
        </a:p>
      </dgm:t>
    </dgm:pt>
    <dgm:pt modelId="{1A94B0B8-1E57-44B8-B7DE-4D271230EB16}" type="sibTrans" cxnId="{95F884FD-129F-422B-A32D-C07051D11875}">
      <dgm:prSet/>
      <dgm:spPr/>
      <dgm:t>
        <a:bodyPr/>
        <a:lstStyle/>
        <a:p>
          <a:endParaRPr lang="id-ID"/>
        </a:p>
      </dgm:t>
    </dgm:pt>
    <dgm:pt modelId="{A860CABB-4763-4974-BFC8-BA17BB822142}" type="pres">
      <dgm:prSet presAssocID="{455530B7-DAD7-4FD5-9139-C1845D62F3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36B5C1F-B37F-417E-8BEB-3E2B4CB7DB6B}" type="pres">
      <dgm:prSet presAssocID="{7156FBB8-CF91-4299-8034-718B6521D37B}" presName="linNode" presStyleCnt="0"/>
      <dgm:spPr/>
      <dgm:t>
        <a:bodyPr/>
        <a:lstStyle/>
        <a:p>
          <a:endParaRPr lang="id-ID"/>
        </a:p>
      </dgm:t>
    </dgm:pt>
    <dgm:pt modelId="{F14FB3F2-46B7-4704-8085-EFC1AC9CC20A}" type="pres">
      <dgm:prSet presAssocID="{7156FBB8-CF91-4299-8034-718B6521D37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A77077-D192-4AC4-B4EF-EAC6F3B8B7C4}" type="pres">
      <dgm:prSet presAssocID="{7156FBB8-CF91-4299-8034-718B6521D37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3D9106C-225D-4A99-AF95-D22657BE4246}" type="pres">
      <dgm:prSet presAssocID="{97BD4A6D-CCDB-4576-BEC4-1F511BA5F57F}" presName="sp" presStyleCnt="0"/>
      <dgm:spPr/>
      <dgm:t>
        <a:bodyPr/>
        <a:lstStyle/>
        <a:p>
          <a:endParaRPr lang="id-ID"/>
        </a:p>
      </dgm:t>
    </dgm:pt>
    <dgm:pt modelId="{242B49CF-7CF4-4BD1-84AA-0D2924EB3AAB}" type="pres">
      <dgm:prSet presAssocID="{6F893ABA-1167-4188-83D3-D236D0074EAE}" presName="linNode" presStyleCnt="0"/>
      <dgm:spPr/>
      <dgm:t>
        <a:bodyPr/>
        <a:lstStyle/>
        <a:p>
          <a:endParaRPr lang="id-ID"/>
        </a:p>
      </dgm:t>
    </dgm:pt>
    <dgm:pt modelId="{AF6FEBFD-4DCD-4B98-9CCA-5E1B0397DA3C}" type="pres">
      <dgm:prSet presAssocID="{6F893ABA-1167-4188-83D3-D236D0074EA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A063A7-1661-4EE6-AB52-DC416FAC76B6}" type="pres">
      <dgm:prSet presAssocID="{6F893ABA-1167-4188-83D3-D236D0074EA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D70784-EB72-4AE5-8B24-56ACB916627D}" type="pres">
      <dgm:prSet presAssocID="{2CF9CA98-9615-4348-84B0-8F8EDF2F5B3A}" presName="sp" presStyleCnt="0"/>
      <dgm:spPr/>
      <dgm:t>
        <a:bodyPr/>
        <a:lstStyle/>
        <a:p>
          <a:endParaRPr lang="id-ID"/>
        </a:p>
      </dgm:t>
    </dgm:pt>
    <dgm:pt modelId="{A5AE6F76-A0C2-4CF5-AC7D-62161A9EF1D3}" type="pres">
      <dgm:prSet presAssocID="{13A7A837-1C69-486F-ADE1-FE8C5B4BAB20}" presName="linNode" presStyleCnt="0"/>
      <dgm:spPr/>
      <dgm:t>
        <a:bodyPr/>
        <a:lstStyle/>
        <a:p>
          <a:endParaRPr lang="id-ID"/>
        </a:p>
      </dgm:t>
    </dgm:pt>
    <dgm:pt modelId="{6A810640-D980-4FC4-B935-C4EEE34DDEDD}" type="pres">
      <dgm:prSet presAssocID="{13A7A837-1C69-486F-ADE1-FE8C5B4BAB2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0C0DE2-6799-4E10-9B6D-24556F796969}" type="pres">
      <dgm:prSet presAssocID="{13A7A837-1C69-486F-ADE1-FE8C5B4BAB2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45465C-4056-4F5F-9183-F7519E24F98E}" type="presOf" srcId="{1A856F12-8D13-4A38-95DF-102122E84D4B}" destId="{ECA063A7-1661-4EE6-AB52-DC416FAC76B6}" srcOrd="0" destOrd="1" presId="urn:microsoft.com/office/officeart/2005/8/layout/vList5"/>
    <dgm:cxn modelId="{B27FA252-7DDA-4A3F-8832-E866E8657A6D}" type="presOf" srcId="{455530B7-DAD7-4FD5-9139-C1845D62F35C}" destId="{A860CABB-4763-4974-BFC8-BA17BB822142}" srcOrd="0" destOrd="0" presId="urn:microsoft.com/office/officeart/2005/8/layout/vList5"/>
    <dgm:cxn modelId="{95F884FD-129F-422B-A32D-C07051D11875}" srcId="{13A7A837-1C69-486F-ADE1-FE8C5B4BAB20}" destId="{338CD793-AF0E-4241-8E66-B9FDAAF302A3}" srcOrd="1" destOrd="0" parTransId="{816D8EB3-4142-486E-A562-C4D847D9CA62}" sibTransId="{1A94B0B8-1E57-44B8-B7DE-4D271230EB16}"/>
    <dgm:cxn modelId="{1FD9A136-7591-4FA7-9C5C-57F3BC6FACE4}" type="presOf" srcId="{338CD793-AF0E-4241-8E66-B9FDAAF302A3}" destId="{540C0DE2-6799-4E10-9B6D-24556F796969}" srcOrd="0" destOrd="1" presId="urn:microsoft.com/office/officeart/2005/8/layout/vList5"/>
    <dgm:cxn modelId="{599F1907-80D9-4A54-8E9F-D8D6494838E2}" type="presOf" srcId="{0417CC01-60C2-4029-B606-5ED06224AF9B}" destId="{540C0DE2-6799-4E10-9B6D-24556F796969}" srcOrd="0" destOrd="0" presId="urn:microsoft.com/office/officeart/2005/8/layout/vList5"/>
    <dgm:cxn modelId="{5399DF24-CD2B-477F-B6C2-B2C7AF416373}" srcId="{6F893ABA-1167-4188-83D3-D236D0074EAE}" destId="{FC7560CB-C687-4AF5-A374-0B77DFB34900}" srcOrd="0" destOrd="0" parTransId="{67B9ACA5-D974-4E59-B87F-1901F8BD955D}" sibTransId="{CD567A3D-4387-4E2E-8FCF-D22C7FD5D913}"/>
    <dgm:cxn modelId="{7B6380D5-C6A6-4F17-9440-5181ED6D886C}" type="presOf" srcId="{790F5372-0B1B-48D0-BD30-48C56DD581F6}" destId="{F3A77077-D192-4AC4-B4EF-EAC6F3B8B7C4}" srcOrd="0" destOrd="1" presId="urn:microsoft.com/office/officeart/2005/8/layout/vList5"/>
    <dgm:cxn modelId="{B392BF7E-C38B-4ECE-A34F-EBCF1F92408C}" type="presOf" srcId="{13A7A837-1C69-486F-ADE1-FE8C5B4BAB20}" destId="{6A810640-D980-4FC4-B935-C4EEE34DDEDD}" srcOrd="0" destOrd="0" presId="urn:microsoft.com/office/officeart/2005/8/layout/vList5"/>
    <dgm:cxn modelId="{8F56D378-7EA8-4FE5-AF25-8D34C4E125AC}" srcId="{455530B7-DAD7-4FD5-9139-C1845D62F35C}" destId="{6F893ABA-1167-4188-83D3-D236D0074EAE}" srcOrd="1" destOrd="0" parTransId="{389FE446-3472-4F31-808C-C0EC3044B4E5}" sibTransId="{2CF9CA98-9615-4348-84B0-8F8EDF2F5B3A}"/>
    <dgm:cxn modelId="{4AA41C09-5B93-4F92-98DC-6ED1605B8D48}" type="presOf" srcId="{7156FBB8-CF91-4299-8034-718B6521D37B}" destId="{F14FB3F2-46B7-4704-8085-EFC1AC9CC20A}" srcOrd="0" destOrd="0" presId="urn:microsoft.com/office/officeart/2005/8/layout/vList5"/>
    <dgm:cxn modelId="{FF07856B-69DF-4E4D-BBB6-1201DAD8D076}" srcId="{455530B7-DAD7-4FD5-9139-C1845D62F35C}" destId="{13A7A837-1C69-486F-ADE1-FE8C5B4BAB20}" srcOrd="2" destOrd="0" parTransId="{C8F59CBB-A1D9-4BCA-82D9-D3EE0EF070D5}" sibTransId="{101A4372-C80D-40A3-8490-6407A7D8D22F}"/>
    <dgm:cxn modelId="{F6D50AAA-0A36-4A45-920F-F0155FD48FC4}" srcId="{6F893ABA-1167-4188-83D3-D236D0074EAE}" destId="{1A856F12-8D13-4A38-95DF-102122E84D4B}" srcOrd="1" destOrd="0" parTransId="{4DED5C0A-386A-4EA4-86F7-CB99BDCE19A8}" sibTransId="{6466DE60-DD83-46F7-A6A9-D7CBC909C809}"/>
    <dgm:cxn modelId="{FB071215-9BE5-4512-A9BA-4A945B50F2C9}" srcId="{7156FBB8-CF91-4299-8034-718B6521D37B}" destId="{3D4B93DF-2149-4C8C-A389-75311A50FF8D}" srcOrd="0" destOrd="0" parTransId="{74A58089-48D6-48B8-886F-E769769D8D40}" sibTransId="{40ADC020-B746-47C0-8415-84B2933D0823}"/>
    <dgm:cxn modelId="{165E8F72-E54C-49B4-84B7-C5825AF66445}" srcId="{455530B7-DAD7-4FD5-9139-C1845D62F35C}" destId="{7156FBB8-CF91-4299-8034-718B6521D37B}" srcOrd="0" destOrd="0" parTransId="{1415FC6F-712B-4A39-83D0-B6BEA4FA41CB}" sibTransId="{97BD4A6D-CCDB-4576-BEC4-1F511BA5F57F}"/>
    <dgm:cxn modelId="{6F35D335-AE61-4FCE-BB57-C02C92676F51}" type="presOf" srcId="{FC7560CB-C687-4AF5-A374-0B77DFB34900}" destId="{ECA063A7-1661-4EE6-AB52-DC416FAC76B6}" srcOrd="0" destOrd="0" presId="urn:microsoft.com/office/officeart/2005/8/layout/vList5"/>
    <dgm:cxn modelId="{B53874CB-3308-4EA2-A30E-974FFE5BD198}" srcId="{7156FBB8-CF91-4299-8034-718B6521D37B}" destId="{790F5372-0B1B-48D0-BD30-48C56DD581F6}" srcOrd="1" destOrd="0" parTransId="{78910F98-9AE2-4772-82B8-05BAF2C4083B}" sibTransId="{FB218C22-22D4-427C-AF7F-360CD46730B2}"/>
    <dgm:cxn modelId="{DC4632F3-5C67-418E-BA1F-BECF372B595D}" srcId="{13A7A837-1C69-486F-ADE1-FE8C5B4BAB20}" destId="{0417CC01-60C2-4029-B606-5ED06224AF9B}" srcOrd="0" destOrd="0" parTransId="{6B6DC557-E665-4242-A29D-6EEF16D93670}" sibTransId="{222C6481-111B-4A62-AC58-752A592B1333}"/>
    <dgm:cxn modelId="{4A9863DE-2708-42A1-BA2A-884F9F16E012}" type="presOf" srcId="{3D4B93DF-2149-4C8C-A389-75311A50FF8D}" destId="{F3A77077-D192-4AC4-B4EF-EAC6F3B8B7C4}" srcOrd="0" destOrd="0" presId="urn:microsoft.com/office/officeart/2005/8/layout/vList5"/>
    <dgm:cxn modelId="{CE3F75D0-73C2-4FDE-9F8B-5B14726BF320}" type="presOf" srcId="{6F893ABA-1167-4188-83D3-D236D0074EAE}" destId="{AF6FEBFD-4DCD-4B98-9CCA-5E1B0397DA3C}" srcOrd="0" destOrd="0" presId="urn:microsoft.com/office/officeart/2005/8/layout/vList5"/>
    <dgm:cxn modelId="{8C4C04AF-E2FA-4ED6-8503-4A00D4E5DF61}" type="presParOf" srcId="{A860CABB-4763-4974-BFC8-BA17BB822142}" destId="{036B5C1F-B37F-417E-8BEB-3E2B4CB7DB6B}" srcOrd="0" destOrd="0" presId="urn:microsoft.com/office/officeart/2005/8/layout/vList5"/>
    <dgm:cxn modelId="{FFB1A2ED-AC3E-4BE6-B430-BB83DE5EA114}" type="presParOf" srcId="{036B5C1F-B37F-417E-8BEB-3E2B4CB7DB6B}" destId="{F14FB3F2-46B7-4704-8085-EFC1AC9CC20A}" srcOrd="0" destOrd="0" presId="urn:microsoft.com/office/officeart/2005/8/layout/vList5"/>
    <dgm:cxn modelId="{665E542A-C895-40F2-909C-3B8F87220973}" type="presParOf" srcId="{036B5C1F-B37F-417E-8BEB-3E2B4CB7DB6B}" destId="{F3A77077-D192-4AC4-B4EF-EAC6F3B8B7C4}" srcOrd="1" destOrd="0" presId="urn:microsoft.com/office/officeart/2005/8/layout/vList5"/>
    <dgm:cxn modelId="{4642F44B-1702-4178-B6C8-CE9427C443EB}" type="presParOf" srcId="{A860CABB-4763-4974-BFC8-BA17BB822142}" destId="{E3D9106C-225D-4A99-AF95-D22657BE4246}" srcOrd="1" destOrd="0" presId="urn:microsoft.com/office/officeart/2005/8/layout/vList5"/>
    <dgm:cxn modelId="{3F8A7B9C-1D4A-487B-A4CA-EDBED3EF5B34}" type="presParOf" srcId="{A860CABB-4763-4974-BFC8-BA17BB822142}" destId="{242B49CF-7CF4-4BD1-84AA-0D2924EB3AAB}" srcOrd="2" destOrd="0" presId="urn:microsoft.com/office/officeart/2005/8/layout/vList5"/>
    <dgm:cxn modelId="{511C5383-3A31-41B1-96A1-58ECB1259D56}" type="presParOf" srcId="{242B49CF-7CF4-4BD1-84AA-0D2924EB3AAB}" destId="{AF6FEBFD-4DCD-4B98-9CCA-5E1B0397DA3C}" srcOrd="0" destOrd="0" presId="urn:microsoft.com/office/officeart/2005/8/layout/vList5"/>
    <dgm:cxn modelId="{F6BAB40A-AC75-4819-8AF0-51EBAAD58981}" type="presParOf" srcId="{242B49CF-7CF4-4BD1-84AA-0D2924EB3AAB}" destId="{ECA063A7-1661-4EE6-AB52-DC416FAC76B6}" srcOrd="1" destOrd="0" presId="urn:microsoft.com/office/officeart/2005/8/layout/vList5"/>
    <dgm:cxn modelId="{3A732CB2-5BBB-45C7-B3CD-C086ECE3855C}" type="presParOf" srcId="{A860CABB-4763-4974-BFC8-BA17BB822142}" destId="{07D70784-EB72-4AE5-8B24-56ACB916627D}" srcOrd="3" destOrd="0" presId="urn:microsoft.com/office/officeart/2005/8/layout/vList5"/>
    <dgm:cxn modelId="{4BAA567E-C6BD-4F99-907E-C9C1FD2B1224}" type="presParOf" srcId="{A860CABB-4763-4974-BFC8-BA17BB822142}" destId="{A5AE6F76-A0C2-4CF5-AC7D-62161A9EF1D3}" srcOrd="4" destOrd="0" presId="urn:microsoft.com/office/officeart/2005/8/layout/vList5"/>
    <dgm:cxn modelId="{8000EF60-E5A3-4327-8C81-8B37565F0EBD}" type="presParOf" srcId="{A5AE6F76-A0C2-4CF5-AC7D-62161A9EF1D3}" destId="{6A810640-D980-4FC4-B935-C4EEE34DDEDD}" srcOrd="0" destOrd="0" presId="urn:microsoft.com/office/officeart/2005/8/layout/vList5"/>
    <dgm:cxn modelId="{AB8C6D00-7102-45B9-9058-6B92A5E1B205}" type="presParOf" srcId="{A5AE6F76-A0C2-4CF5-AC7D-62161A9EF1D3}" destId="{540C0DE2-6799-4E10-9B6D-24556F7969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611CA60-6D93-45B4-A7AD-43DA5682762D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841840-3092-4497-ABFB-581FB5F08C96}">
      <dgm:prSet phldrT="[Text]" custT="1"/>
      <dgm:spPr/>
      <dgm:t>
        <a:bodyPr/>
        <a:lstStyle/>
        <a:p>
          <a:r>
            <a:rPr lang="en-US" sz="1800" dirty="0" smtClean="0"/>
            <a:t>Import Data (</a:t>
          </a:r>
          <a:r>
            <a:rPr lang="en-US" sz="1800" dirty="0" err="1" smtClean="0"/>
            <a:t>semua</a:t>
          </a:r>
          <a:r>
            <a:rPr lang="en-US" sz="1800" dirty="0" smtClean="0"/>
            <a:t> user)</a:t>
          </a:r>
          <a:endParaRPr lang="en-US" sz="1800" dirty="0"/>
        </a:p>
      </dgm:t>
    </dgm:pt>
    <dgm:pt modelId="{867D2E06-D846-4F5F-BEFE-C49FA903899D}" type="parTrans" cxnId="{47678207-FC98-49EC-8080-1E9781DDBA30}">
      <dgm:prSet/>
      <dgm:spPr/>
      <dgm:t>
        <a:bodyPr/>
        <a:lstStyle/>
        <a:p>
          <a:endParaRPr lang="en-US"/>
        </a:p>
      </dgm:t>
    </dgm:pt>
    <dgm:pt modelId="{1AF1C3A0-E3E8-4A3A-9116-6E44B1381308}" type="sibTrans" cxnId="{47678207-FC98-49EC-8080-1E9781DDBA30}">
      <dgm:prSet/>
      <dgm:spPr/>
      <dgm:t>
        <a:bodyPr/>
        <a:lstStyle/>
        <a:p>
          <a:endParaRPr lang="en-US"/>
        </a:p>
      </dgm:t>
    </dgm:pt>
    <dgm:pt modelId="{C0520F7B-E060-4150-A66A-BDF86DAF1E74}">
      <dgm:prSet phldrT="[Text]" custT="1"/>
      <dgm:spPr/>
      <dgm:t>
        <a:bodyPr/>
        <a:lstStyle/>
        <a:p>
          <a:r>
            <a:rPr lang="en-US" sz="2400" dirty="0" smtClean="0"/>
            <a:t>Excel</a:t>
          </a:r>
          <a:endParaRPr lang="en-US" sz="2400" dirty="0"/>
        </a:p>
      </dgm:t>
    </dgm:pt>
    <dgm:pt modelId="{C66D6F0A-9702-4405-B04F-B42805B82613}" type="parTrans" cxnId="{C8CCF13E-47E6-4EFC-9312-ECAADEF490C5}">
      <dgm:prSet/>
      <dgm:spPr/>
      <dgm:t>
        <a:bodyPr/>
        <a:lstStyle/>
        <a:p>
          <a:endParaRPr lang="en-US"/>
        </a:p>
      </dgm:t>
    </dgm:pt>
    <dgm:pt modelId="{71F2C5E6-94B9-470E-A10A-DECC1DB7D369}" type="sibTrans" cxnId="{C8CCF13E-47E6-4EFC-9312-ECAADEF490C5}">
      <dgm:prSet/>
      <dgm:spPr/>
      <dgm:t>
        <a:bodyPr/>
        <a:lstStyle/>
        <a:p>
          <a:endParaRPr lang="en-US"/>
        </a:p>
      </dgm:t>
    </dgm:pt>
    <dgm:pt modelId="{D3B972B0-53B4-4666-A222-F09173C4E09B}">
      <dgm:prSet phldrT="[Text]" custT="1"/>
      <dgm:spPr/>
      <dgm:t>
        <a:bodyPr/>
        <a:lstStyle/>
        <a:p>
          <a:r>
            <a:rPr lang="en-US" sz="1600" dirty="0" err="1" smtClean="0"/>
            <a:t>Sistem</a:t>
          </a:r>
          <a:r>
            <a:rPr lang="en-US" sz="1600" dirty="0" smtClean="0"/>
            <a:t> KIN </a:t>
          </a:r>
          <a:r>
            <a:rPr lang="en-US" sz="1600" dirty="0" err="1" smtClean="0"/>
            <a:t>Melakukan</a:t>
          </a:r>
          <a:r>
            <a:rPr lang="en-US" sz="1600" dirty="0" smtClean="0"/>
            <a:t> </a:t>
          </a:r>
          <a:r>
            <a:rPr lang="en-US" sz="1600" dirty="0" err="1" smtClean="0"/>
            <a:t>Pengelompokan</a:t>
          </a:r>
          <a:r>
            <a:rPr lang="en-US" sz="1600" dirty="0" smtClean="0"/>
            <a:t> Data</a:t>
          </a:r>
          <a:endParaRPr lang="en-US" sz="1600" dirty="0"/>
        </a:p>
      </dgm:t>
    </dgm:pt>
    <dgm:pt modelId="{EF18B0F5-2274-47B5-B718-5F15E510EA55}" type="parTrans" cxnId="{906598EB-B757-4452-9036-551EDF2EB077}">
      <dgm:prSet/>
      <dgm:spPr/>
      <dgm:t>
        <a:bodyPr/>
        <a:lstStyle/>
        <a:p>
          <a:endParaRPr lang="en-US"/>
        </a:p>
      </dgm:t>
    </dgm:pt>
    <dgm:pt modelId="{9EE1B60C-82CA-402C-8203-BC300A77D0FD}" type="sibTrans" cxnId="{906598EB-B757-4452-9036-551EDF2EB077}">
      <dgm:prSet/>
      <dgm:spPr/>
      <dgm:t>
        <a:bodyPr/>
        <a:lstStyle/>
        <a:p>
          <a:endParaRPr lang="en-US"/>
        </a:p>
      </dgm:t>
    </dgm:pt>
    <dgm:pt modelId="{C7132A13-753D-4A88-8498-08EB9C80E7CE}">
      <dgm:prSet phldrT="[Text]"/>
      <dgm:spPr/>
      <dgm:t>
        <a:bodyPr/>
        <a:lstStyle/>
        <a:p>
          <a:r>
            <a:rPr lang="en-US" dirty="0" err="1" smtClean="0"/>
            <a:t>Katalog</a:t>
          </a:r>
          <a:r>
            <a:rPr lang="en-US" dirty="0" smtClean="0"/>
            <a:t> yang </a:t>
          </a:r>
          <a:r>
            <a:rPr lang="en-US" dirty="0" err="1" smtClean="0"/>
            <a:t>sudah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sebelumnya</a:t>
          </a:r>
          <a:r>
            <a:rPr lang="en-US" dirty="0" smtClean="0"/>
            <a:t> :</a:t>
          </a:r>
          <a:endParaRPr lang="en-US" dirty="0"/>
        </a:p>
      </dgm:t>
    </dgm:pt>
    <dgm:pt modelId="{26E7EDBF-3F0F-4AC2-97C9-4A9CF30CD673}" type="parTrans" cxnId="{37D0F277-7E75-4F2F-8CA6-1C23883D95B4}">
      <dgm:prSet/>
      <dgm:spPr/>
      <dgm:t>
        <a:bodyPr/>
        <a:lstStyle/>
        <a:p>
          <a:endParaRPr lang="en-US"/>
        </a:p>
      </dgm:t>
    </dgm:pt>
    <dgm:pt modelId="{40C8F92A-17A4-450C-A191-5B7E06D56199}" type="sibTrans" cxnId="{37D0F277-7E75-4F2F-8CA6-1C23883D95B4}">
      <dgm:prSet/>
      <dgm:spPr/>
      <dgm:t>
        <a:bodyPr/>
        <a:lstStyle/>
        <a:p>
          <a:endParaRPr lang="en-US"/>
        </a:p>
      </dgm:t>
    </dgm:pt>
    <dgm:pt modelId="{01339B71-215C-4097-B97A-2AAAA3B806EA}">
      <dgm:prSet phldrT="[Text]"/>
      <dgm:spPr/>
      <dgm:t>
        <a:bodyPr/>
        <a:lstStyle/>
        <a:p>
          <a:r>
            <a:rPr lang="en-US" dirty="0" err="1" smtClean="0"/>
            <a:t>Katalog</a:t>
          </a:r>
          <a:r>
            <a:rPr lang="en-US" dirty="0" smtClean="0"/>
            <a:t> yang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sebelumnya</a:t>
          </a:r>
          <a:endParaRPr lang="en-US" dirty="0"/>
        </a:p>
      </dgm:t>
    </dgm:pt>
    <dgm:pt modelId="{FB1BB87F-9FFB-4A58-B04D-F940C6257392}" type="parTrans" cxnId="{D8562526-3905-4DF7-A8B5-BB7968BBA069}">
      <dgm:prSet/>
      <dgm:spPr/>
      <dgm:t>
        <a:bodyPr/>
        <a:lstStyle/>
        <a:p>
          <a:endParaRPr lang="en-US"/>
        </a:p>
      </dgm:t>
    </dgm:pt>
    <dgm:pt modelId="{C68D4F67-8C4D-4A7E-BD32-34FE6E499157}" type="sibTrans" cxnId="{D8562526-3905-4DF7-A8B5-BB7968BBA069}">
      <dgm:prSet/>
      <dgm:spPr/>
      <dgm:t>
        <a:bodyPr/>
        <a:lstStyle/>
        <a:p>
          <a:endParaRPr lang="en-US"/>
        </a:p>
      </dgm:t>
    </dgm:pt>
    <dgm:pt modelId="{F4770EFC-ACAC-4387-90E9-F3E7FDDBED6B}">
      <dgm:prSet phldrT="[Text]" custT="1"/>
      <dgm:spPr/>
      <dgm:t>
        <a:bodyPr/>
        <a:lstStyle/>
        <a:p>
          <a:r>
            <a:rPr lang="en-US" sz="1800" dirty="0" smtClean="0"/>
            <a:t>Validator mem-</a:t>
          </a:r>
          <a:r>
            <a:rPr lang="en-US" sz="1800" dirty="0" err="1" smtClean="0"/>
            <a:t>validasi</a:t>
          </a:r>
          <a:r>
            <a:rPr lang="en-US" sz="1800" dirty="0" smtClean="0"/>
            <a:t> data </a:t>
          </a:r>
          <a:r>
            <a:rPr lang="en-US" sz="1800" dirty="0" err="1" smtClean="0"/>
            <a:t>katalog</a:t>
          </a:r>
          <a:endParaRPr lang="en-US" sz="1800" dirty="0"/>
        </a:p>
      </dgm:t>
    </dgm:pt>
    <dgm:pt modelId="{25D0688D-4E74-4114-A878-69F058A195C2}" type="parTrans" cxnId="{38E2FD0C-1AC2-4AAF-9BD1-797A5E39B438}">
      <dgm:prSet/>
      <dgm:spPr/>
      <dgm:t>
        <a:bodyPr/>
        <a:lstStyle/>
        <a:p>
          <a:endParaRPr lang="en-US"/>
        </a:p>
      </dgm:t>
    </dgm:pt>
    <dgm:pt modelId="{4A353E98-1B33-40FE-BE8A-77C5E72D905A}" type="sibTrans" cxnId="{38E2FD0C-1AC2-4AAF-9BD1-797A5E39B438}">
      <dgm:prSet/>
      <dgm:spPr/>
      <dgm:t>
        <a:bodyPr/>
        <a:lstStyle/>
        <a:p>
          <a:endParaRPr lang="en-US"/>
        </a:p>
      </dgm:t>
    </dgm:pt>
    <dgm:pt modelId="{B3F15599-8982-40EA-B91B-06757F257942}">
      <dgm:prSet phldrT="[Text]" custT="1"/>
      <dgm:spPr/>
      <dgm:t>
        <a:bodyPr/>
        <a:lstStyle/>
        <a:p>
          <a:r>
            <a:rPr lang="en-US" sz="1800" dirty="0" err="1" smtClean="0"/>
            <a:t>Menambahkan</a:t>
          </a:r>
          <a:r>
            <a:rPr lang="en-US" sz="1800" dirty="0" smtClean="0"/>
            <a:t> </a:t>
          </a:r>
          <a:r>
            <a:rPr lang="en-US" sz="1800" dirty="0" err="1" smtClean="0"/>
            <a:t>lokasi</a:t>
          </a:r>
          <a:r>
            <a:rPr lang="en-US" sz="1800" dirty="0" smtClean="0"/>
            <a:t>, </a:t>
          </a:r>
          <a:r>
            <a:rPr lang="en-US" sz="1800" dirty="0" err="1" smtClean="0"/>
            <a:t>nomor</a:t>
          </a:r>
          <a:r>
            <a:rPr lang="en-US" sz="1800" dirty="0" smtClean="0"/>
            <a:t> </a:t>
          </a:r>
          <a:r>
            <a:rPr lang="en-US" sz="1800" dirty="0" err="1" smtClean="0"/>
            <a:t>induk</a:t>
          </a:r>
          <a:r>
            <a:rPr lang="en-US" sz="1800" dirty="0" smtClean="0"/>
            <a:t>, </a:t>
          </a:r>
          <a:endParaRPr lang="en-US" sz="1800" dirty="0"/>
        </a:p>
      </dgm:t>
    </dgm:pt>
    <dgm:pt modelId="{6EDEC72F-F839-4509-A36A-E050138E062B}" type="parTrans" cxnId="{02EBA514-D554-470A-98BD-D454E7A970C8}">
      <dgm:prSet/>
      <dgm:spPr/>
      <dgm:t>
        <a:bodyPr/>
        <a:lstStyle/>
        <a:p>
          <a:endParaRPr lang="en-US"/>
        </a:p>
      </dgm:t>
    </dgm:pt>
    <dgm:pt modelId="{739EE41E-B2CC-4F09-8E20-6B74989D8C6E}" type="sibTrans" cxnId="{02EBA514-D554-470A-98BD-D454E7A970C8}">
      <dgm:prSet/>
      <dgm:spPr/>
      <dgm:t>
        <a:bodyPr/>
        <a:lstStyle/>
        <a:p>
          <a:endParaRPr lang="en-US"/>
        </a:p>
      </dgm:t>
    </dgm:pt>
    <dgm:pt modelId="{F52A4F16-4CD1-41FF-AAD3-36A0DE842906}">
      <dgm:prSet phldrT="[Text]" custT="1"/>
      <dgm:spPr/>
      <dgm:t>
        <a:bodyPr/>
        <a:lstStyle/>
        <a:p>
          <a:r>
            <a:rPr lang="en-US" sz="2400" dirty="0" smtClean="0"/>
            <a:t>OAI - PMP</a:t>
          </a:r>
          <a:endParaRPr lang="en-US" sz="2400" dirty="0"/>
        </a:p>
      </dgm:t>
    </dgm:pt>
    <dgm:pt modelId="{50FE7A50-0C28-4847-A1DF-08D0F50D7468}" type="parTrans" cxnId="{7C7FF3D6-061C-43D4-B69E-B63C293D55ED}">
      <dgm:prSet/>
      <dgm:spPr/>
      <dgm:t>
        <a:bodyPr/>
        <a:lstStyle/>
        <a:p>
          <a:endParaRPr lang="en-US"/>
        </a:p>
      </dgm:t>
    </dgm:pt>
    <dgm:pt modelId="{BC4EB7BE-4036-4028-8270-375EDE406C58}" type="sibTrans" cxnId="{7C7FF3D6-061C-43D4-B69E-B63C293D55ED}">
      <dgm:prSet/>
      <dgm:spPr/>
      <dgm:t>
        <a:bodyPr/>
        <a:lstStyle/>
        <a:p>
          <a:endParaRPr lang="en-US"/>
        </a:p>
      </dgm:t>
    </dgm:pt>
    <dgm:pt modelId="{63D880F5-50EF-4013-99A2-F577DD6CF8A0}">
      <dgm:prSet phldrT="[Text]" custT="1"/>
      <dgm:spPr/>
      <dgm:t>
        <a:bodyPr/>
        <a:lstStyle/>
        <a:p>
          <a:r>
            <a:rPr lang="en-US" sz="2400" dirty="0" smtClean="0"/>
            <a:t>Form Manual</a:t>
          </a:r>
          <a:endParaRPr lang="en-US" sz="2400" dirty="0"/>
        </a:p>
      </dgm:t>
    </dgm:pt>
    <dgm:pt modelId="{6499FE97-9687-4C5D-AFC3-91B256E69B6B}" type="parTrans" cxnId="{E7F39207-0346-400D-BB8C-22EC41DDDBBA}">
      <dgm:prSet/>
      <dgm:spPr/>
      <dgm:t>
        <a:bodyPr/>
        <a:lstStyle/>
        <a:p>
          <a:endParaRPr lang="en-US"/>
        </a:p>
      </dgm:t>
    </dgm:pt>
    <dgm:pt modelId="{6B6A40B8-3323-474C-B8D6-BADA9C939263}" type="sibTrans" cxnId="{E7F39207-0346-400D-BB8C-22EC41DDDBBA}">
      <dgm:prSet/>
      <dgm:spPr/>
      <dgm:t>
        <a:bodyPr/>
        <a:lstStyle/>
        <a:p>
          <a:endParaRPr lang="en-US"/>
        </a:p>
      </dgm:t>
    </dgm:pt>
    <dgm:pt modelId="{346FCC3E-327B-4AB7-ABD9-24E975694DE0}">
      <dgm:prSet phldrT="[Text]"/>
      <dgm:spPr/>
      <dgm:t>
        <a:bodyPr/>
        <a:lstStyle/>
        <a:p>
          <a:r>
            <a:rPr lang="en-US" dirty="0" err="1" smtClean="0"/>
            <a:t>Bergabung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katalog</a:t>
          </a:r>
          <a:endParaRPr lang="en-US" dirty="0"/>
        </a:p>
      </dgm:t>
    </dgm:pt>
    <dgm:pt modelId="{4C3EDEF5-1920-4C0F-808D-0AD78EC0591B}" type="parTrans" cxnId="{C1EFE7D1-05A7-4166-8D9C-045316ABDACA}">
      <dgm:prSet/>
      <dgm:spPr/>
      <dgm:t>
        <a:bodyPr/>
        <a:lstStyle/>
        <a:p>
          <a:endParaRPr lang="en-US"/>
        </a:p>
      </dgm:t>
    </dgm:pt>
    <dgm:pt modelId="{3D702580-D92C-4379-A36D-49A506729408}" type="sibTrans" cxnId="{C1EFE7D1-05A7-4166-8D9C-045316ABDACA}">
      <dgm:prSet/>
      <dgm:spPr/>
      <dgm:t>
        <a:bodyPr/>
        <a:lstStyle/>
        <a:p>
          <a:endParaRPr lang="en-US"/>
        </a:p>
      </dgm:t>
    </dgm:pt>
    <dgm:pt modelId="{102FA9B5-020F-4430-A5A7-B8F1059D58F2}">
      <dgm:prSet phldrT="[Text]"/>
      <dgm:spPr/>
      <dgm:t>
        <a:bodyPr/>
        <a:lstStyle/>
        <a:p>
          <a:r>
            <a:rPr lang="en-US" dirty="0" err="1" smtClean="0"/>
            <a:t>Membentuk</a:t>
          </a:r>
          <a:r>
            <a:rPr lang="en-US" dirty="0" smtClean="0"/>
            <a:t> </a:t>
          </a:r>
          <a:r>
            <a:rPr lang="en-US" dirty="0" err="1" smtClean="0"/>
            <a:t>katalog</a:t>
          </a:r>
          <a:r>
            <a:rPr lang="en-US" dirty="0" smtClean="0"/>
            <a:t> </a:t>
          </a:r>
          <a:r>
            <a:rPr lang="en-US" dirty="0" err="1" smtClean="0"/>
            <a:t>baru</a:t>
          </a:r>
          <a:endParaRPr lang="en-US" dirty="0"/>
        </a:p>
      </dgm:t>
    </dgm:pt>
    <dgm:pt modelId="{856C373C-D901-4EBC-9F1F-EDB3C87E2216}" type="parTrans" cxnId="{41AF8248-90FF-44C5-A607-7412185EB713}">
      <dgm:prSet/>
      <dgm:spPr/>
      <dgm:t>
        <a:bodyPr/>
        <a:lstStyle/>
        <a:p>
          <a:endParaRPr lang="en-US"/>
        </a:p>
      </dgm:t>
    </dgm:pt>
    <dgm:pt modelId="{61272859-67CC-4BFC-9219-519A620F184A}" type="sibTrans" cxnId="{41AF8248-90FF-44C5-A607-7412185EB713}">
      <dgm:prSet/>
      <dgm:spPr/>
      <dgm:t>
        <a:bodyPr/>
        <a:lstStyle/>
        <a:p>
          <a:endParaRPr lang="en-US"/>
        </a:p>
      </dgm:t>
    </dgm:pt>
    <dgm:pt modelId="{EF433A50-86F4-493B-8685-A4E38DC84D16}">
      <dgm:prSet phldrT="[Text]" custT="1"/>
      <dgm:spPr/>
      <dgm:t>
        <a:bodyPr/>
        <a:lstStyle/>
        <a:p>
          <a:r>
            <a:rPr lang="en-US" sz="1800" dirty="0" smtClean="0"/>
            <a:t>Publish </a:t>
          </a:r>
          <a:r>
            <a:rPr lang="en-US" sz="1800" dirty="0" err="1" smtClean="0"/>
            <a:t>Katalog</a:t>
          </a:r>
          <a:endParaRPr lang="en-US" sz="1800" dirty="0"/>
        </a:p>
      </dgm:t>
    </dgm:pt>
    <dgm:pt modelId="{D7964621-C5D0-4BC9-81C6-26F65C41F773}" type="parTrans" cxnId="{54E7C94E-5FFE-4065-ABF3-7463728044E0}">
      <dgm:prSet/>
      <dgm:spPr/>
      <dgm:t>
        <a:bodyPr/>
        <a:lstStyle/>
        <a:p>
          <a:endParaRPr lang="en-US"/>
        </a:p>
      </dgm:t>
    </dgm:pt>
    <dgm:pt modelId="{3963F23A-E9BD-4318-BD72-012B697A2CD3}" type="sibTrans" cxnId="{54E7C94E-5FFE-4065-ABF3-7463728044E0}">
      <dgm:prSet/>
      <dgm:spPr/>
      <dgm:t>
        <a:bodyPr/>
        <a:lstStyle/>
        <a:p>
          <a:endParaRPr lang="en-US"/>
        </a:p>
      </dgm:t>
    </dgm:pt>
    <dgm:pt modelId="{1C71BA32-861B-400C-BBA6-E3BF766DF597}">
      <dgm:prSet phldrT="[Text]" custT="1"/>
      <dgm:spPr/>
      <dgm:t>
        <a:bodyPr/>
        <a:lstStyle/>
        <a:p>
          <a:r>
            <a:rPr lang="en-US" sz="1800" dirty="0" err="1" smtClean="0"/>
            <a:t>Katalog</a:t>
          </a:r>
          <a:r>
            <a:rPr lang="en-US" sz="1800" dirty="0" smtClean="0"/>
            <a:t> </a:t>
          </a:r>
          <a:r>
            <a:rPr lang="en-US" sz="1800" dirty="0" err="1" smtClean="0"/>
            <a:t>bisa</a:t>
          </a:r>
          <a:r>
            <a:rPr lang="en-US" sz="1800" dirty="0" smtClean="0"/>
            <a:t> </a:t>
          </a:r>
          <a:r>
            <a:rPr lang="en-US" sz="1800" dirty="0" err="1" smtClean="0"/>
            <a:t>dipublikasikan</a:t>
          </a:r>
          <a:endParaRPr lang="en-US" sz="1800" dirty="0"/>
        </a:p>
      </dgm:t>
    </dgm:pt>
    <dgm:pt modelId="{2FCD5F74-2C8E-409E-9F9E-71A90F9C004E}" type="parTrans" cxnId="{41FA8647-A0C4-43CB-B3A4-D1FADC02527B}">
      <dgm:prSet/>
      <dgm:spPr/>
      <dgm:t>
        <a:bodyPr/>
        <a:lstStyle/>
        <a:p>
          <a:endParaRPr lang="en-US"/>
        </a:p>
      </dgm:t>
    </dgm:pt>
    <dgm:pt modelId="{C09E4D34-3229-4B71-8A77-DDA6F5366831}" type="sibTrans" cxnId="{41FA8647-A0C4-43CB-B3A4-D1FADC02527B}">
      <dgm:prSet/>
      <dgm:spPr/>
      <dgm:t>
        <a:bodyPr/>
        <a:lstStyle/>
        <a:p>
          <a:endParaRPr lang="en-US"/>
        </a:p>
      </dgm:t>
    </dgm:pt>
    <dgm:pt modelId="{97A22644-847E-4325-BC30-EB38C5E153CF}">
      <dgm:prSet phldrT="[Text]" custT="1"/>
      <dgm:spPr/>
      <dgm:t>
        <a:bodyPr/>
        <a:lstStyle/>
        <a:p>
          <a:r>
            <a:rPr lang="en-US" sz="2400" dirty="0" smtClean="0"/>
            <a:t>OAI - PMH</a:t>
          </a:r>
          <a:endParaRPr lang="en-US" sz="2400" dirty="0"/>
        </a:p>
      </dgm:t>
    </dgm:pt>
    <dgm:pt modelId="{5920116F-186E-48EB-B322-89099F923461}" type="parTrans" cxnId="{936E1BEC-53CA-4A84-AD63-9C8B5BD9ABC2}">
      <dgm:prSet/>
      <dgm:spPr/>
      <dgm:t>
        <a:bodyPr/>
        <a:lstStyle/>
        <a:p>
          <a:endParaRPr lang="en-US"/>
        </a:p>
      </dgm:t>
    </dgm:pt>
    <dgm:pt modelId="{A67926C1-1E29-4011-89D6-F7ED6C719C9B}" type="sibTrans" cxnId="{936E1BEC-53CA-4A84-AD63-9C8B5BD9ABC2}">
      <dgm:prSet/>
      <dgm:spPr/>
      <dgm:t>
        <a:bodyPr/>
        <a:lstStyle/>
        <a:p>
          <a:endParaRPr lang="en-US"/>
        </a:p>
      </dgm:t>
    </dgm:pt>
    <dgm:pt modelId="{9F5344E8-024D-4860-B3DB-392112C7DCC6}">
      <dgm:prSet phldrT="[Text]" custT="1"/>
      <dgm:spPr/>
      <dgm:t>
        <a:bodyPr/>
        <a:lstStyle/>
        <a:p>
          <a:r>
            <a:rPr lang="en-US" sz="1800" dirty="0" err="1" smtClean="0"/>
            <a:t>Mengisi</a:t>
          </a:r>
          <a:r>
            <a:rPr lang="en-US" sz="1800" dirty="0" smtClean="0"/>
            <a:t> </a:t>
          </a:r>
          <a:r>
            <a:rPr lang="en-US" sz="1800" dirty="0" err="1" smtClean="0"/>
            <a:t>deskripsi</a:t>
          </a:r>
          <a:r>
            <a:rPr lang="en-US" sz="1800" dirty="0" smtClean="0"/>
            <a:t> </a:t>
          </a:r>
          <a:r>
            <a:rPr lang="en-US" sz="1800" dirty="0" err="1" smtClean="0"/>
            <a:t>katalog</a:t>
          </a:r>
          <a:r>
            <a:rPr lang="en-US" sz="1800" dirty="0" smtClean="0"/>
            <a:t> (8 </a:t>
          </a:r>
          <a:r>
            <a:rPr lang="en-US" sz="1800" dirty="0" err="1" smtClean="0"/>
            <a:t>daerah</a:t>
          </a:r>
          <a:r>
            <a:rPr lang="en-US" sz="1800" dirty="0" smtClean="0"/>
            <a:t> )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metada</a:t>
          </a:r>
          <a:r>
            <a:rPr lang="en-US" sz="1800" dirty="0" smtClean="0"/>
            <a:t> MARC</a:t>
          </a:r>
          <a:endParaRPr lang="en-US" sz="1800" dirty="0"/>
        </a:p>
      </dgm:t>
    </dgm:pt>
    <dgm:pt modelId="{21881D59-8FC9-45F4-B0AA-BDADECB3F0E1}" type="parTrans" cxnId="{3F2945F4-4F41-4DCF-B4B3-3B77F7DC0AAA}">
      <dgm:prSet/>
      <dgm:spPr/>
      <dgm:t>
        <a:bodyPr/>
        <a:lstStyle/>
        <a:p>
          <a:endParaRPr lang="en-US"/>
        </a:p>
      </dgm:t>
    </dgm:pt>
    <dgm:pt modelId="{3F637B35-B24E-4AAD-9183-0F95D430DFDA}" type="sibTrans" cxnId="{3F2945F4-4F41-4DCF-B4B3-3B77F7DC0AAA}">
      <dgm:prSet/>
      <dgm:spPr/>
      <dgm:t>
        <a:bodyPr/>
        <a:lstStyle/>
        <a:p>
          <a:endParaRPr lang="en-US"/>
        </a:p>
      </dgm:t>
    </dgm:pt>
    <dgm:pt modelId="{49AD8BCB-421F-48FD-B266-059F0568B07E}" type="pres">
      <dgm:prSet presAssocID="{4611CA60-6D93-45B4-A7AD-43DA568276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16EC94-E644-4411-B288-FE4161E1A51D}" type="pres">
      <dgm:prSet presAssocID="{4611CA60-6D93-45B4-A7AD-43DA5682762D}" presName="tSp" presStyleCnt="0"/>
      <dgm:spPr/>
    </dgm:pt>
    <dgm:pt modelId="{61A80277-8286-4ADD-B1BB-AA4FE2768B2A}" type="pres">
      <dgm:prSet presAssocID="{4611CA60-6D93-45B4-A7AD-43DA5682762D}" presName="bSp" presStyleCnt="0"/>
      <dgm:spPr/>
    </dgm:pt>
    <dgm:pt modelId="{360D25A7-AC69-4985-A2F0-B9B365DFFE1A}" type="pres">
      <dgm:prSet presAssocID="{4611CA60-6D93-45B4-A7AD-43DA5682762D}" presName="process" presStyleCnt="0"/>
      <dgm:spPr/>
    </dgm:pt>
    <dgm:pt modelId="{3D7D118B-A296-4A7F-8C7A-53AAD98684B1}" type="pres">
      <dgm:prSet presAssocID="{41841840-3092-4497-ABFB-581FB5F08C96}" presName="composite1" presStyleCnt="0"/>
      <dgm:spPr/>
    </dgm:pt>
    <dgm:pt modelId="{2B375D55-417E-466C-85AE-AA2149CF16A4}" type="pres">
      <dgm:prSet presAssocID="{41841840-3092-4497-ABFB-581FB5F08C96}" presName="dummyNode1" presStyleLbl="node1" presStyleIdx="0" presStyleCnt="4"/>
      <dgm:spPr/>
    </dgm:pt>
    <dgm:pt modelId="{63801CB8-B086-44A7-803B-DCDA40F7C88E}" type="pres">
      <dgm:prSet presAssocID="{41841840-3092-4497-ABFB-581FB5F08C96}" presName="childNode1" presStyleLbl="bgAcc1" presStyleIdx="0" presStyleCnt="4" custScaleY="166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4795F-4A6F-4184-868C-710762DA1A3E}" type="pres">
      <dgm:prSet presAssocID="{41841840-3092-4497-ABFB-581FB5F08C9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DCE77-872C-4C2F-B060-D9DDEA0EEB10}" type="pres">
      <dgm:prSet presAssocID="{41841840-3092-4497-ABFB-581FB5F08C96}" presName="parentNode1" presStyleLbl="node1" presStyleIdx="0" presStyleCnt="4" custLinFactY="768820" custLinFactNeighborX="698" custLinFactNeighborY="8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66911-D521-4ECC-AD86-5161938746B6}" type="pres">
      <dgm:prSet presAssocID="{41841840-3092-4497-ABFB-581FB5F08C96}" presName="connSite1" presStyleCnt="0"/>
      <dgm:spPr/>
    </dgm:pt>
    <dgm:pt modelId="{6BE709AB-BA3F-4CFD-AB3F-BBEB1036E974}" type="pres">
      <dgm:prSet presAssocID="{1AF1C3A0-E3E8-4A3A-9116-6E44B1381308}" presName="Name9" presStyleLbl="sibTrans2D1" presStyleIdx="0" presStyleCnt="3" custLinFactNeighborX="552" custLinFactNeighborY="9383"/>
      <dgm:spPr/>
      <dgm:t>
        <a:bodyPr/>
        <a:lstStyle/>
        <a:p>
          <a:endParaRPr lang="en-US"/>
        </a:p>
      </dgm:t>
    </dgm:pt>
    <dgm:pt modelId="{3C25748C-7EF4-43FE-92F1-7A208623600A}" type="pres">
      <dgm:prSet presAssocID="{D3B972B0-53B4-4666-A222-F09173C4E09B}" presName="composite2" presStyleCnt="0"/>
      <dgm:spPr/>
    </dgm:pt>
    <dgm:pt modelId="{15A6ADE8-9883-4183-B595-F87C0567C982}" type="pres">
      <dgm:prSet presAssocID="{D3B972B0-53B4-4666-A222-F09173C4E09B}" presName="dummyNode2" presStyleLbl="node1" presStyleIdx="0" presStyleCnt="4"/>
      <dgm:spPr/>
    </dgm:pt>
    <dgm:pt modelId="{677FF645-E4C8-432A-B511-9618C8808F47}" type="pres">
      <dgm:prSet presAssocID="{D3B972B0-53B4-4666-A222-F09173C4E09B}" presName="childNode2" presStyleLbl="bgAcc1" presStyleIdx="1" presStyleCnt="4" custScaleY="166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A135-CA21-44E9-BF52-C75CB215F638}" type="pres">
      <dgm:prSet presAssocID="{D3B972B0-53B4-4666-A222-F09173C4E09B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356B1-894B-45CB-9F81-FB1EFF536BFF}" type="pres">
      <dgm:prSet presAssocID="{D3B972B0-53B4-4666-A222-F09173C4E09B}" presName="parentNode2" presStyleLbl="node1" presStyleIdx="1" presStyleCnt="4" custLinFactY="-700000" custLinFactNeighborX="5" custLinFactNeighborY="-7567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BD9F1-4BE3-4340-8FEC-0168B332FAE9}" type="pres">
      <dgm:prSet presAssocID="{D3B972B0-53B4-4666-A222-F09173C4E09B}" presName="connSite2" presStyleCnt="0"/>
      <dgm:spPr/>
    </dgm:pt>
    <dgm:pt modelId="{22BFC485-0AAE-4A34-900C-425CDC371CCE}" type="pres">
      <dgm:prSet presAssocID="{9EE1B60C-82CA-402C-8203-BC300A77D0FD}" presName="Name18" presStyleLbl="sibTrans2D1" presStyleIdx="1" presStyleCnt="3" custLinFactNeighborX="498" custLinFactNeighborY="-6473"/>
      <dgm:spPr/>
      <dgm:t>
        <a:bodyPr/>
        <a:lstStyle/>
        <a:p>
          <a:endParaRPr lang="en-US"/>
        </a:p>
      </dgm:t>
    </dgm:pt>
    <dgm:pt modelId="{BB329FDE-EF12-4C7C-A89C-1054C9ADF125}" type="pres">
      <dgm:prSet presAssocID="{F4770EFC-ACAC-4387-90E9-F3E7FDDBED6B}" presName="composite1" presStyleCnt="0"/>
      <dgm:spPr/>
    </dgm:pt>
    <dgm:pt modelId="{FC7CA3C3-94CC-47C5-84FF-73590BE612B2}" type="pres">
      <dgm:prSet presAssocID="{F4770EFC-ACAC-4387-90E9-F3E7FDDBED6B}" presName="dummyNode1" presStyleLbl="node1" presStyleIdx="1" presStyleCnt="4"/>
      <dgm:spPr/>
    </dgm:pt>
    <dgm:pt modelId="{E8013A58-7217-41E3-8C46-42BC5FB2DEDD}" type="pres">
      <dgm:prSet presAssocID="{F4770EFC-ACAC-4387-90E9-F3E7FDDBED6B}" presName="childNode1" presStyleLbl="bgAcc1" presStyleIdx="2" presStyleCnt="4" custScaleY="166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D531C-712A-43AB-AEAC-2BDD0B423048}" type="pres">
      <dgm:prSet presAssocID="{F4770EFC-ACAC-4387-90E9-F3E7FDDBED6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A03C3-2D32-4675-87D3-85FF1E41A73E}" type="pres">
      <dgm:prSet presAssocID="{F4770EFC-ACAC-4387-90E9-F3E7FDDBED6B}" presName="parentNode1" presStyleLbl="node1" presStyleIdx="2" presStyleCnt="4" custLinFactY="768820" custLinFactNeighborX="698" custLinFactNeighborY="8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3F0A4-34B3-4722-8548-928182597AEB}" type="pres">
      <dgm:prSet presAssocID="{F4770EFC-ACAC-4387-90E9-F3E7FDDBED6B}" presName="connSite1" presStyleCnt="0"/>
      <dgm:spPr/>
    </dgm:pt>
    <dgm:pt modelId="{E2113935-6FD2-4070-A73D-4DED954557BA}" type="pres">
      <dgm:prSet presAssocID="{4A353E98-1B33-40FE-BE8A-77C5E72D905A}" presName="Name9" presStyleLbl="sibTrans2D1" presStyleIdx="2" presStyleCnt="3" custLinFactNeighborX="552" custLinFactNeighborY="9383"/>
      <dgm:spPr/>
      <dgm:t>
        <a:bodyPr/>
        <a:lstStyle/>
        <a:p>
          <a:endParaRPr lang="en-US"/>
        </a:p>
      </dgm:t>
    </dgm:pt>
    <dgm:pt modelId="{16C7BC4C-689F-4AE0-9C7C-E2C6485199DE}" type="pres">
      <dgm:prSet presAssocID="{EF433A50-86F4-493B-8685-A4E38DC84D16}" presName="composite2" presStyleCnt="0"/>
      <dgm:spPr/>
    </dgm:pt>
    <dgm:pt modelId="{FE4C7539-F890-442B-A20F-287EBCCC2FA6}" type="pres">
      <dgm:prSet presAssocID="{EF433A50-86F4-493B-8685-A4E38DC84D16}" presName="dummyNode2" presStyleLbl="node1" presStyleIdx="2" presStyleCnt="4"/>
      <dgm:spPr/>
    </dgm:pt>
    <dgm:pt modelId="{F893DB85-803F-4903-972A-F8E8DC35A282}" type="pres">
      <dgm:prSet presAssocID="{EF433A50-86F4-493B-8685-A4E38DC84D16}" presName="childNode2" presStyleLbl="bgAcc1" presStyleIdx="3" presStyleCnt="4" custScaleY="166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B5E8C-4E30-4E98-B43D-E5D4804E3691}" type="pres">
      <dgm:prSet presAssocID="{EF433A50-86F4-493B-8685-A4E38DC84D16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86660-915F-49E6-BC2C-DCD7655D9AF1}" type="pres">
      <dgm:prSet presAssocID="{EF433A50-86F4-493B-8685-A4E38DC84D16}" presName="parentNode2" presStyleLbl="node1" presStyleIdx="3" presStyleCnt="4" custLinFactY="-700000" custLinFactNeighborX="5" custLinFactNeighborY="-7567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B25F1-5DBF-463B-9BB5-0A7425D5A636}" type="pres">
      <dgm:prSet presAssocID="{EF433A50-86F4-493B-8685-A4E38DC84D16}" presName="connSite2" presStyleCnt="0"/>
      <dgm:spPr/>
    </dgm:pt>
  </dgm:ptLst>
  <dgm:cxnLst>
    <dgm:cxn modelId="{8A4D81ED-B933-461D-810B-90403EB2F4B9}" type="presOf" srcId="{97A22644-847E-4325-BC30-EB38C5E153CF}" destId="{FD74795F-4A6F-4184-868C-710762DA1A3E}" srcOrd="1" destOrd="3" presId="urn:microsoft.com/office/officeart/2005/8/layout/hProcess4"/>
    <dgm:cxn modelId="{65AD430C-15AD-42CA-BB02-9B52609C746C}" type="presOf" srcId="{63D880F5-50EF-4013-99A2-F577DD6CF8A0}" destId="{FD74795F-4A6F-4184-868C-710762DA1A3E}" srcOrd="1" destOrd="1" presId="urn:microsoft.com/office/officeart/2005/8/layout/hProcess4"/>
    <dgm:cxn modelId="{7C7FF3D6-061C-43D4-B69E-B63C293D55ED}" srcId="{41841840-3092-4497-ABFB-581FB5F08C96}" destId="{F52A4F16-4CD1-41FF-AAD3-36A0DE842906}" srcOrd="2" destOrd="0" parTransId="{50FE7A50-0C28-4847-A1DF-08D0F50D7468}" sibTransId="{BC4EB7BE-4036-4028-8270-375EDE406C58}"/>
    <dgm:cxn modelId="{2011F88F-C6CD-4C7A-A9D8-71D20CDAAA73}" type="presOf" srcId="{C7132A13-753D-4A88-8498-08EB9C80E7CE}" destId="{6278A135-CA21-44E9-BF52-C75CB215F638}" srcOrd="1" destOrd="0" presId="urn:microsoft.com/office/officeart/2005/8/layout/hProcess4"/>
    <dgm:cxn modelId="{D8578194-5719-4930-A9CB-06CE78003A41}" type="presOf" srcId="{1C71BA32-861B-400C-BBA6-E3BF766DF597}" destId="{F893DB85-803F-4903-972A-F8E8DC35A282}" srcOrd="0" destOrd="0" presId="urn:microsoft.com/office/officeart/2005/8/layout/hProcess4"/>
    <dgm:cxn modelId="{C1EFE7D1-05A7-4166-8D9C-045316ABDACA}" srcId="{C7132A13-753D-4A88-8498-08EB9C80E7CE}" destId="{346FCC3E-327B-4AB7-ABD9-24E975694DE0}" srcOrd="0" destOrd="0" parTransId="{4C3EDEF5-1920-4C0F-808D-0AD78EC0591B}" sibTransId="{3D702580-D92C-4379-A36D-49A506729408}"/>
    <dgm:cxn modelId="{906598EB-B757-4452-9036-551EDF2EB077}" srcId="{4611CA60-6D93-45B4-A7AD-43DA5682762D}" destId="{D3B972B0-53B4-4666-A222-F09173C4E09B}" srcOrd="1" destOrd="0" parTransId="{EF18B0F5-2274-47B5-B718-5F15E510EA55}" sibTransId="{9EE1B60C-82CA-402C-8203-BC300A77D0FD}"/>
    <dgm:cxn modelId="{3F2945F4-4F41-4DCF-B4B3-3B77F7DC0AAA}" srcId="{F4770EFC-ACAC-4387-90E9-F3E7FDDBED6B}" destId="{9F5344E8-024D-4860-B3DB-392112C7DCC6}" srcOrd="1" destOrd="0" parTransId="{21881D59-8FC9-45F4-B0AA-BDADECB3F0E1}" sibTransId="{3F637B35-B24E-4AAD-9183-0F95D430DFDA}"/>
    <dgm:cxn modelId="{682A24CC-5298-46D1-AC58-1CDAC9367A6E}" type="presOf" srcId="{01339B71-215C-4097-B97A-2AAAA3B806EA}" destId="{6278A135-CA21-44E9-BF52-C75CB215F638}" srcOrd="1" destOrd="2" presId="urn:microsoft.com/office/officeart/2005/8/layout/hProcess4"/>
    <dgm:cxn modelId="{7E30F9FD-137D-4E59-8162-BC6B75FACF5F}" type="presOf" srcId="{102FA9B5-020F-4430-A5A7-B8F1059D58F2}" destId="{677FF645-E4C8-432A-B511-9618C8808F47}" srcOrd="0" destOrd="3" presId="urn:microsoft.com/office/officeart/2005/8/layout/hProcess4"/>
    <dgm:cxn modelId="{B76DCD3C-2126-464D-830E-23B712A1780A}" type="presOf" srcId="{D3B972B0-53B4-4666-A222-F09173C4E09B}" destId="{8A9356B1-894B-45CB-9F81-FB1EFF536BFF}" srcOrd="0" destOrd="0" presId="urn:microsoft.com/office/officeart/2005/8/layout/hProcess4"/>
    <dgm:cxn modelId="{38E2FD0C-1AC2-4AAF-9BD1-797A5E39B438}" srcId="{4611CA60-6D93-45B4-A7AD-43DA5682762D}" destId="{F4770EFC-ACAC-4387-90E9-F3E7FDDBED6B}" srcOrd="2" destOrd="0" parTransId="{25D0688D-4E74-4114-A878-69F058A195C2}" sibTransId="{4A353E98-1B33-40FE-BE8A-77C5E72D905A}"/>
    <dgm:cxn modelId="{53D72652-D543-4FEE-997F-116F8A4148E8}" type="presOf" srcId="{102FA9B5-020F-4430-A5A7-B8F1059D58F2}" destId="{6278A135-CA21-44E9-BF52-C75CB215F638}" srcOrd="1" destOrd="3" presId="urn:microsoft.com/office/officeart/2005/8/layout/hProcess4"/>
    <dgm:cxn modelId="{C72D0D36-4356-4BD7-8111-3D9494526F21}" type="presOf" srcId="{9F5344E8-024D-4860-B3DB-392112C7DCC6}" destId="{E8013A58-7217-41E3-8C46-42BC5FB2DEDD}" srcOrd="0" destOrd="1" presId="urn:microsoft.com/office/officeart/2005/8/layout/hProcess4"/>
    <dgm:cxn modelId="{47678207-FC98-49EC-8080-1E9781DDBA30}" srcId="{4611CA60-6D93-45B4-A7AD-43DA5682762D}" destId="{41841840-3092-4497-ABFB-581FB5F08C96}" srcOrd="0" destOrd="0" parTransId="{867D2E06-D846-4F5F-BEFE-C49FA903899D}" sibTransId="{1AF1C3A0-E3E8-4A3A-9116-6E44B1381308}"/>
    <dgm:cxn modelId="{4ABAB823-F617-4C0C-928F-88AE68B65336}" type="presOf" srcId="{9EE1B60C-82CA-402C-8203-BC300A77D0FD}" destId="{22BFC485-0AAE-4A34-900C-425CDC371CCE}" srcOrd="0" destOrd="0" presId="urn:microsoft.com/office/officeart/2005/8/layout/hProcess4"/>
    <dgm:cxn modelId="{FC3E9222-2AA8-4B7D-9176-A249D66283DE}" type="presOf" srcId="{1AF1C3A0-E3E8-4A3A-9116-6E44B1381308}" destId="{6BE709AB-BA3F-4CFD-AB3F-BBEB1036E974}" srcOrd="0" destOrd="0" presId="urn:microsoft.com/office/officeart/2005/8/layout/hProcess4"/>
    <dgm:cxn modelId="{54E7C94E-5FFE-4065-ABF3-7463728044E0}" srcId="{4611CA60-6D93-45B4-A7AD-43DA5682762D}" destId="{EF433A50-86F4-493B-8685-A4E38DC84D16}" srcOrd="3" destOrd="0" parTransId="{D7964621-C5D0-4BC9-81C6-26F65C41F773}" sibTransId="{3963F23A-E9BD-4318-BD72-012B697A2CD3}"/>
    <dgm:cxn modelId="{BBA0CF39-6015-43A0-A8ED-59843B5B44EC}" type="presOf" srcId="{B3F15599-8982-40EA-B91B-06757F257942}" destId="{24BD531C-712A-43AB-AEAC-2BDD0B423048}" srcOrd="1" destOrd="0" presId="urn:microsoft.com/office/officeart/2005/8/layout/hProcess4"/>
    <dgm:cxn modelId="{7F8E05F2-77DA-41C0-B6DD-EB5125F226E1}" type="presOf" srcId="{9F5344E8-024D-4860-B3DB-392112C7DCC6}" destId="{24BD531C-712A-43AB-AEAC-2BDD0B423048}" srcOrd="1" destOrd="1" presId="urn:microsoft.com/office/officeart/2005/8/layout/hProcess4"/>
    <dgm:cxn modelId="{E7F39207-0346-400D-BB8C-22EC41DDDBBA}" srcId="{41841840-3092-4497-ABFB-581FB5F08C96}" destId="{63D880F5-50EF-4013-99A2-F577DD6CF8A0}" srcOrd="1" destOrd="0" parTransId="{6499FE97-9687-4C5D-AFC3-91B256E69B6B}" sibTransId="{6B6A40B8-3323-474C-B8D6-BADA9C939263}"/>
    <dgm:cxn modelId="{41AF8248-90FF-44C5-A607-7412185EB713}" srcId="{01339B71-215C-4097-B97A-2AAAA3B806EA}" destId="{102FA9B5-020F-4430-A5A7-B8F1059D58F2}" srcOrd="0" destOrd="0" parTransId="{856C373C-D901-4EBC-9F1F-EDB3C87E2216}" sibTransId="{61272859-67CC-4BFC-9219-519A620F184A}"/>
    <dgm:cxn modelId="{41FA8647-A0C4-43CB-B3A4-D1FADC02527B}" srcId="{EF433A50-86F4-493B-8685-A4E38DC84D16}" destId="{1C71BA32-861B-400C-BBA6-E3BF766DF597}" srcOrd="0" destOrd="0" parTransId="{2FCD5F74-2C8E-409E-9F9E-71A90F9C004E}" sibTransId="{C09E4D34-3229-4B71-8A77-DDA6F5366831}"/>
    <dgm:cxn modelId="{D8562526-3905-4DF7-A8B5-BB7968BBA069}" srcId="{D3B972B0-53B4-4666-A222-F09173C4E09B}" destId="{01339B71-215C-4097-B97A-2AAAA3B806EA}" srcOrd="1" destOrd="0" parTransId="{FB1BB87F-9FFB-4A58-B04D-F940C6257392}" sibTransId="{C68D4F67-8C4D-4A7E-BD32-34FE6E499157}"/>
    <dgm:cxn modelId="{B90433A0-34F9-45B4-803C-AEAE41AC7CF5}" type="presOf" srcId="{F4770EFC-ACAC-4387-90E9-F3E7FDDBED6B}" destId="{BECA03C3-2D32-4675-87D3-85FF1E41A73E}" srcOrd="0" destOrd="0" presId="urn:microsoft.com/office/officeart/2005/8/layout/hProcess4"/>
    <dgm:cxn modelId="{35280F98-972F-4B46-AEDE-D478A6E11EFA}" type="presOf" srcId="{4A353E98-1B33-40FE-BE8A-77C5E72D905A}" destId="{E2113935-6FD2-4070-A73D-4DED954557BA}" srcOrd="0" destOrd="0" presId="urn:microsoft.com/office/officeart/2005/8/layout/hProcess4"/>
    <dgm:cxn modelId="{9D48A806-EBE0-400D-A4F3-EEFC7258337B}" type="presOf" srcId="{41841840-3092-4497-ABFB-581FB5F08C96}" destId="{9B8DCE77-872C-4C2F-B060-D9DDEA0EEB10}" srcOrd="0" destOrd="0" presId="urn:microsoft.com/office/officeart/2005/8/layout/hProcess4"/>
    <dgm:cxn modelId="{C68FBAAE-70FF-4B57-85E0-6B5CCEEAC759}" type="presOf" srcId="{F52A4F16-4CD1-41FF-AAD3-36A0DE842906}" destId="{63801CB8-B086-44A7-803B-DCDA40F7C88E}" srcOrd="0" destOrd="2" presId="urn:microsoft.com/office/officeart/2005/8/layout/hProcess4"/>
    <dgm:cxn modelId="{C8CCF13E-47E6-4EFC-9312-ECAADEF490C5}" srcId="{41841840-3092-4497-ABFB-581FB5F08C96}" destId="{C0520F7B-E060-4150-A66A-BDF86DAF1E74}" srcOrd="0" destOrd="0" parTransId="{C66D6F0A-9702-4405-B04F-B42805B82613}" sibTransId="{71F2C5E6-94B9-470E-A10A-DECC1DB7D369}"/>
    <dgm:cxn modelId="{F5B0D68B-3A78-4945-979A-223A0B287015}" type="presOf" srcId="{4611CA60-6D93-45B4-A7AD-43DA5682762D}" destId="{49AD8BCB-421F-48FD-B266-059F0568B07E}" srcOrd="0" destOrd="0" presId="urn:microsoft.com/office/officeart/2005/8/layout/hProcess4"/>
    <dgm:cxn modelId="{936E1BEC-53CA-4A84-AD63-9C8B5BD9ABC2}" srcId="{41841840-3092-4497-ABFB-581FB5F08C96}" destId="{97A22644-847E-4325-BC30-EB38C5E153CF}" srcOrd="3" destOrd="0" parTransId="{5920116F-186E-48EB-B322-89099F923461}" sibTransId="{A67926C1-1E29-4011-89D6-F7ED6C719C9B}"/>
    <dgm:cxn modelId="{FAD91AF0-6675-4F43-8E67-9DD159259983}" type="presOf" srcId="{1C71BA32-861B-400C-BBA6-E3BF766DF597}" destId="{36CB5E8C-4E30-4E98-B43D-E5D4804E3691}" srcOrd="1" destOrd="0" presId="urn:microsoft.com/office/officeart/2005/8/layout/hProcess4"/>
    <dgm:cxn modelId="{D626F072-3716-4590-9C07-1647AE900CC6}" type="presOf" srcId="{EF433A50-86F4-493B-8685-A4E38DC84D16}" destId="{A7386660-915F-49E6-BC2C-DCD7655D9AF1}" srcOrd="0" destOrd="0" presId="urn:microsoft.com/office/officeart/2005/8/layout/hProcess4"/>
    <dgm:cxn modelId="{652DF5EA-8191-4D9D-9DAB-9193F857A4B6}" type="presOf" srcId="{01339B71-215C-4097-B97A-2AAAA3B806EA}" destId="{677FF645-E4C8-432A-B511-9618C8808F47}" srcOrd="0" destOrd="2" presId="urn:microsoft.com/office/officeart/2005/8/layout/hProcess4"/>
    <dgm:cxn modelId="{BA0BA795-7228-4E6D-AE23-1E87CC0BE6AE}" type="presOf" srcId="{C0520F7B-E060-4150-A66A-BDF86DAF1E74}" destId="{FD74795F-4A6F-4184-868C-710762DA1A3E}" srcOrd="1" destOrd="0" presId="urn:microsoft.com/office/officeart/2005/8/layout/hProcess4"/>
    <dgm:cxn modelId="{338E6511-CCD0-4A53-AE92-B46E525F0C28}" type="presOf" srcId="{97A22644-847E-4325-BC30-EB38C5E153CF}" destId="{63801CB8-B086-44A7-803B-DCDA40F7C88E}" srcOrd="0" destOrd="3" presId="urn:microsoft.com/office/officeart/2005/8/layout/hProcess4"/>
    <dgm:cxn modelId="{37D0F277-7E75-4F2F-8CA6-1C23883D95B4}" srcId="{D3B972B0-53B4-4666-A222-F09173C4E09B}" destId="{C7132A13-753D-4A88-8498-08EB9C80E7CE}" srcOrd="0" destOrd="0" parTransId="{26E7EDBF-3F0F-4AC2-97C9-4A9CF30CD673}" sibTransId="{40C8F92A-17A4-450C-A191-5B7E06D56199}"/>
    <dgm:cxn modelId="{A11BA910-9FC9-4822-AB50-007D5C50C197}" type="presOf" srcId="{346FCC3E-327B-4AB7-ABD9-24E975694DE0}" destId="{6278A135-CA21-44E9-BF52-C75CB215F638}" srcOrd="1" destOrd="1" presId="urn:microsoft.com/office/officeart/2005/8/layout/hProcess4"/>
    <dgm:cxn modelId="{D20C99A9-77AD-4F72-B770-33100F85F4DD}" type="presOf" srcId="{346FCC3E-327B-4AB7-ABD9-24E975694DE0}" destId="{677FF645-E4C8-432A-B511-9618C8808F47}" srcOrd="0" destOrd="1" presId="urn:microsoft.com/office/officeart/2005/8/layout/hProcess4"/>
    <dgm:cxn modelId="{3DBB378A-A2EF-4B38-B7BA-72B11D1258EB}" type="presOf" srcId="{F52A4F16-4CD1-41FF-AAD3-36A0DE842906}" destId="{FD74795F-4A6F-4184-868C-710762DA1A3E}" srcOrd="1" destOrd="2" presId="urn:microsoft.com/office/officeart/2005/8/layout/hProcess4"/>
    <dgm:cxn modelId="{73EF4A94-C877-4824-93CD-1915E5695400}" type="presOf" srcId="{C7132A13-753D-4A88-8498-08EB9C80E7CE}" destId="{677FF645-E4C8-432A-B511-9618C8808F47}" srcOrd="0" destOrd="0" presId="urn:microsoft.com/office/officeart/2005/8/layout/hProcess4"/>
    <dgm:cxn modelId="{07866BCB-AE6A-4DB5-8B68-DA35FCE3641B}" type="presOf" srcId="{B3F15599-8982-40EA-B91B-06757F257942}" destId="{E8013A58-7217-41E3-8C46-42BC5FB2DEDD}" srcOrd="0" destOrd="0" presId="urn:microsoft.com/office/officeart/2005/8/layout/hProcess4"/>
    <dgm:cxn modelId="{946E3B99-13E6-4485-A16E-50CED8AF92AC}" type="presOf" srcId="{C0520F7B-E060-4150-A66A-BDF86DAF1E74}" destId="{63801CB8-B086-44A7-803B-DCDA40F7C88E}" srcOrd="0" destOrd="0" presId="urn:microsoft.com/office/officeart/2005/8/layout/hProcess4"/>
    <dgm:cxn modelId="{BD13C75E-CD47-4CE6-8072-F6A607F7484C}" type="presOf" srcId="{63D880F5-50EF-4013-99A2-F577DD6CF8A0}" destId="{63801CB8-B086-44A7-803B-DCDA40F7C88E}" srcOrd="0" destOrd="1" presId="urn:microsoft.com/office/officeart/2005/8/layout/hProcess4"/>
    <dgm:cxn modelId="{02EBA514-D554-470A-98BD-D454E7A970C8}" srcId="{F4770EFC-ACAC-4387-90E9-F3E7FDDBED6B}" destId="{B3F15599-8982-40EA-B91B-06757F257942}" srcOrd="0" destOrd="0" parTransId="{6EDEC72F-F839-4509-A36A-E050138E062B}" sibTransId="{739EE41E-B2CC-4F09-8E20-6B74989D8C6E}"/>
    <dgm:cxn modelId="{7F875E08-AA22-4BB5-A770-65F3A360C514}" type="presParOf" srcId="{49AD8BCB-421F-48FD-B266-059F0568B07E}" destId="{9816EC94-E644-4411-B288-FE4161E1A51D}" srcOrd="0" destOrd="0" presId="urn:microsoft.com/office/officeart/2005/8/layout/hProcess4"/>
    <dgm:cxn modelId="{F367B92D-8C18-4723-8545-79BB4085440C}" type="presParOf" srcId="{49AD8BCB-421F-48FD-B266-059F0568B07E}" destId="{61A80277-8286-4ADD-B1BB-AA4FE2768B2A}" srcOrd="1" destOrd="0" presId="urn:microsoft.com/office/officeart/2005/8/layout/hProcess4"/>
    <dgm:cxn modelId="{A49F64BA-547A-47CB-BF26-B27A7A0F6A64}" type="presParOf" srcId="{49AD8BCB-421F-48FD-B266-059F0568B07E}" destId="{360D25A7-AC69-4985-A2F0-B9B365DFFE1A}" srcOrd="2" destOrd="0" presId="urn:microsoft.com/office/officeart/2005/8/layout/hProcess4"/>
    <dgm:cxn modelId="{C6F4528B-4A6C-49B7-BD42-8CC5A1C824F5}" type="presParOf" srcId="{360D25A7-AC69-4985-A2F0-B9B365DFFE1A}" destId="{3D7D118B-A296-4A7F-8C7A-53AAD98684B1}" srcOrd="0" destOrd="0" presId="urn:microsoft.com/office/officeart/2005/8/layout/hProcess4"/>
    <dgm:cxn modelId="{A82B18D7-CACB-45F5-A13A-FD738F1C9710}" type="presParOf" srcId="{3D7D118B-A296-4A7F-8C7A-53AAD98684B1}" destId="{2B375D55-417E-466C-85AE-AA2149CF16A4}" srcOrd="0" destOrd="0" presId="urn:microsoft.com/office/officeart/2005/8/layout/hProcess4"/>
    <dgm:cxn modelId="{83E312DF-5408-4376-A4F7-15A511109F81}" type="presParOf" srcId="{3D7D118B-A296-4A7F-8C7A-53AAD98684B1}" destId="{63801CB8-B086-44A7-803B-DCDA40F7C88E}" srcOrd="1" destOrd="0" presId="urn:microsoft.com/office/officeart/2005/8/layout/hProcess4"/>
    <dgm:cxn modelId="{CDB14F5D-484A-4FDE-BC6A-BC4EE28BF01C}" type="presParOf" srcId="{3D7D118B-A296-4A7F-8C7A-53AAD98684B1}" destId="{FD74795F-4A6F-4184-868C-710762DA1A3E}" srcOrd="2" destOrd="0" presId="urn:microsoft.com/office/officeart/2005/8/layout/hProcess4"/>
    <dgm:cxn modelId="{C3DD2361-94F6-4782-8C6C-E347C3EF28A3}" type="presParOf" srcId="{3D7D118B-A296-4A7F-8C7A-53AAD98684B1}" destId="{9B8DCE77-872C-4C2F-B060-D9DDEA0EEB10}" srcOrd="3" destOrd="0" presId="urn:microsoft.com/office/officeart/2005/8/layout/hProcess4"/>
    <dgm:cxn modelId="{2F4FF762-5050-4FD0-BDA4-24622C869E5E}" type="presParOf" srcId="{3D7D118B-A296-4A7F-8C7A-53AAD98684B1}" destId="{D5B66911-D521-4ECC-AD86-5161938746B6}" srcOrd="4" destOrd="0" presId="urn:microsoft.com/office/officeart/2005/8/layout/hProcess4"/>
    <dgm:cxn modelId="{9EB65375-3CC9-46D5-8AFA-FE2F844BAD28}" type="presParOf" srcId="{360D25A7-AC69-4985-A2F0-B9B365DFFE1A}" destId="{6BE709AB-BA3F-4CFD-AB3F-BBEB1036E974}" srcOrd="1" destOrd="0" presId="urn:microsoft.com/office/officeart/2005/8/layout/hProcess4"/>
    <dgm:cxn modelId="{431599B0-799D-48F0-848C-D5D46117082B}" type="presParOf" srcId="{360D25A7-AC69-4985-A2F0-B9B365DFFE1A}" destId="{3C25748C-7EF4-43FE-92F1-7A208623600A}" srcOrd="2" destOrd="0" presId="urn:microsoft.com/office/officeart/2005/8/layout/hProcess4"/>
    <dgm:cxn modelId="{17351E48-2ED6-4BC0-81A0-9C78B16E8767}" type="presParOf" srcId="{3C25748C-7EF4-43FE-92F1-7A208623600A}" destId="{15A6ADE8-9883-4183-B595-F87C0567C982}" srcOrd="0" destOrd="0" presId="urn:microsoft.com/office/officeart/2005/8/layout/hProcess4"/>
    <dgm:cxn modelId="{73EE4D82-2C3A-4940-A744-C553B39238ED}" type="presParOf" srcId="{3C25748C-7EF4-43FE-92F1-7A208623600A}" destId="{677FF645-E4C8-432A-B511-9618C8808F47}" srcOrd="1" destOrd="0" presId="urn:microsoft.com/office/officeart/2005/8/layout/hProcess4"/>
    <dgm:cxn modelId="{AABD4788-2B21-4601-8FFB-F836D3904CC9}" type="presParOf" srcId="{3C25748C-7EF4-43FE-92F1-7A208623600A}" destId="{6278A135-CA21-44E9-BF52-C75CB215F638}" srcOrd="2" destOrd="0" presId="urn:microsoft.com/office/officeart/2005/8/layout/hProcess4"/>
    <dgm:cxn modelId="{5F28C757-42B9-438C-8740-55CE3CDE75C8}" type="presParOf" srcId="{3C25748C-7EF4-43FE-92F1-7A208623600A}" destId="{8A9356B1-894B-45CB-9F81-FB1EFF536BFF}" srcOrd="3" destOrd="0" presId="urn:microsoft.com/office/officeart/2005/8/layout/hProcess4"/>
    <dgm:cxn modelId="{588E536C-F3FB-4354-9746-AD34117DF1AF}" type="presParOf" srcId="{3C25748C-7EF4-43FE-92F1-7A208623600A}" destId="{CFEBD9F1-4BE3-4340-8FEC-0168B332FAE9}" srcOrd="4" destOrd="0" presId="urn:microsoft.com/office/officeart/2005/8/layout/hProcess4"/>
    <dgm:cxn modelId="{A5EE41DA-27AA-4CEB-9708-504310A1E5EE}" type="presParOf" srcId="{360D25A7-AC69-4985-A2F0-B9B365DFFE1A}" destId="{22BFC485-0AAE-4A34-900C-425CDC371CCE}" srcOrd="3" destOrd="0" presId="urn:microsoft.com/office/officeart/2005/8/layout/hProcess4"/>
    <dgm:cxn modelId="{EDC85690-F526-4991-8D9D-CAFFB48167E4}" type="presParOf" srcId="{360D25A7-AC69-4985-A2F0-B9B365DFFE1A}" destId="{BB329FDE-EF12-4C7C-A89C-1054C9ADF125}" srcOrd="4" destOrd="0" presId="urn:microsoft.com/office/officeart/2005/8/layout/hProcess4"/>
    <dgm:cxn modelId="{A6A55D8B-A0C4-4EEB-B173-AE896AFF8C1D}" type="presParOf" srcId="{BB329FDE-EF12-4C7C-A89C-1054C9ADF125}" destId="{FC7CA3C3-94CC-47C5-84FF-73590BE612B2}" srcOrd="0" destOrd="0" presId="urn:microsoft.com/office/officeart/2005/8/layout/hProcess4"/>
    <dgm:cxn modelId="{9AFBA4CA-7B7D-4B23-B487-F4D383864985}" type="presParOf" srcId="{BB329FDE-EF12-4C7C-A89C-1054C9ADF125}" destId="{E8013A58-7217-41E3-8C46-42BC5FB2DEDD}" srcOrd="1" destOrd="0" presId="urn:microsoft.com/office/officeart/2005/8/layout/hProcess4"/>
    <dgm:cxn modelId="{7A111335-D660-4684-8772-A3979E30103C}" type="presParOf" srcId="{BB329FDE-EF12-4C7C-A89C-1054C9ADF125}" destId="{24BD531C-712A-43AB-AEAC-2BDD0B423048}" srcOrd="2" destOrd="0" presId="urn:microsoft.com/office/officeart/2005/8/layout/hProcess4"/>
    <dgm:cxn modelId="{7222B788-4338-496E-95F6-D09AD8566929}" type="presParOf" srcId="{BB329FDE-EF12-4C7C-A89C-1054C9ADF125}" destId="{BECA03C3-2D32-4675-87D3-85FF1E41A73E}" srcOrd="3" destOrd="0" presId="urn:microsoft.com/office/officeart/2005/8/layout/hProcess4"/>
    <dgm:cxn modelId="{E72F1BF3-905C-42FE-AE4D-07E02C8284F8}" type="presParOf" srcId="{BB329FDE-EF12-4C7C-A89C-1054C9ADF125}" destId="{5323F0A4-34B3-4722-8548-928182597AEB}" srcOrd="4" destOrd="0" presId="urn:microsoft.com/office/officeart/2005/8/layout/hProcess4"/>
    <dgm:cxn modelId="{80571478-E5DD-4983-8A33-E3A8527D12B5}" type="presParOf" srcId="{360D25A7-AC69-4985-A2F0-B9B365DFFE1A}" destId="{E2113935-6FD2-4070-A73D-4DED954557BA}" srcOrd="5" destOrd="0" presId="urn:microsoft.com/office/officeart/2005/8/layout/hProcess4"/>
    <dgm:cxn modelId="{50C406A6-E7D3-4683-9347-586D54EBFF49}" type="presParOf" srcId="{360D25A7-AC69-4985-A2F0-B9B365DFFE1A}" destId="{16C7BC4C-689F-4AE0-9C7C-E2C6485199DE}" srcOrd="6" destOrd="0" presId="urn:microsoft.com/office/officeart/2005/8/layout/hProcess4"/>
    <dgm:cxn modelId="{E39B5B33-295A-493F-ABC9-B82C9E2A92DE}" type="presParOf" srcId="{16C7BC4C-689F-4AE0-9C7C-E2C6485199DE}" destId="{FE4C7539-F890-442B-A20F-287EBCCC2FA6}" srcOrd="0" destOrd="0" presId="urn:microsoft.com/office/officeart/2005/8/layout/hProcess4"/>
    <dgm:cxn modelId="{65343385-68C6-487C-A69C-2ADB11623789}" type="presParOf" srcId="{16C7BC4C-689F-4AE0-9C7C-E2C6485199DE}" destId="{F893DB85-803F-4903-972A-F8E8DC35A282}" srcOrd="1" destOrd="0" presId="urn:microsoft.com/office/officeart/2005/8/layout/hProcess4"/>
    <dgm:cxn modelId="{CF37183B-25D0-4EED-94C3-B16487BE441D}" type="presParOf" srcId="{16C7BC4C-689F-4AE0-9C7C-E2C6485199DE}" destId="{36CB5E8C-4E30-4E98-B43D-E5D4804E3691}" srcOrd="2" destOrd="0" presId="urn:microsoft.com/office/officeart/2005/8/layout/hProcess4"/>
    <dgm:cxn modelId="{558C1A80-E6D8-4583-892C-63032E13C5E2}" type="presParOf" srcId="{16C7BC4C-689F-4AE0-9C7C-E2C6485199DE}" destId="{A7386660-915F-49E6-BC2C-DCD7655D9AF1}" srcOrd="3" destOrd="0" presId="urn:microsoft.com/office/officeart/2005/8/layout/hProcess4"/>
    <dgm:cxn modelId="{64E60252-2855-411E-A019-F14D19E8D32A}" type="presParOf" srcId="{16C7BC4C-689F-4AE0-9C7C-E2C6485199DE}" destId="{BEAB25F1-5DBF-463B-9BB5-0A7425D5A63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7639AA2-32D8-4A17-98C5-FA642A82D01B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4EDC1A7-BDB2-4B43-BA08-1EBAB1CDEA00}">
      <dgm:prSet phldrT="[Text]" custT="1"/>
      <dgm:spPr/>
      <dgm:t>
        <a:bodyPr/>
        <a:lstStyle/>
        <a:p>
          <a:r>
            <a:rPr lang="en-US" sz="3200" dirty="0" smtClean="0"/>
            <a:t>BPAD </a:t>
          </a:r>
          <a:r>
            <a:rPr lang="en-US" sz="3200" dirty="0" err="1" smtClean="0"/>
            <a:t>Provinsi</a:t>
          </a:r>
          <a:endParaRPr lang="en-US" sz="3200" dirty="0" smtClean="0"/>
        </a:p>
      </dgm:t>
    </dgm:pt>
    <dgm:pt modelId="{4BD6E4E0-8888-4644-B63F-F6F5263D196F}" type="parTrans" cxnId="{608308C7-BF6B-4DD7-9A6C-4EE9BEC70098}">
      <dgm:prSet/>
      <dgm:spPr/>
      <dgm:t>
        <a:bodyPr/>
        <a:lstStyle/>
        <a:p>
          <a:endParaRPr lang="en-US"/>
        </a:p>
      </dgm:t>
    </dgm:pt>
    <dgm:pt modelId="{8267148D-8E11-447D-BE97-AB508CAE4929}" type="sibTrans" cxnId="{608308C7-BF6B-4DD7-9A6C-4EE9BEC70098}">
      <dgm:prSet/>
      <dgm:spPr/>
      <dgm:t>
        <a:bodyPr/>
        <a:lstStyle/>
        <a:p>
          <a:endParaRPr lang="en-US"/>
        </a:p>
      </dgm:t>
    </dgm:pt>
    <dgm:pt modelId="{ECECC6DE-FDFA-4EFA-B012-9A0152855996}">
      <dgm:prSet phldrT="[Text]" custT="1"/>
      <dgm:spPr/>
      <dgm:t>
        <a:bodyPr/>
        <a:lstStyle/>
        <a:p>
          <a:r>
            <a:rPr lang="en-US" sz="1800" dirty="0" err="1" smtClean="0"/>
            <a:t>Perpustakaan</a:t>
          </a:r>
          <a:r>
            <a:rPr lang="en-US" sz="1800" dirty="0" smtClean="0"/>
            <a:t> </a:t>
          </a:r>
          <a:r>
            <a:rPr lang="en-US" sz="1800" dirty="0" err="1" smtClean="0"/>
            <a:t>Kab</a:t>
          </a:r>
          <a:r>
            <a:rPr lang="en-US" sz="1800" dirty="0" smtClean="0"/>
            <a:t>/Kota </a:t>
          </a:r>
          <a:endParaRPr lang="en-US" sz="1800" dirty="0"/>
        </a:p>
      </dgm:t>
    </dgm:pt>
    <dgm:pt modelId="{1C0D8220-DC50-4925-A865-85C8A2FCA2D8}" type="parTrans" cxnId="{71516D13-4AB8-4269-93A9-03797BF6C329}">
      <dgm:prSet/>
      <dgm:spPr/>
      <dgm:t>
        <a:bodyPr/>
        <a:lstStyle/>
        <a:p>
          <a:endParaRPr lang="en-US"/>
        </a:p>
      </dgm:t>
    </dgm:pt>
    <dgm:pt modelId="{0FFBAF0E-CDB2-4AF3-8045-4C52D4FCA903}" type="sibTrans" cxnId="{71516D13-4AB8-4269-93A9-03797BF6C329}">
      <dgm:prSet/>
      <dgm:spPr/>
      <dgm:t>
        <a:bodyPr/>
        <a:lstStyle/>
        <a:p>
          <a:endParaRPr lang="en-US"/>
        </a:p>
      </dgm:t>
    </dgm:pt>
    <dgm:pt modelId="{1070B1D5-528A-46C3-9879-6DE4A6E9C215}">
      <dgm:prSet phldrT="[Text]" custT="1"/>
      <dgm:spPr/>
      <dgm:t>
        <a:bodyPr/>
        <a:lstStyle/>
        <a:p>
          <a:r>
            <a:rPr lang="en-US" sz="1800" dirty="0" err="1" smtClean="0"/>
            <a:t>Perpustakaan</a:t>
          </a:r>
          <a:r>
            <a:rPr lang="en-US" sz="1800" dirty="0" smtClean="0"/>
            <a:t> </a:t>
          </a:r>
          <a:r>
            <a:rPr lang="en-US" sz="1800" dirty="0" err="1" smtClean="0"/>
            <a:t>Perguruan</a:t>
          </a:r>
          <a:r>
            <a:rPr lang="en-US" sz="1800" dirty="0" smtClean="0"/>
            <a:t> </a:t>
          </a:r>
          <a:r>
            <a:rPr lang="en-US" sz="1800" dirty="0" err="1" smtClean="0"/>
            <a:t>tinggi</a:t>
          </a:r>
          <a:endParaRPr lang="en-US" sz="1800" dirty="0"/>
        </a:p>
      </dgm:t>
    </dgm:pt>
    <dgm:pt modelId="{4BBF96BF-FB53-4839-AAA6-A3A45A57E6EB}" type="parTrans" cxnId="{F8A6F84F-AA6E-4F44-951C-1A05E2654425}">
      <dgm:prSet/>
      <dgm:spPr/>
      <dgm:t>
        <a:bodyPr/>
        <a:lstStyle/>
        <a:p>
          <a:endParaRPr lang="en-US"/>
        </a:p>
      </dgm:t>
    </dgm:pt>
    <dgm:pt modelId="{28D269F1-D407-455C-8E97-A74C4D9FF27B}" type="sibTrans" cxnId="{F8A6F84F-AA6E-4F44-951C-1A05E2654425}">
      <dgm:prSet/>
      <dgm:spPr/>
      <dgm:t>
        <a:bodyPr/>
        <a:lstStyle/>
        <a:p>
          <a:endParaRPr lang="en-US"/>
        </a:p>
      </dgm:t>
    </dgm:pt>
    <dgm:pt modelId="{44A68997-3462-4A88-9E96-D226CD8043F1}">
      <dgm:prSet phldrT="[Text]" custT="1"/>
      <dgm:spPr/>
      <dgm:t>
        <a:bodyPr/>
        <a:lstStyle/>
        <a:p>
          <a:r>
            <a:rPr lang="en-US" sz="1800" dirty="0" err="1" smtClean="0"/>
            <a:t>Perpustakaan</a:t>
          </a:r>
          <a:r>
            <a:rPr lang="en-US" sz="1800" dirty="0" smtClean="0"/>
            <a:t> </a:t>
          </a:r>
          <a:r>
            <a:rPr lang="en-US" sz="1800" dirty="0" err="1" smtClean="0"/>
            <a:t>Umum</a:t>
          </a:r>
          <a:endParaRPr lang="en-US" sz="1800" dirty="0"/>
        </a:p>
      </dgm:t>
    </dgm:pt>
    <dgm:pt modelId="{D51FA322-0FA1-4E3C-ACA7-283828E1059C}" type="parTrans" cxnId="{B704F58C-8B9B-4287-A49F-F2F1A2F6E568}">
      <dgm:prSet/>
      <dgm:spPr/>
      <dgm:t>
        <a:bodyPr/>
        <a:lstStyle/>
        <a:p>
          <a:endParaRPr lang="en-US"/>
        </a:p>
      </dgm:t>
    </dgm:pt>
    <dgm:pt modelId="{9D307189-FE48-4F09-8ADC-1D1DE794BA40}" type="sibTrans" cxnId="{B704F58C-8B9B-4287-A49F-F2F1A2F6E568}">
      <dgm:prSet/>
      <dgm:spPr/>
      <dgm:t>
        <a:bodyPr/>
        <a:lstStyle/>
        <a:p>
          <a:endParaRPr lang="en-US"/>
        </a:p>
      </dgm:t>
    </dgm:pt>
    <dgm:pt modelId="{767B6D00-8FF0-471E-B983-B5B6A204F3A6}">
      <dgm:prSet phldrT="[Text]" custT="1"/>
      <dgm:spPr/>
      <dgm:t>
        <a:bodyPr/>
        <a:lstStyle/>
        <a:p>
          <a:r>
            <a:rPr lang="en-US" sz="1800" dirty="0" err="1" smtClean="0"/>
            <a:t>Perpustakaan</a:t>
          </a:r>
          <a:r>
            <a:rPr lang="en-US" sz="1800" dirty="0" smtClean="0"/>
            <a:t> </a:t>
          </a:r>
          <a:r>
            <a:rPr lang="en-US" sz="1800" dirty="0" err="1" smtClean="0"/>
            <a:t>Sekolah</a:t>
          </a:r>
          <a:endParaRPr lang="en-US" sz="1800" dirty="0"/>
        </a:p>
      </dgm:t>
    </dgm:pt>
    <dgm:pt modelId="{12882C65-D2AB-4F15-AB03-C958ABA6831D}" type="parTrans" cxnId="{8C231813-EDA6-44A1-AF29-CED2E269E13A}">
      <dgm:prSet/>
      <dgm:spPr/>
      <dgm:t>
        <a:bodyPr/>
        <a:lstStyle/>
        <a:p>
          <a:endParaRPr lang="en-US"/>
        </a:p>
      </dgm:t>
    </dgm:pt>
    <dgm:pt modelId="{DFD14EBD-6C4C-4DC4-A281-0401DDEC6F35}" type="sibTrans" cxnId="{8C231813-EDA6-44A1-AF29-CED2E269E13A}">
      <dgm:prSet/>
      <dgm:spPr/>
      <dgm:t>
        <a:bodyPr/>
        <a:lstStyle/>
        <a:p>
          <a:endParaRPr lang="en-US"/>
        </a:p>
      </dgm:t>
    </dgm:pt>
    <dgm:pt modelId="{F75B0BC7-B546-48AF-A538-C3884DD8B849}">
      <dgm:prSet phldrT="[Text]" custT="1"/>
      <dgm:spPr/>
      <dgm:t>
        <a:bodyPr/>
        <a:lstStyle/>
        <a:p>
          <a:r>
            <a:rPr lang="en-US" sz="1800" dirty="0" err="1" smtClean="0"/>
            <a:t>Perpustakaan</a:t>
          </a:r>
          <a:r>
            <a:rPr lang="en-US" sz="1800" dirty="0" smtClean="0"/>
            <a:t> </a:t>
          </a:r>
          <a:r>
            <a:rPr lang="en-US" sz="1800" dirty="0" err="1" smtClean="0"/>
            <a:t>Khusus</a:t>
          </a:r>
          <a:endParaRPr lang="en-US" sz="1800" dirty="0"/>
        </a:p>
      </dgm:t>
    </dgm:pt>
    <dgm:pt modelId="{ADACC500-BB6A-4720-9479-A806A0527A21}" type="parTrans" cxnId="{29ABA483-FE48-484D-8BBF-59D81493F039}">
      <dgm:prSet/>
      <dgm:spPr/>
      <dgm:t>
        <a:bodyPr/>
        <a:lstStyle/>
        <a:p>
          <a:endParaRPr lang="en-US"/>
        </a:p>
      </dgm:t>
    </dgm:pt>
    <dgm:pt modelId="{07B08C5A-4076-4FF8-BB7C-268BDFDEAA91}" type="sibTrans" cxnId="{29ABA483-FE48-484D-8BBF-59D81493F039}">
      <dgm:prSet/>
      <dgm:spPr/>
      <dgm:t>
        <a:bodyPr/>
        <a:lstStyle/>
        <a:p>
          <a:endParaRPr lang="en-US"/>
        </a:p>
      </dgm:t>
    </dgm:pt>
    <dgm:pt modelId="{C61A6B06-663F-4A38-8A51-77E25BC7D9E4}" type="pres">
      <dgm:prSet presAssocID="{A7639AA2-32D8-4A17-98C5-FA642A82D01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E42D86-32A2-41CE-8377-AE9088196FD5}" type="pres">
      <dgm:prSet presAssocID="{34EDC1A7-BDB2-4B43-BA08-1EBAB1CDEA00}" presName="root1" presStyleCnt="0"/>
      <dgm:spPr/>
    </dgm:pt>
    <dgm:pt modelId="{6D57E1E8-8515-4EC9-B27C-624BC1DCE2E7}" type="pres">
      <dgm:prSet presAssocID="{34EDC1A7-BDB2-4B43-BA08-1EBAB1CDEA00}" presName="LevelOneTextNode" presStyleLbl="node0" presStyleIdx="0" presStyleCnt="1" custScaleX="39350" custScaleY="80354" custLinFactX="-12414" custLinFactNeighborX="-100000" custLinFactNeighborY="1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4349B0-7C19-47D2-A065-DE4A4679E60E}" type="pres">
      <dgm:prSet presAssocID="{34EDC1A7-BDB2-4B43-BA08-1EBAB1CDEA00}" presName="level2hierChild" presStyleCnt="0"/>
      <dgm:spPr/>
    </dgm:pt>
    <dgm:pt modelId="{B3BE3EDC-CB45-40EB-A2C4-8BB32A365B56}" type="pres">
      <dgm:prSet presAssocID="{1C0D8220-DC50-4925-A865-85C8A2FCA2D8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3E8A1CDE-5C84-424F-BF40-100F1A8B57A9}" type="pres">
      <dgm:prSet presAssocID="{1C0D8220-DC50-4925-A865-85C8A2FCA2D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8417967-0C84-4796-8B74-04E1911E4CC7}" type="pres">
      <dgm:prSet presAssocID="{ECECC6DE-FDFA-4EFA-B012-9A0152855996}" presName="root2" presStyleCnt="0"/>
      <dgm:spPr/>
    </dgm:pt>
    <dgm:pt modelId="{1AA785B1-DA96-425D-BFF9-1A97257596D8}" type="pres">
      <dgm:prSet presAssocID="{ECECC6DE-FDFA-4EFA-B012-9A0152855996}" presName="LevelTwoTextNode" presStyleLbl="node2" presStyleIdx="0" presStyleCnt="5" custScaleX="56066" custScaleY="39329" custLinFactNeighborX="32956" custLinFactNeighborY="7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F9E4A-AE6A-4F72-AD95-524A82A706DF}" type="pres">
      <dgm:prSet presAssocID="{ECECC6DE-FDFA-4EFA-B012-9A0152855996}" presName="level3hierChild" presStyleCnt="0"/>
      <dgm:spPr/>
    </dgm:pt>
    <dgm:pt modelId="{09A851E2-869E-474A-AF18-48DCEA4F71B1}" type="pres">
      <dgm:prSet presAssocID="{4BBF96BF-FB53-4839-AAA6-A3A45A57E6EB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F58E3E8D-6CFE-49D0-91DE-10B7A980EFCE}" type="pres">
      <dgm:prSet presAssocID="{4BBF96BF-FB53-4839-AAA6-A3A45A57E6E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A0BECCB-3D5A-4073-BDE0-E9DDEDA8A89D}" type="pres">
      <dgm:prSet presAssocID="{1070B1D5-528A-46C3-9879-6DE4A6E9C215}" presName="root2" presStyleCnt="0"/>
      <dgm:spPr/>
    </dgm:pt>
    <dgm:pt modelId="{98A524E6-6413-46D2-BDFF-48AC5C3BC8FF}" type="pres">
      <dgm:prSet presAssocID="{1070B1D5-528A-46C3-9879-6DE4A6E9C215}" presName="LevelTwoTextNode" presStyleLbl="node2" presStyleIdx="1" presStyleCnt="5" custScaleX="56066" custScaleY="39329" custLinFactNeighborX="32813" custLinFactNeighborY="8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0AE5F4-38FC-4A66-825D-0205D2EBAF3A}" type="pres">
      <dgm:prSet presAssocID="{1070B1D5-528A-46C3-9879-6DE4A6E9C215}" presName="level3hierChild" presStyleCnt="0"/>
      <dgm:spPr/>
    </dgm:pt>
    <dgm:pt modelId="{D6B138E8-D2B7-4E92-8BC1-2796D74DF229}" type="pres">
      <dgm:prSet presAssocID="{D51FA322-0FA1-4E3C-ACA7-283828E1059C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00F3D8C1-EF87-47E8-A3BC-D2805175277A}" type="pres">
      <dgm:prSet presAssocID="{D51FA322-0FA1-4E3C-ACA7-283828E1059C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4761E14-4F5E-4DBE-800E-D42AE1798F97}" type="pres">
      <dgm:prSet presAssocID="{44A68997-3462-4A88-9E96-D226CD8043F1}" presName="root2" presStyleCnt="0"/>
      <dgm:spPr/>
    </dgm:pt>
    <dgm:pt modelId="{B5B2CAB2-CF41-49A0-8B5A-7F4999EB6ED4}" type="pres">
      <dgm:prSet presAssocID="{44A68997-3462-4A88-9E96-D226CD8043F1}" presName="LevelTwoTextNode" presStyleLbl="node2" presStyleIdx="2" presStyleCnt="5" custScaleX="39155" custScaleY="39329" custLinFactNeighborX="32911" custLinFactNeighborY="3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74BA4B-288F-404D-8182-67713949983E}" type="pres">
      <dgm:prSet presAssocID="{44A68997-3462-4A88-9E96-D226CD8043F1}" presName="level3hierChild" presStyleCnt="0"/>
      <dgm:spPr/>
    </dgm:pt>
    <dgm:pt modelId="{E27237CC-12E9-4537-B9FF-9FC8BD387F6A}" type="pres">
      <dgm:prSet presAssocID="{12882C65-D2AB-4F15-AB03-C958ABA6831D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396B4DC-A9CF-49E3-B4AF-14D8BB792B05}" type="pres">
      <dgm:prSet presAssocID="{12882C65-D2AB-4F15-AB03-C958ABA6831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BF919429-4AF8-4966-BB49-7FF82635C591}" type="pres">
      <dgm:prSet presAssocID="{767B6D00-8FF0-471E-B983-B5B6A204F3A6}" presName="root2" presStyleCnt="0"/>
      <dgm:spPr/>
    </dgm:pt>
    <dgm:pt modelId="{4F3A31EB-7489-47E2-8FEC-50AF4B2B50CC}" type="pres">
      <dgm:prSet presAssocID="{767B6D00-8FF0-471E-B983-B5B6A204F3A6}" presName="LevelTwoTextNode" presStyleLbl="node2" presStyleIdx="3" presStyleCnt="5" custScaleX="44633" custScaleY="39329" custLinFactNeighborX="34127" custLinFactNeighborY="-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B98B2F-B941-4FEE-B1D6-06323ED4005D}" type="pres">
      <dgm:prSet presAssocID="{767B6D00-8FF0-471E-B983-B5B6A204F3A6}" presName="level3hierChild" presStyleCnt="0"/>
      <dgm:spPr/>
    </dgm:pt>
    <dgm:pt modelId="{FF84D258-7B1F-4677-A76D-E9E61414989A}" type="pres">
      <dgm:prSet presAssocID="{ADACC500-BB6A-4720-9479-A806A0527A21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14B6199E-183D-4AE6-BD2D-9802893ED475}" type="pres">
      <dgm:prSet presAssocID="{ADACC500-BB6A-4720-9479-A806A0527A2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5E2BF9F-E968-4A8D-AE59-5947C349D79B}" type="pres">
      <dgm:prSet presAssocID="{F75B0BC7-B546-48AF-A538-C3884DD8B849}" presName="root2" presStyleCnt="0"/>
      <dgm:spPr/>
    </dgm:pt>
    <dgm:pt modelId="{C65C5319-4E8D-4694-8E93-E98B0B2BE76A}" type="pres">
      <dgm:prSet presAssocID="{F75B0BC7-B546-48AF-A538-C3884DD8B849}" presName="LevelTwoTextNode" presStyleLbl="node2" presStyleIdx="4" presStyleCnt="5" custScaleX="49476" custScaleY="39329" custLinFactNeighborX="38284" custLinFactNeighborY="-67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EF3CE-899C-41FF-864A-BDD763DD5702}" type="pres">
      <dgm:prSet presAssocID="{F75B0BC7-B546-48AF-A538-C3884DD8B849}" presName="level3hierChild" presStyleCnt="0"/>
      <dgm:spPr/>
    </dgm:pt>
  </dgm:ptLst>
  <dgm:cxnLst>
    <dgm:cxn modelId="{FF815229-9EB8-4249-8C73-158427B463C1}" type="presOf" srcId="{A7639AA2-32D8-4A17-98C5-FA642A82D01B}" destId="{C61A6B06-663F-4A38-8A51-77E25BC7D9E4}" srcOrd="0" destOrd="0" presId="urn:microsoft.com/office/officeart/2005/8/layout/hierarchy2"/>
    <dgm:cxn modelId="{B704F58C-8B9B-4287-A49F-F2F1A2F6E568}" srcId="{34EDC1A7-BDB2-4B43-BA08-1EBAB1CDEA00}" destId="{44A68997-3462-4A88-9E96-D226CD8043F1}" srcOrd="2" destOrd="0" parTransId="{D51FA322-0FA1-4E3C-ACA7-283828E1059C}" sibTransId="{9D307189-FE48-4F09-8ADC-1D1DE794BA40}"/>
    <dgm:cxn modelId="{71516D13-4AB8-4269-93A9-03797BF6C329}" srcId="{34EDC1A7-BDB2-4B43-BA08-1EBAB1CDEA00}" destId="{ECECC6DE-FDFA-4EFA-B012-9A0152855996}" srcOrd="0" destOrd="0" parTransId="{1C0D8220-DC50-4925-A865-85C8A2FCA2D8}" sibTransId="{0FFBAF0E-CDB2-4AF3-8045-4C52D4FCA903}"/>
    <dgm:cxn modelId="{983DDF11-14E0-4836-823A-143A20BEAF35}" type="presOf" srcId="{ECECC6DE-FDFA-4EFA-B012-9A0152855996}" destId="{1AA785B1-DA96-425D-BFF9-1A97257596D8}" srcOrd="0" destOrd="0" presId="urn:microsoft.com/office/officeart/2005/8/layout/hierarchy2"/>
    <dgm:cxn modelId="{7D56ADFC-A596-4122-9FD6-941B37A4C207}" type="presOf" srcId="{1070B1D5-528A-46C3-9879-6DE4A6E9C215}" destId="{98A524E6-6413-46D2-BDFF-48AC5C3BC8FF}" srcOrd="0" destOrd="0" presId="urn:microsoft.com/office/officeart/2005/8/layout/hierarchy2"/>
    <dgm:cxn modelId="{881737C4-FF29-439D-B807-25F45B201AD7}" type="presOf" srcId="{D51FA322-0FA1-4E3C-ACA7-283828E1059C}" destId="{00F3D8C1-EF87-47E8-A3BC-D2805175277A}" srcOrd="1" destOrd="0" presId="urn:microsoft.com/office/officeart/2005/8/layout/hierarchy2"/>
    <dgm:cxn modelId="{53246ABC-B329-424E-B051-43980CBF265A}" type="presOf" srcId="{4BBF96BF-FB53-4839-AAA6-A3A45A57E6EB}" destId="{09A851E2-869E-474A-AF18-48DCEA4F71B1}" srcOrd="0" destOrd="0" presId="urn:microsoft.com/office/officeart/2005/8/layout/hierarchy2"/>
    <dgm:cxn modelId="{6E5D08FC-5657-4C10-AC33-063D5412BE0B}" type="presOf" srcId="{F75B0BC7-B546-48AF-A538-C3884DD8B849}" destId="{C65C5319-4E8D-4694-8E93-E98B0B2BE76A}" srcOrd="0" destOrd="0" presId="urn:microsoft.com/office/officeart/2005/8/layout/hierarchy2"/>
    <dgm:cxn modelId="{FDC32BEA-AD1B-4057-879A-864E51508CF1}" type="presOf" srcId="{12882C65-D2AB-4F15-AB03-C958ABA6831D}" destId="{F396B4DC-A9CF-49E3-B4AF-14D8BB792B05}" srcOrd="1" destOrd="0" presId="urn:microsoft.com/office/officeart/2005/8/layout/hierarchy2"/>
    <dgm:cxn modelId="{6EA0B240-6C87-49A4-837A-559F8B6FEC4A}" type="presOf" srcId="{4BBF96BF-FB53-4839-AAA6-A3A45A57E6EB}" destId="{F58E3E8D-6CFE-49D0-91DE-10B7A980EFCE}" srcOrd="1" destOrd="0" presId="urn:microsoft.com/office/officeart/2005/8/layout/hierarchy2"/>
    <dgm:cxn modelId="{F30FD748-9291-47D0-9495-CC07A28B678E}" type="presOf" srcId="{12882C65-D2AB-4F15-AB03-C958ABA6831D}" destId="{E27237CC-12E9-4537-B9FF-9FC8BD387F6A}" srcOrd="0" destOrd="0" presId="urn:microsoft.com/office/officeart/2005/8/layout/hierarchy2"/>
    <dgm:cxn modelId="{70A43803-54F2-4867-9C3B-72B32AD886C2}" type="presOf" srcId="{ADACC500-BB6A-4720-9479-A806A0527A21}" destId="{14B6199E-183D-4AE6-BD2D-9802893ED475}" srcOrd="1" destOrd="0" presId="urn:microsoft.com/office/officeart/2005/8/layout/hierarchy2"/>
    <dgm:cxn modelId="{34F36643-3E25-4B81-A250-0C350E2A35B0}" type="presOf" srcId="{44A68997-3462-4A88-9E96-D226CD8043F1}" destId="{B5B2CAB2-CF41-49A0-8B5A-7F4999EB6ED4}" srcOrd="0" destOrd="0" presId="urn:microsoft.com/office/officeart/2005/8/layout/hierarchy2"/>
    <dgm:cxn modelId="{FD2821DF-5755-42DB-8949-98D67F38A45A}" type="presOf" srcId="{1C0D8220-DC50-4925-A865-85C8A2FCA2D8}" destId="{B3BE3EDC-CB45-40EB-A2C4-8BB32A365B56}" srcOrd="0" destOrd="0" presId="urn:microsoft.com/office/officeart/2005/8/layout/hierarchy2"/>
    <dgm:cxn modelId="{BF95DB2D-4FE6-4530-B9AC-60D8FC20569F}" type="presOf" srcId="{D51FA322-0FA1-4E3C-ACA7-283828E1059C}" destId="{D6B138E8-D2B7-4E92-8BC1-2796D74DF229}" srcOrd="0" destOrd="0" presId="urn:microsoft.com/office/officeart/2005/8/layout/hierarchy2"/>
    <dgm:cxn modelId="{608308C7-BF6B-4DD7-9A6C-4EE9BEC70098}" srcId="{A7639AA2-32D8-4A17-98C5-FA642A82D01B}" destId="{34EDC1A7-BDB2-4B43-BA08-1EBAB1CDEA00}" srcOrd="0" destOrd="0" parTransId="{4BD6E4E0-8888-4644-B63F-F6F5263D196F}" sibTransId="{8267148D-8E11-447D-BE97-AB508CAE4929}"/>
    <dgm:cxn modelId="{8C231813-EDA6-44A1-AF29-CED2E269E13A}" srcId="{34EDC1A7-BDB2-4B43-BA08-1EBAB1CDEA00}" destId="{767B6D00-8FF0-471E-B983-B5B6A204F3A6}" srcOrd="3" destOrd="0" parTransId="{12882C65-D2AB-4F15-AB03-C958ABA6831D}" sibTransId="{DFD14EBD-6C4C-4DC4-A281-0401DDEC6F35}"/>
    <dgm:cxn modelId="{1AFA24E2-E801-4F3C-A45D-CC4347B1A61A}" type="presOf" srcId="{1C0D8220-DC50-4925-A865-85C8A2FCA2D8}" destId="{3E8A1CDE-5C84-424F-BF40-100F1A8B57A9}" srcOrd="1" destOrd="0" presId="urn:microsoft.com/office/officeart/2005/8/layout/hierarchy2"/>
    <dgm:cxn modelId="{E8445C78-7C03-47EE-97C2-2042F44C3CD6}" type="presOf" srcId="{34EDC1A7-BDB2-4B43-BA08-1EBAB1CDEA00}" destId="{6D57E1E8-8515-4EC9-B27C-624BC1DCE2E7}" srcOrd="0" destOrd="0" presId="urn:microsoft.com/office/officeart/2005/8/layout/hierarchy2"/>
    <dgm:cxn modelId="{85A2CBAA-3086-4D5C-A862-CAF31A8962DB}" type="presOf" srcId="{767B6D00-8FF0-471E-B983-B5B6A204F3A6}" destId="{4F3A31EB-7489-47E2-8FEC-50AF4B2B50CC}" srcOrd="0" destOrd="0" presId="urn:microsoft.com/office/officeart/2005/8/layout/hierarchy2"/>
    <dgm:cxn modelId="{29ABA483-FE48-484D-8BBF-59D81493F039}" srcId="{34EDC1A7-BDB2-4B43-BA08-1EBAB1CDEA00}" destId="{F75B0BC7-B546-48AF-A538-C3884DD8B849}" srcOrd="4" destOrd="0" parTransId="{ADACC500-BB6A-4720-9479-A806A0527A21}" sibTransId="{07B08C5A-4076-4FF8-BB7C-268BDFDEAA91}"/>
    <dgm:cxn modelId="{F8A6F84F-AA6E-4F44-951C-1A05E2654425}" srcId="{34EDC1A7-BDB2-4B43-BA08-1EBAB1CDEA00}" destId="{1070B1D5-528A-46C3-9879-6DE4A6E9C215}" srcOrd="1" destOrd="0" parTransId="{4BBF96BF-FB53-4839-AAA6-A3A45A57E6EB}" sibTransId="{28D269F1-D407-455C-8E97-A74C4D9FF27B}"/>
    <dgm:cxn modelId="{7E4D46A8-05EE-48A7-BD3D-9104F8C4E8E6}" type="presOf" srcId="{ADACC500-BB6A-4720-9479-A806A0527A21}" destId="{FF84D258-7B1F-4677-A76D-E9E61414989A}" srcOrd="0" destOrd="0" presId="urn:microsoft.com/office/officeart/2005/8/layout/hierarchy2"/>
    <dgm:cxn modelId="{BFCC4A53-A0CA-4420-94AD-01502704A2A7}" type="presParOf" srcId="{C61A6B06-663F-4A38-8A51-77E25BC7D9E4}" destId="{87E42D86-32A2-41CE-8377-AE9088196FD5}" srcOrd="0" destOrd="0" presId="urn:microsoft.com/office/officeart/2005/8/layout/hierarchy2"/>
    <dgm:cxn modelId="{A45101D6-0580-4380-B859-1E1718286752}" type="presParOf" srcId="{87E42D86-32A2-41CE-8377-AE9088196FD5}" destId="{6D57E1E8-8515-4EC9-B27C-624BC1DCE2E7}" srcOrd="0" destOrd="0" presId="urn:microsoft.com/office/officeart/2005/8/layout/hierarchy2"/>
    <dgm:cxn modelId="{E9614C1D-F5CF-402E-A0B0-9A780BD8704C}" type="presParOf" srcId="{87E42D86-32A2-41CE-8377-AE9088196FD5}" destId="{874349B0-7C19-47D2-A065-DE4A4679E60E}" srcOrd="1" destOrd="0" presId="urn:microsoft.com/office/officeart/2005/8/layout/hierarchy2"/>
    <dgm:cxn modelId="{BF826726-25B8-4465-BB55-B2ED4DC3D0AF}" type="presParOf" srcId="{874349B0-7C19-47D2-A065-DE4A4679E60E}" destId="{B3BE3EDC-CB45-40EB-A2C4-8BB32A365B56}" srcOrd="0" destOrd="0" presId="urn:microsoft.com/office/officeart/2005/8/layout/hierarchy2"/>
    <dgm:cxn modelId="{EFD7D388-5A4F-4F4B-81B2-F8981CDC7CA4}" type="presParOf" srcId="{B3BE3EDC-CB45-40EB-A2C4-8BB32A365B56}" destId="{3E8A1CDE-5C84-424F-BF40-100F1A8B57A9}" srcOrd="0" destOrd="0" presId="urn:microsoft.com/office/officeart/2005/8/layout/hierarchy2"/>
    <dgm:cxn modelId="{81770B3A-B030-43F6-BE86-6B3F6E15E985}" type="presParOf" srcId="{874349B0-7C19-47D2-A065-DE4A4679E60E}" destId="{98417967-0C84-4796-8B74-04E1911E4CC7}" srcOrd="1" destOrd="0" presId="urn:microsoft.com/office/officeart/2005/8/layout/hierarchy2"/>
    <dgm:cxn modelId="{3F4A7CFC-ECFB-4C9C-84D9-F301AF528586}" type="presParOf" srcId="{98417967-0C84-4796-8B74-04E1911E4CC7}" destId="{1AA785B1-DA96-425D-BFF9-1A97257596D8}" srcOrd="0" destOrd="0" presId="urn:microsoft.com/office/officeart/2005/8/layout/hierarchy2"/>
    <dgm:cxn modelId="{8E7EE83A-102C-40A8-A2BC-33521B2A21BE}" type="presParOf" srcId="{98417967-0C84-4796-8B74-04E1911E4CC7}" destId="{562F9E4A-AE6A-4F72-AD95-524A82A706DF}" srcOrd="1" destOrd="0" presId="urn:microsoft.com/office/officeart/2005/8/layout/hierarchy2"/>
    <dgm:cxn modelId="{7F2B3CF5-3ED1-4E54-B00C-D7C5F30BC7F9}" type="presParOf" srcId="{874349B0-7C19-47D2-A065-DE4A4679E60E}" destId="{09A851E2-869E-474A-AF18-48DCEA4F71B1}" srcOrd="2" destOrd="0" presId="urn:microsoft.com/office/officeart/2005/8/layout/hierarchy2"/>
    <dgm:cxn modelId="{921CB6D9-C5D4-4C52-A838-019D4649AA01}" type="presParOf" srcId="{09A851E2-869E-474A-AF18-48DCEA4F71B1}" destId="{F58E3E8D-6CFE-49D0-91DE-10B7A980EFCE}" srcOrd="0" destOrd="0" presId="urn:microsoft.com/office/officeart/2005/8/layout/hierarchy2"/>
    <dgm:cxn modelId="{6A3F2168-65AC-413C-B8AB-32EDDFE82171}" type="presParOf" srcId="{874349B0-7C19-47D2-A065-DE4A4679E60E}" destId="{BA0BECCB-3D5A-4073-BDE0-E9DDEDA8A89D}" srcOrd="3" destOrd="0" presId="urn:microsoft.com/office/officeart/2005/8/layout/hierarchy2"/>
    <dgm:cxn modelId="{426ADD0F-E670-4A8F-87C1-D6B7553A2C45}" type="presParOf" srcId="{BA0BECCB-3D5A-4073-BDE0-E9DDEDA8A89D}" destId="{98A524E6-6413-46D2-BDFF-48AC5C3BC8FF}" srcOrd="0" destOrd="0" presId="urn:microsoft.com/office/officeart/2005/8/layout/hierarchy2"/>
    <dgm:cxn modelId="{D2204ADB-4FFC-4068-8D65-BF2FA2B24965}" type="presParOf" srcId="{BA0BECCB-3D5A-4073-BDE0-E9DDEDA8A89D}" destId="{1D0AE5F4-38FC-4A66-825D-0205D2EBAF3A}" srcOrd="1" destOrd="0" presId="urn:microsoft.com/office/officeart/2005/8/layout/hierarchy2"/>
    <dgm:cxn modelId="{CA29AB3B-90C0-4FF2-B803-C017280EE181}" type="presParOf" srcId="{874349B0-7C19-47D2-A065-DE4A4679E60E}" destId="{D6B138E8-D2B7-4E92-8BC1-2796D74DF229}" srcOrd="4" destOrd="0" presId="urn:microsoft.com/office/officeart/2005/8/layout/hierarchy2"/>
    <dgm:cxn modelId="{1945038A-C171-469B-BB9A-0EAD32D561CE}" type="presParOf" srcId="{D6B138E8-D2B7-4E92-8BC1-2796D74DF229}" destId="{00F3D8C1-EF87-47E8-A3BC-D2805175277A}" srcOrd="0" destOrd="0" presId="urn:microsoft.com/office/officeart/2005/8/layout/hierarchy2"/>
    <dgm:cxn modelId="{C216F5D8-3A82-4C80-B8C9-580503E1C78B}" type="presParOf" srcId="{874349B0-7C19-47D2-A065-DE4A4679E60E}" destId="{14761E14-4F5E-4DBE-800E-D42AE1798F97}" srcOrd="5" destOrd="0" presId="urn:microsoft.com/office/officeart/2005/8/layout/hierarchy2"/>
    <dgm:cxn modelId="{4227E501-F204-4889-AF1A-1F6A03B40ACB}" type="presParOf" srcId="{14761E14-4F5E-4DBE-800E-D42AE1798F97}" destId="{B5B2CAB2-CF41-49A0-8B5A-7F4999EB6ED4}" srcOrd="0" destOrd="0" presId="urn:microsoft.com/office/officeart/2005/8/layout/hierarchy2"/>
    <dgm:cxn modelId="{0E0E6E27-9BDB-4B5F-BA2F-F79DF93740F2}" type="presParOf" srcId="{14761E14-4F5E-4DBE-800E-D42AE1798F97}" destId="{4174BA4B-288F-404D-8182-67713949983E}" srcOrd="1" destOrd="0" presId="urn:microsoft.com/office/officeart/2005/8/layout/hierarchy2"/>
    <dgm:cxn modelId="{49BEE975-16D3-4E57-B978-7F36C690530C}" type="presParOf" srcId="{874349B0-7C19-47D2-A065-DE4A4679E60E}" destId="{E27237CC-12E9-4537-B9FF-9FC8BD387F6A}" srcOrd="6" destOrd="0" presId="urn:microsoft.com/office/officeart/2005/8/layout/hierarchy2"/>
    <dgm:cxn modelId="{550D5BC0-A1AF-457D-8951-DEC5F384B790}" type="presParOf" srcId="{E27237CC-12E9-4537-B9FF-9FC8BD387F6A}" destId="{F396B4DC-A9CF-49E3-B4AF-14D8BB792B05}" srcOrd="0" destOrd="0" presId="urn:microsoft.com/office/officeart/2005/8/layout/hierarchy2"/>
    <dgm:cxn modelId="{0E2C36E1-C2A4-4701-8019-7B29C270E21D}" type="presParOf" srcId="{874349B0-7C19-47D2-A065-DE4A4679E60E}" destId="{BF919429-4AF8-4966-BB49-7FF82635C591}" srcOrd="7" destOrd="0" presId="urn:microsoft.com/office/officeart/2005/8/layout/hierarchy2"/>
    <dgm:cxn modelId="{49FF87AC-9FF9-4974-8BC0-D231E251E75D}" type="presParOf" srcId="{BF919429-4AF8-4966-BB49-7FF82635C591}" destId="{4F3A31EB-7489-47E2-8FEC-50AF4B2B50CC}" srcOrd="0" destOrd="0" presId="urn:microsoft.com/office/officeart/2005/8/layout/hierarchy2"/>
    <dgm:cxn modelId="{50D841DD-D7E0-4184-B477-46B4F4E257AF}" type="presParOf" srcId="{BF919429-4AF8-4966-BB49-7FF82635C591}" destId="{83B98B2F-B941-4FEE-B1D6-06323ED4005D}" srcOrd="1" destOrd="0" presId="urn:microsoft.com/office/officeart/2005/8/layout/hierarchy2"/>
    <dgm:cxn modelId="{F036BFF8-6FDB-456A-BEBF-7DD688927D5C}" type="presParOf" srcId="{874349B0-7C19-47D2-A065-DE4A4679E60E}" destId="{FF84D258-7B1F-4677-A76D-E9E61414989A}" srcOrd="8" destOrd="0" presId="urn:microsoft.com/office/officeart/2005/8/layout/hierarchy2"/>
    <dgm:cxn modelId="{2F923245-9787-450A-9620-8D7DBD0D0B1D}" type="presParOf" srcId="{FF84D258-7B1F-4677-A76D-E9E61414989A}" destId="{14B6199E-183D-4AE6-BD2D-9802893ED475}" srcOrd="0" destOrd="0" presId="urn:microsoft.com/office/officeart/2005/8/layout/hierarchy2"/>
    <dgm:cxn modelId="{077EC95D-6A41-43BE-A295-FCD7AFCAF26D}" type="presParOf" srcId="{874349B0-7C19-47D2-A065-DE4A4679E60E}" destId="{A5E2BF9F-E968-4A8D-AE59-5947C349D79B}" srcOrd="9" destOrd="0" presId="urn:microsoft.com/office/officeart/2005/8/layout/hierarchy2"/>
    <dgm:cxn modelId="{73720323-C14F-471D-B9EA-A372F17150CE}" type="presParOf" srcId="{A5E2BF9F-E968-4A8D-AE59-5947C349D79B}" destId="{C65C5319-4E8D-4694-8E93-E98B0B2BE76A}" srcOrd="0" destOrd="0" presId="urn:microsoft.com/office/officeart/2005/8/layout/hierarchy2"/>
    <dgm:cxn modelId="{468A983E-626A-478D-B341-FECF7DC3C765}" type="presParOf" srcId="{A5E2BF9F-E968-4A8D-AE59-5947C349D79B}" destId="{3A2EF3CE-899C-41FF-864A-BDD763DD570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7639AA2-32D8-4A17-98C5-FA642A82D01B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4EDC1A7-BDB2-4B43-BA08-1EBAB1CDEA00}">
      <dgm:prSet phldrT="[Text]" custT="1"/>
      <dgm:spPr/>
      <dgm:t>
        <a:bodyPr/>
        <a:lstStyle/>
        <a:p>
          <a:r>
            <a:rPr lang="en-US" sz="3200" dirty="0" smtClean="0"/>
            <a:t>BPAD </a:t>
          </a:r>
          <a:r>
            <a:rPr lang="en-US" sz="3200" dirty="0" err="1" smtClean="0"/>
            <a:t>Provinsi</a:t>
          </a:r>
          <a:endParaRPr lang="en-US" sz="3200" dirty="0" smtClean="0"/>
        </a:p>
      </dgm:t>
    </dgm:pt>
    <dgm:pt modelId="{4BD6E4E0-8888-4644-B63F-F6F5263D196F}" type="parTrans" cxnId="{608308C7-BF6B-4DD7-9A6C-4EE9BEC70098}">
      <dgm:prSet/>
      <dgm:spPr/>
      <dgm:t>
        <a:bodyPr/>
        <a:lstStyle/>
        <a:p>
          <a:endParaRPr lang="en-US"/>
        </a:p>
      </dgm:t>
    </dgm:pt>
    <dgm:pt modelId="{8267148D-8E11-447D-BE97-AB508CAE4929}" type="sibTrans" cxnId="{608308C7-BF6B-4DD7-9A6C-4EE9BEC70098}">
      <dgm:prSet/>
      <dgm:spPr/>
      <dgm:t>
        <a:bodyPr/>
        <a:lstStyle/>
        <a:p>
          <a:endParaRPr lang="en-US"/>
        </a:p>
      </dgm:t>
    </dgm:pt>
    <dgm:pt modelId="{ECECC6DE-FDFA-4EFA-B012-9A0152855996}">
      <dgm:prSet phldrT="[Text]" custT="1"/>
      <dgm:spPr/>
      <dgm:t>
        <a:bodyPr/>
        <a:lstStyle/>
        <a:p>
          <a:r>
            <a:rPr lang="en-US" sz="1600" dirty="0" err="1" smtClean="0"/>
            <a:t>Perpustakaan</a:t>
          </a:r>
          <a:r>
            <a:rPr lang="en-US" sz="1600" dirty="0" smtClean="0"/>
            <a:t> </a:t>
          </a:r>
          <a:r>
            <a:rPr lang="en-US" sz="1600" dirty="0" err="1" smtClean="0"/>
            <a:t>Kab</a:t>
          </a:r>
          <a:r>
            <a:rPr lang="en-US" sz="1600" dirty="0" smtClean="0"/>
            <a:t>/Kota </a:t>
          </a:r>
          <a:endParaRPr lang="en-US" sz="1600" dirty="0"/>
        </a:p>
      </dgm:t>
    </dgm:pt>
    <dgm:pt modelId="{1C0D8220-DC50-4925-A865-85C8A2FCA2D8}" type="parTrans" cxnId="{71516D13-4AB8-4269-93A9-03797BF6C329}">
      <dgm:prSet/>
      <dgm:spPr/>
      <dgm:t>
        <a:bodyPr/>
        <a:lstStyle/>
        <a:p>
          <a:endParaRPr lang="en-US"/>
        </a:p>
      </dgm:t>
    </dgm:pt>
    <dgm:pt modelId="{0FFBAF0E-CDB2-4AF3-8045-4C52D4FCA903}" type="sibTrans" cxnId="{71516D13-4AB8-4269-93A9-03797BF6C329}">
      <dgm:prSet/>
      <dgm:spPr/>
      <dgm:t>
        <a:bodyPr/>
        <a:lstStyle/>
        <a:p>
          <a:endParaRPr lang="en-US"/>
        </a:p>
      </dgm:t>
    </dgm:pt>
    <dgm:pt modelId="{1070B1D5-528A-46C3-9879-6DE4A6E9C215}">
      <dgm:prSet phldrT="[Text]" custT="1"/>
      <dgm:spPr/>
      <dgm:t>
        <a:bodyPr/>
        <a:lstStyle/>
        <a:p>
          <a:r>
            <a:rPr lang="en-US" sz="1600" dirty="0" err="1" smtClean="0"/>
            <a:t>Perpustakaan</a:t>
          </a:r>
          <a:r>
            <a:rPr lang="en-US" sz="1600" dirty="0" smtClean="0"/>
            <a:t> </a:t>
          </a:r>
          <a:r>
            <a:rPr lang="en-US" sz="1600" dirty="0" err="1" smtClean="0"/>
            <a:t>Perguruan</a:t>
          </a:r>
          <a:r>
            <a:rPr lang="en-US" sz="1600" dirty="0" smtClean="0"/>
            <a:t> </a:t>
          </a:r>
          <a:r>
            <a:rPr lang="en-US" sz="1600" dirty="0" err="1" smtClean="0"/>
            <a:t>tinggi</a:t>
          </a:r>
          <a:endParaRPr lang="en-US" sz="1600" dirty="0"/>
        </a:p>
      </dgm:t>
    </dgm:pt>
    <dgm:pt modelId="{4BBF96BF-FB53-4839-AAA6-A3A45A57E6EB}" type="parTrans" cxnId="{F8A6F84F-AA6E-4F44-951C-1A05E2654425}">
      <dgm:prSet/>
      <dgm:spPr/>
      <dgm:t>
        <a:bodyPr/>
        <a:lstStyle/>
        <a:p>
          <a:endParaRPr lang="en-US"/>
        </a:p>
      </dgm:t>
    </dgm:pt>
    <dgm:pt modelId="{28D269F1-D407-455C-8E97-A74C4D9FF27B}" type="sibTrans" cxnId="{F8A6F84F-AA6E-4F44-951C-1A05E2654425}">
      <dgm:prSet/>
      <dgm:spPr/>
      <dgm:t>
        <a:bodyPr/>
        <a:lstStyle/>
        <a:p>
          <a:endParaRPr lang="en-US"/>
        </a:p>
      </dgm:t>
    </dgm:pt>
    <dgm:pt modelId="{44A68997-3462-4A88-9E96-D226CD8043F1}">
      <dgm:prSet phldrT="[Text]" custT="1"/>
      <dgm:spPr/>
      <dgm:t>
        <a:bodyPr/>
        <a:lstStyle/>
        <a:p>
          <a:r>
            <a:rPr lang="en-US" sz="1600" dirty="0" err="1" smtClean="0"/>
            <a:t>Perpustakaan</a:t>
          </a:r>
          <a:r>
            <a:rPr lang="en-US" sz="1600" dirty="0" smtClean="0"/>
            <a:t> </a:t>
          </a:r>
          <a:r>
            <a:rPr lang="en-US" sz="1600" dirty="0" err="1" smtClean="0"/>
            <a:t>Umum</a:t>
          </a:r>
          <a:endParaRPr lang="en-US" sz="1600" dirty="0"/>
        </a:p>
      </dgm:t>
    </dgm:pt>
    <dgm:pt modelId="{D51FA322-0FA1-4E3C-ACA7-283828E1059C}" type="parTrans" cxnId="{B704F58C-8B9B-4287-A49F-F2F1A2F6E568}">
      <dgm:prSet/>
      <dgm:spPr/>
      <dgm:t>
        <a:bodyPr/>
        <a:lstStyle/>
        <a:p>
          <a:endParaRPr lang="en-US"/>
        </a:p>
      </dgm:t>
    </dgm:pt>
    <dgm:pt modelId="{9D307189-FE48-4F09-8ADC-1D1DE794BA40}" type="sibTrans" cxnId="{B704F58C-8B9B-4287-A49F-F2F1A2F6E568}">
      <dgm:prSet/>
      <dgm:spPr/>
      <dgm:t>
        <a:bodyPr/>
        <a:lstStyle/>
        <a:p>
          <a:endParaRPr lang="en-US"/>
        </a:p>
      </dgm:t>
    </dgm:pt>
    <dgm:pt modelId="{767B6D00-8FF0-471E-B983-B5B6A204F3A6}">
      <dgm:prSet phldrT="[Text]" custT="1"/>
      <dgm:spPr/>
      <dgm:t>
        <a:bodyPr/>
        <a:lstStyle/>
        <a:p>
          <a:r>
            <a:rPr lang="en-US" sz="1600" dirty="0" err="1" smtClean="0"/>
            <a:t>Perpustakaan</a:t>
          </a:r>
          <a:r>
            <a:rPr lang="en-US" sz="1600" dirty="0" smtClean="0"/>
            <a:t> </a:t>
          </a:r>
          <a:r>
            <a:rPr lang="en-US" sz="1600" dirty="0" err="1" smtClean="0"/>
            <a:t>Sekolah</a:t>
          </a:r>
          <a:endParaRPr lang="en-US" sz="1600" dirty="0"/>
        </a:p>
      </dgm:t>
    </dgm:pt>
    <dgm:pt modelId="{12882C65-D2AB-4F15-AB03-C958ABA6831D}" type="parTrans" cxnId="{8C231813-EDA6-44A1-AF29-CED2E269E13A}">
      <dgm:prSet/>
      <dgm:spPr/>
      <dgm:t>
        <a:bodyPr/>
        <a:lstStyle/>
        <a:p>
          <a:endParaRPr lang="en-US"/>
        </a:p>
      </dgm:t>
    </dgm:pt>
    <dgm:pt modelId="{DFD14EBD-6C4C-4DC4-A281-0401DDEC6F35}" type="sibTrans" cxnId="{8C231813-EDA6-44A1-AF29-CED2E269E13A}">
      <dgm:prSet/>
      <dgm:spPr/>
      <dgm:t>
        <a:bodyPr/>
        <a:lstStyle/>
        <a:p>
          <a:endParaRPr lang="en-US"/>
        </a:p>
      </dgm:t>
    </dgm:pt>
    <dgm:pt modelId="{F75B0BC7-B546-48AF-A538-C3884DD8B849}">
      <dgm:prSet phldrT="[Text]" custT="1"/>
      <dgm:spPr/>
      <dgm:t>
        <a:bodyPr/>
        <a:lstStyle/>
        <a:p>
          <a:r>
            <a:rPr lang="en-US" sz="1600" dirty="0" err="1" smtClean="0"/>
            <a:t>Perpustakaan</a:t>
          </a:r>
          <a:r>
            <a:rPr lang="en-US" sz="1600" dirty="0" smtClean="0"/>
            <a:t> </a:t>
          </a:r>
          <a:r>
            <a:rPr lang="en-US" sz="1600" dirty="0" err="1" smtClean="0"/>
            <a:t>Khusus</a:t>
          </a:r>
          <a:endParaRPr lang="en-US" sz="1600" dirty="0"/>
        </a:p>
      </dgm:t>
    </dgm:pt>
    <dgm:pt modelId="{ADACC500-BB6A-4720-9479-A806A0527A21}" type="parTrans" cxnId="{29ABA483-FE48-484D-8BBF-59D81493F039}">
      <dgm:prSet/>
      <dgm:spPr/>
      <dgm:t>
        <a:bodyPr/>
        <a:lstStyle/>
        <a:p>
          <a:endParaRPr lang="en-US"/>
        </a:p>
      </dgm:t>
    </dgm:pt>
    <dgm:pt modelId="{07B08C5A-4076-4FF8-BB7C-268BDFDEAA91}" type="sibTrans" cxnId="{29ABA483-FE48-484D-8BBF-59D81493F039}">
      <dgm:prSet/>
      <dgm:spPr/>
      <dgm:t>
        <a:bodyPr/>
        <a:lstStyle/>
        <a:p>
          <a:endParaRPr lang="en-US"/>
        </a:p>
      </dgm:t>
    </dgm:pt>
    <dgm:pt modelId="{C61A6B06-663F-4A38-8A51-77E25BC7D9E4}" type="pres">
      <dgm:prSet presAssocID="{A7639AA2-32D8-4A17-98C5-FA642A82D01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E42D86-32A2-41CE-8377-AE9088196FD5}" type="pres">
      <dgm:prSet presAssocID="{34EDC1A7-BDB2-4B43-BA08-1EBAB1CDEA00}" presName="root1" presStyleCnt="0"/>
      <dgm:spPr/>
    </dgm:pt>
    <dgm:pt modelId="{6D57E1E8-8515-4EC9-B27C-624BC1DCE2E7}" type="pres">
      <dgm:prSet presAssocID="{34EDC1A7-BDB2-4B43-BA08-1EBAB1CDEA00}" presName="LevelOneTextNode" presStyleLbl="node0" presStyleIdx="0" presStyleCnt="1" custScaleX="57385" custScaleY="110177" custLinFactX="-12414" custLinFactNeighborX="-100000" custLinFactNeighborY="1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4349B0-7C19-47D2-A065-DE4A4679E60E}" type="pres">
      <dgm:prSet presAssocID="{34EDC1A7-BDB2-4B43-BA08-1EBAB1CDEA00}" presName="level2hierChild" presStyleCnt="0"/>
      <dgm:spPr/>
    </dgm:pt>
    <dgm:pt modelId="{B3BE3EDC-CB45-40EB-A2C4-8BB32A365B56}" type="pres">
      <dgm:prSet presAssocID="{1C0D8220-DC50-4925-A865-85C8A2FCA2D8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3E8A1CDE-5C84-424F-BF40-100F1A8B57A9}" type="pres">
      <dgm:prSet presAssocID="{1C0D8220-DC50-4925-A865-85C8A2FCA2D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8417967-0C84-4796-8B74-04E1911E4CC7}" type="pres">
      <dgm:prSet presAssocID="{ECECC6DE-FDFA-4EFA-B012-9A0152855996}" presName="root2" presStyleCnt="0"/>
      <dgm:spPr/>
    </dgm:pt>
    <dgm:pt modelId="{1AA785B1-DA96-425D-BFF9-1A97257596D8}" type="pres">
      <dgm:prSet presAssocID="{ECECC6DE-FDFA-4EFA-B012-9A0152855996}" presName="LevelTwoTextNode" presStyleLbl="node2" presStyleIdx="0" presStyleCnt="5" custScaleX="56066" custScaleY="39329" custLinFactNeighborX="32956" custLinFactNeighborY="7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F9E4A-AE6A-4F72-AD95-524A82A706DF}" type="pres">
      <dgm:prSet presAssocID="{ECECC6DE-FDFA-4EFA-B012-9A0152855996}" presName="level3hierChild" presStyleCnt="0"/>
      <dgm:spPr/>
    </dgm:pt>
    <dgm:pt modelId="{09A851E2-869E-474A-AF18-48DCEA4F71B1}" type="pres">
      <dgm:prSet presAssocID="{4BBF96BF-FB53-4839-AAA6-A3A45A57E6EB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F58E3E8D-6CFE-49D0-91DE-10B7A980EFCE}" type="pres">
      <dgm:prSet presAssocID="{4BBF96BF-FB53-4839-AAA6-A3A45A57E6E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A0BECCB-3D5A-4073-BDE0-E9DDEDA8A89D}" type="pres">
      <dgm:prSet presAssocID="{1070B1D5-528A-46C3-9879-6DE4A6E9C215}" presName="root2" presStyleCnt="0"/>
      <dgm:spPr/>
    </dgm:pt>
    <dgm:pt modelId="{98A524E6-6413-46D2-BDFF-48AC5C3BC8FF}" type="pres">
      <dgm:prSet presAssocID="{1070B1D5-528A-46C3-9879-6DE4A6E9C215}" presName="LevelTwoTextNode" presStyleLbl="node2" presStyleIdx="1" presStyleCnt="5" custScaleX="56066" custScaleY="39329" custLinFactNeighborX="32813" custLinFactNeighborY="8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0AE5F4-38FC-4A66-825D-0205D2EBAF3A}" type="pres">
      <dgm:prSet presAssocID="{1070B1D5-528A-46C3-9879-6DE4A6E9C215}" presName="level3hierChild" presStyleCnt="0"/>
      <dgm:spPr/>
    </dgm:pt>
    <dgm:pt modelId="{D6B138E8-D2B7-4E92-8BC1-2796D74DF229}" type="pres">
      <dgm:prSet presAssocID="{D51FA322-0FA1-4E3C-ACA7-283828E1059C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00F3D8C1-EF87-47E8-A3BC-D2805175277A}" type="pres">
      <dgm:prSet presAssocID="{D51FA322-0FA1-4E3C-ACA7-283828E1059C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4761E14-4F5E-4DBE-800E-D42AE1798F97}" type="pres">
      <dgm:prSet presAssocID="{44A68997-3462-4A88-9E96-D226CD8043F1}" presName="root2" presStyleCnt="0"/>
      <dgm:spPr/>
    </dgm:pt>
    <dgm:pt modelId="{B5B2CAB2-CF41-49A0-8B5A-7F4999EB6ED4}" type="pres">
      <dgm:prSet presAssocID="{44A68997-3462-4A88-9E96-D226CD8043F1}" presName="LevelTwoTextNode" presStyleLbl="node2" presStyleIdx="2" presStyleCnt="5" custScaleX="50696" custScaleY="39329" custLinFactNeighborX="32911" custLinFactNeighborY="3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74BA4B-288F-404D-8182-67713949983E}" type="pres">
      <dgm:prSet presAssocID="{44A68997-3462-4A88-9E96-D226CD8043F1}" presName="level3hierChild" presStyleCnt="0"/>
      <dgm:spPr/>
    </dgm:pt>
    <dgm:pt modelId="{E27237CC-12E9-4537-B9FF-9FC8BD387F6A}" type="pres">
      <dgm:prSet presAssocID="{12882C65-D2AB-4F15-AB03-C958ABA6831D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396B4DC-A9CF-49E3-B4AF-14D8BB792B05}" type="pres">
      <dgm:prSet presAssocID="{12882C65-D2AB-4F15-AB03-C958ABA6831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BF919429-4AF8-4966-BB49-7FF82635C591}" type="pres">
      <dgm:prSet presAssocID="{767B6D00-8FF0-471E-B983-B5B6A204F3A6}" presName="root2" presStyleCnt="0"/>
      <dgm:spPr/>
    </dgm:pt>
    <dgm:pt modelId="{4F3A31EB-7489-47E2-8FEC-50AF4B2B50CC}" type="pres">
      <dgm:prSet presAssocID="{767B6D00-8FF0-471E-B983-B5B6A204F3A6}" presName="LevelTwoTextNode" presStyleLbl="node2" presStyleIdx="3" presStyleCnt="5" custScaleX="44633" custScaleY="39329" custLinFactNeighborX="34127" custLinFactNeighborY="-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B98B2F-B941-4FEE-B1D6-06323ED4005D}" type="pres">
      <dgm:prSet presAssocID="{767B6D00-8FF0-471E-B983-B5B6A204F3A6}" presName="level3hierChild" presStyleCnt="0"/>
      <dgm:spPr/>
    </dgm:pt>
    <dgm:pt modelId="{FF84D258-7B1F-4677-A76D-E9E61414989A}" type="pres">
      <dgm:prSet presAssocID="{ADACC500-BB6A-4720-9479-A806A0527A21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14B6199E-183D-4AE6-BD2D-9802893ED475}" type="pres">
      <dgm:prSet presAssocID="{ADACC500-BB6A-4720-9479-A806A0527A2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5E2BF9F-E968-4A8D-AE59-5947C349D79B}" type="pres">
      <dgm:prSet presAssocID="{F75B0BC7-B546-48AF-A538-C3884DD8B849}" presName="root2" presStyleCnt="0"/>
      <dgm:spPr/>
    </dgm:pt>
    <dgm:pt modelId="{C65C5319-4E8D-4694-8E93-E98B0B2BE76A}" type="pres">
      <dgm:prSet presAssocID="{F75B0BC7-B546-48AF-A538-C3884DD8B849}" presName="LevelTwoTextNode" presStyleLbl="node2" presStyleIdx="4" presStyleCnt="5" custScaleX="49476" custScaleY="39329" custLinFactNeighborX="38284" custLinFactNeighborY="-67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EF3CE-899C-41FF-864A-BDD763DD5702}" type="pres">
      <dgm:prSet presAssocID="{F75B0BC7-B546-48AF-A538-C3884DD8B849}" presName="level3hierChild" presStyleCnt="0"/>
      <dgm:spPr/>
    </dgm:pt>
  </dgm:ptLst>
  <dgm:cxnLst>
    <dgm:cxn modelId="{68FE1AC5-3C94-4247-97BD-0562F50C8555}" type="presOf" srcId="{1C0D8220-DC50-4925-A865-85C8A2FCA2D8}" destId="{3E8A1CDE-5C84-424F-BF40-100F1A8B57A9}" srcOrd="1" destOrd="0" presId="urn:microsoft.com/office/officeart/2005/8/layout/hierarchy2"/>
    <dgm:cxn modelId="{1895F20E-DB7E-49E8-9C7E-314F57E1B475}" type="presOf" srcId="{767B6D00-8FF0-471E-B983-B5B6A204F3A6}" destId="{4F3A31EB-7489-47E2-8FEC-50AF4B2B50CC}" srcOrd="0" destOrd="0" presId="urn:microsoft.com/office/officeart/2005/8/layout/hierarchy2"/>
    <dgm:cxn modelId="{608308C7-BF6B-4DD7-9A6C-4EE9BEC70098}" srcId="{A7639AA2-32D8-4A17-98C5-FA642A82D01B}" destId="{34EDC1A7-BDB2-4B43-BA08-1EBAB1CDEA00}" srcOrd="0" destOrd="0" parTransId="{4BD6E4E0-8888-4644-B63F-F6F5263D196F}" sibTransId="{8267148D-8E11-447D-BE97-AB508CAE4929}"/>
    <dgm:cxn modelId="{F79751BB-4B95-4412-B4DB-3D6F742AD048}" type="presOf" srcId="{D51FA322-0FA1-4E3C-ACA7-283828E1059C}" destId="{00F3D8C1-EF87-47E8-A3BC-D2805175277A}" srcOrd="1" destOrd="0" presId="urn:microsoft.com/office/officeart/2005/8/layout/hierarchy2"/>
    <dgm:cxn modelId="{9CDECE89-C643-4B3A-B42D-DA71219127E7}" type="presOf" srcId="{1070B1D5-528A-46C3-9879-6DE4A6E9C215}" destId="{98A524E6-6413-46D2-BDFF-48AC5C3BC8FF}" srcOrd="0" destOrd="0" presId="urn:microsoft.com/office/officeart/2005/8/layout/hierarchy2"/>
    <dgm:cxn modelId="{EE84CECA-9AC9-4015-B7E0-BA4B187DC212}" type="presOf" srcId="{12882C65-D2AB-4F15-AB03-C958ABA6831D}" destId="{F396B4DC-A9CF-49E3-B4AF-14D8BB792B05}" srcOrd="1" destOrd="0" presId="urn:microsoft.com/office/officeart/2005/8/layout/hierarchy2"/>
    <dgm:cxn modelId="{70A008E7-0843-4A87-AE59-8F7D32BE6DC0}" type="presOf" srcId="{ADACC500-BB6A-4720-9479-A806A0527A21}" destId="{FF84D258-7B1F-4677-A76D-E9E61414989A}" srcOrd="0" destOrd="0" presId="urn:microsoft.com/office/officeart/2005/8/layout/hierarchy2"/>
    <dgm:cxn modelId="{8C231813-EDA6-44A1-AF29-CED2E269E13A}" srcId="{34EDC1A7-BDB2-4B43-BA08-1EBAB1CDEA00}" destId="{767B6D00-8FF0-471E-B983-B5B6A204F3A6}" srcOrd="3" destOrd="0" parTransId="{12882C65-D2AB-4F15-AB03-C958ABA6831D}" sibTransId="{DFD14EBD-6C4C-4DC4-A281-0401DDEC6F35}"/>
    <dgm:cxn modelId="{29ABA483-FE48-484D-8BBF-59D81493F039}" srcId="{34EDC1A7-BDB2-4B43-BA08-1EBAB1CDEA00}" destId="{F75B0BC7-B546-48AF-A538-C3884DD8B849}" srcOrd="4" destOrd="0" parTransId="{ADACC500-BB6A-4720-9479-A806A0527A21}" sibTransId="{07B08C5A-4076-4FF8-BB7C-268BDFDEAA91}"/>
    <dgm:cxn modelId="{F8A6F84F-AA6E-4F44-951C-1A05E2654425}" srcId="{34EDC1A7-BDB2-4B43-BA08-1EBAB1CDEA00}" destId="{1070B1D5-528A-46C3-9879-6DE4A6E9C215}" srcOrd="1" destOrd="0" parTransId="{4BBF96BF-FB53-4839-AAA6-A3A45A57E6EB}" sibTransId="{28D269F1-D407-455C-8E97-A74C4D9FF27B}"/>
    <dgm:cxn modelId="{1C6ED56F-850E-4A9E-A5E5-C8D0446F4EF5}" type="presOf" srcId="{12882C65-D2AB-4F15-AB03-C958ABA6831D}" destId="{E27237CC-12E9-4537-B9FF-9FC8BD387F6A}" srcOrd="0" destOrd="0" presId="urn:microsoft.com/office/officeart/2005/8/layout/hierarchy2"/>
    <dgm:cxn modelId="{A4606306-0B63-48AD-BB23-1B466B23A30E}" type="presOf" srcId="{1C0D8220-DC50-4925-A865-85C8A2FCA2D8}" destId="{B3BE3EDC-CB45-40EB-A2C4-8BB32A365B56}" srcOrd="0" destOrd="0" presId="urn:microsoft.com/office/officeart/2005/8/layout/hierarchy2"/>
    <dgm:cxn modelId="{5C1FB2BA-9FFB-4D6D-A4F1-505005F4224C}" type="presOf" srcId="{ADACC500-BB6A-4720-9479-A806A0527A21}" destId="{14B6199E-183D-4AE6-BD2D-9802893ED475}" srcOrd="1" destOrd="0" presId="urn:microsoft.com/office/officeart/2005/8/layout/hierarchy2"/>
    <dgm:cxn modelId="{B704F58C-8B9B-4287-A49F-F2F1A2F6E568}" srcId="{34EDC1A7-BDB2-4B43-BA08-1EBAB1CDEA00}" destId="{44A68997-3462-4A88-9E96-D226CD8043F1}" srcOrd="2" destOrd="0" parTransId="{D51FA322-0FA1-4E3C-ACA7-283828E1059C}" sibTransId="{9D307189-FE48-4F09-8ADC-1D1DE794BA40}"/>
    <dgm:cxn modelId="{E4725BA9-AB86-41C4-B641-5218F3A1F727}" type="presOf" srcId="{34EDC1A7-BDB2-4B43-BA08-1EBAB1CDEA00}" destId="{6D57E1E8-8515-4EC9-B27C-624BC1DCE2E7}" srcOrd="0" destOrd="0" presId="urn:microsoft.com/office/officeart/2005/8/layout/hierarchy2"/>
    <dgm:cxn modelId="{71516D13-4AB8-4269-93A9-03797BF6C329}" srcId="{34EDC1A7-BDB2-4B43-BA08-1EBAB1CDEA00}" destId="{ECECC6DE-FDFA-4EFA-B012-9A0152855996}" srcOrd="0" destOrd="0" parTransId="{1C0D8220-DC50-4925-A865-85C8A2FCA2D8}" sibTransId="{0FFBAF0E-CDB2-4AF3-8045-4C52D4FCA903}"/>
    <dgm:cxn modelId="{6C5E3D2A-B794-49A5-AF68-91179D71A773}" type="presOf" srcId="{F75B0BC7-B546-48AF-A538-C3884DD8B849}" destId="{C65C5319-4E8D-4694-8E93-E98B0B2BE76A}" srcOrd="0" destOrd="0" presId="urn:microsoft.com/office/officeart/2005/8/layout/hierarchy2"/>
    <dgm:cxn modelId="{118353F1-6947-44ED-BE62-5297A9D40366}" type="presOf" srcId="{44A68997-3462-4A88-9E96-D226CD8043F1}" destId="{B5B2CAB2-CF41-49A0-8B5A-7F4999EB6ED4}" srcOrd="0" destOrd="0" presId="urn:microsoft.com/office/officeart/2005/8/layout/hierarchy2"/>
    <dgm:cxn modelId="{2CA5349A-D4E4-4174-850A-0D3D98F6FDF5}" type="presOf" srcId="{4BBF96BF-FB53-4839-AAA6-A3A45A57E6EB}" destId="{09A851E2-869E-474A-AF18-48DCEA4F71B1}" srcOrd="0" destOrd="0" presId="urn:microsoft.com/office/officeart/2005/8/layout/hierarchy2"/>
    <dgm:cxn modelId="{66C44616-FC52-40AF-A4B6-FFDA876AA467}" type="presOf" srcId="{4BBF96BF-FB53-4839-AAA6-A3A45A57E6EB}" destId="{F58E3E8D-6CFE-49D0-91DE-10B7A980EFCE}" srcOrd="1" destOrd="0" presId="urn:microsoft.com/office/officeart/2005/8/layout/hierarchy2"/>
    <dgm:cxn modelId="{78122540-A1BC-4A81-A536-384652D1C6DD}" type="presOf" srcId="{A7639AA2-32D8-4A17-98C5-FA642A82D01B}" destId="{C61A6B06-663F-4A38-8A51-77E25BC7D9E4}" srcOrd="0" destOrd="0" presId="urn:microsoft.com/office/officeart/2005/8/layout/hierarchy2"/>
    <dgm:cxn modelId="{CC40F305-F04D-4BB2-A9B0-7DBCB1239460}" type="presOf" srcId="{D51FA322-0FA1-4E3C-ACA7-283828E1059C}" destId="{D6B138E8-D2B7-4E92-8BC1-2796D74DF229}" srcOrd="0" destOrd="0" presId="urn:microsoft.com/office/officeart/2005/8/layout/hierarchy2"/>
    <dgm:cxn modelId="{7BEA943E-6909-460E-B010-8C22605D5E98}" type="presOf" srcId="{ECECC6DE-FDFA-4EFA-B012-9A0152855996}" destId="{1AA785B1-DA96-425D-BFF9-1A97257596D8}" srcOrd="0" destOrd="0" presId="urn:microsoft.com/office/officeart/2005/8/layout/hierarchy2"/>
    <dgm:cxn modelId="{B1BA384A-00D6-4255-A55E-6CC630566A73}" type="presParOf" srcId="{C61A6B06-663F-4A38-8A51-77E25BC7D9E4}" destId="{87E42D86-32A2-41CE-8377-AE9088196FD5}" srcOrd="0" destOrd="0" presId="urn:microsoft.com/office/officeart/2005/8/layout/hierarchy2"/>
    <dgm:cxn modelId="{FA2AB957-57B0-4C60-97AE-4262BB4B9E16}" type="presParOf" srcId="{87E42D86-32A2-41CE-8377-AE9088196FD5}" destId="{6D57E1E8-8515-4EC9-B27C-624BC1DCE2E7}" srcOrd="0" destOrd="0" presId="urn:microsoft.com/office/officeart/2005/8/layout/hierarchy2"/>
    <dgm:cxn modelId="{877AD841-0F34-4EE9-910B-0567138DFC12}" type="presParOf" srcId="{87E42D86-32A2-41CE-8377-AE9088196FD5}" destId="{874349B0-7C19-47D2-A065-DE4A4679E60E}" srcOrd="1" destOrd="0" presId="urn:microsoft.com/office/officeart/2005/8/layout/hierarchy2"/>
    <dgm:cxn modelId="{E04254F3-2E36-4C96-B2BB-B81CA4F3EE39}" type="presParOf" srcId="{874349B0-7C19-47D2-A065-DE4A4679E60E}" destId="{B3BE3EDC-CB45-40EB-A2C4-8BB32A365B56}" srcOrd="0" destOrd="0" presId="urn:microsoft.com/office/officeart/2005/8/layout/hierarchy2"/>
    <dgm:cxn modelId="{37E57B25-F435-417C-A742-704115BA7633}" type="presParOf" srcId="{B3BE3EDC-CB45-40EB-A2C4-8BB32A365B56}" destId="{3E8A1CDE-5C84-424F-BF40-100F1A8B57A9}" srcOrd="0" destOrd="0" presId="urn:microsoft.com/office/officeart/2005/8/layout/hierarchy2"/>
    <dgm:cxn modelId="{23398E03-C126-411B-9681-41EEB591F03E}" type="presParOf" srcId="{874349B0-7C19-47D2-A065-DE4A4679E60E}" destId="{98417967-0C84-4796-8B74-04E1911E4CC7}" srcOrd="1" destOrd="0" presId="urn:microsoft.com/office/officeart/2005/8/layout/hierarchy2"/>
    <dgm:cxn modelId="{699D0CAB-F14B-4575-B3A2-E9F9C2EF7AB8}" type="presParOf" srcId="{98417967-0C84-4796-8B74-04E1911E4CC7}" destId="{1AA785B1-DA96-425D-BFF9-1A97257596D8}" srcOrd="0" destOrd="0" presId="urn:microsoft.com/office/officeart/2005/8/layout/hierarchy2"/>
    <dgm:cxn modelId="{2B6761EE-81AC-44D9-9F54-5A815AA7DE90}" type="presParOf" srcId="{98417967-0C84-4796-8B74-04E1911E4CC7}" destId="{562F9E4A-AE6A-4F72-AD95-524A82A706DF}" srcOrd="1" destOrd="0" presId="urn:microsoft.com/office/officeart/2005/8/layout/hierarchy2"/>
    <dgm:cxn modelId="{8B4D9BDD-42B6-455C-93AA-9B9EEC44A847}" type="presParOf" srcId="{874349B0-7C19-47D2-A065-DE4A4679E60E}" destId="{09A851E2-869E-474A-AF18-48DCEA4F71B1}" srcOrd="2" destOrd="0" presId="urn:microsoft.com/office/officeart/2005/8/layout/hierarchy2"/>
    <dgm:cxn modelId="{0797E52C-6C08-47CA-907A-927F2120A70E}" type="presParOf" srcId="{09A851E2-869E-474A-AF18-48DCEA4F71B1}" destId="{F58E3E8D-6CFE-49D0-91DE-10B7A980EFCE}" srcOrd="0" destOrd="0" presId="urn:microsoft.com/office/officeart/2005/8/layout/hierarchy2"/>
    <dgm:cxn modelId="{14AE7762-61E5-45D8-A0BF-048526F1A3A8}" type="presParOf" srcId="{874349B0-7C19-47D2-A065-DE4A4679E60E}" destId="{BA0BECCB-3D5A-4073-BDE0-E9DDEDA8A89D}" srcOrd="3" destOrd="0" presId="urn:microsoft.com/office/officeart/2005/8/layout/hierarchy2"/>
    <dgm:cxn modelId="{A404A7D9-4820-44AF-8032-C3FF8B89D3CF}" type="presParOf" srcId="{BA0BECCB-3D5A-4073-BDE0-E9DDEDA8A89D}" destId="{98A524E6-6413-46D2-BDFF-48AC5C3BC8FF}" srcOrd="0" destOrd="0" presId="urn:microsoft.com/office/officeart/2005/8/layout/hierarchy2"/>
    <dgm:cxn modelId="{9E622703-F8D1-429B-84F8-D95C31C574A5}" type="presParOf" srcId="{BA0BECCB-3D5A-4073-BDE0-E9DDEDA8A89D}" destId="{1D0AE5F4-38FC-4A66-825D-0205D2EBAF3A}" srcOrd="1" destOrd="0" presId="urn:microsoft.com/office/officeart/2005/8/layout/hierarchy2"/>
    <dgm:cxn modelId="{DDBC85CF-49D2-4F53-B509-03E3D7398A20}" type="presParOf" srcId="{874349B0-7C19-47D2-A065-DE4A4679E60E}" destId="{D6B138E8-D2B7-4E92-8BC1-2796D74DF229}" srcOrd="4" destOrd="0" presId="urn:microsoft.com/office/officeart/2005/8/layout/hierarchy2"/>
    <dgm:cxn modelId="{6505687C-1FD3-4FDF-9A22-3271EDDEFE2F}" type="presParOf" srcId="{D6B138E8-D2B7-4E92-8BC1-2796D74DF229}" destId="{00F3D8C1-EF87-47E8-A3BC-D2805175277A}" srcOrd="0" destOrd="0" presId="urn:microsoft.com/office/officeart/2005/8/layout/hierarchy2"/>
    <dgm:cxn modelId="{5721FCBB-28DB-420B-AC89-962C96214190}" type="presParOf" srcId="{874349B0-7C19-47D2-A065-DE4A4679E60E}" destId="{14761E14-4F5E-4DBE-800E-D42AE1798F97}" srcOrd="5" destOrd="0" presId="urn:microsoft.com/office/officeart/2005/8/layout/hierarchy2"/>
    <dgm:cxn modelId="{1388CA6B-3BBB-474E-B02B-2C5740128327}" type="presParOf" srcId="{14761E14-4F5E-4DBE-800E-D42AE1798F97}" destId="{B5B2CAB2-CF41-49A0-8B5A-7F4999EB6ED4}" srcOrd="0" destOrd="0" presId="urn:microsoft.com/office/officeart/2005/8/layout/hierarchy2"/>
    <dgm:cxn modelId="{5D93A801-3479-48A0-8738-D2450FC72D7F}" type="presParOf" srcId="{14761E14-4F5E-4DBE-800E-D42AE1798F97}" destId="{4174BA4B-288F-404D-8182-67713949983E}" srcOrd="1" destOrd="0" presId="urn:microsoft.com/office/officeart/2005/8/layout/hierarchy2"/>
    <dgm:cxn modelId="{340A9312-C654-41A9-A39D-67AF3893F613}" type="presParOf" srcId="{874349B0-7C19-47D2-A065-DE4A4679E60E}" destId="{E27237CC-12E9-4537-B9FF-9FC8BD387F6A}" srcOrd="6" destOrd="0" presId="urn:microsoft.com/office/officeart/2005/8/layout/hierarchy2"/>
    <dgm:cxn modelId="{BBC716B4-47CC-4B28-A975-7B1DB6246C61}" type="presParOf" srcId="{E27237CC-12E9-4537-B9FF-9FC8BD387F6A}" destId="{F396B4DC-A9CF-49E3-B4AF-14D8BB792B05}" srcOrd="0" destOrd="0" presId="urn:microsoft.com/office/officeart/2005/8/layout/hierarchy2"/>
    <dgm:cxn modelId="{C83023C7-8F73-4D1B-A723-3CFC060E039A}" type="presParOf" srcId="{874349B0-7C19-47D2-A065-DE4A4679E60E}" destId="{BF919429-4AF8-4966-BB49-7FF82635C591}" srcOrd="7" destOrd="0" presId="urn:microsoft.com/office/officeart/2005/8/layout/hierarchy2"/>
    <dgm:cxn modelId="{5FB8E258-FF51-4A0A-946A-095D48CC2F8B}" type="presParOf" srcId="{BF919429-4AF8-4966-BB49-7FF82635C591}" destId="{4F3A31EB-7489-47E2-8FEC-50AF4B2B50CC}" srcOrd="0" destOrd="0" presId="urn:microsoft.com/office/officeart/2005/8/layout/hierarchy2"/>
    <dgm:cxn modelId="{3C7095EA-F35E-4C36-B37D-54C1CF8D287F}" type="presParOf" srcId="{BF919429-4AF8-4966-BB49-7FF82635C591}" destId="{83B98B2F-B941-4FEE-B1D6-06323ED4005D}" srcOrd="1" destOrd="0" presId="urn:microsoft.com/office/officeart/2005/8/layout/hierarchy2"/>
    <dgm:cxn modelId="{E3694566-E05F-402E-81AD-CFC23B718848}" type="presParOf" srcId="{874349B0-7C19-47D2-A065-DE4A4679E60E}" destId="{FF84D258-7B1F-4677-A76D-E9E61414989A}" srcOrd="8" destOrd="0" presId="urn:microsoft.com/office/officeart/2005/8/layout/hierarchy2"/>
    <dgm:cxn modelId="{DF945266-EB9D-4778-8901-0C7E4369BA1F}" type="presParOf" srcId="{FF84D258-7B1F-4677-A76D-E9E61414989A}" destId="{14B6199E-183D-4AE6-BD2D-9802893ED475}" srcOrd="0" destOrd="0" presId="urn:microsoft.com/office/officeart/2005/8/layout/hierarchy2"/>
    <dgm:cxn modelId="{CC757C7F-678B-431C-ABB7-968FCCBA2087}" type="presParOf" srcId="{874349B0-7C19-47D2-A065-DE4A4679E60E}" destId="{A5E2BF9F-E968-4A8D-AE59-5947C349D79B}" srcOrd="9" destOrd="0" presId="urn:microsoft.com/office/officeart/2005/8/layout/hierarchy2"/>
    <dgm:cxn modelId="{DF5DD55A-029B-44F6-8C03-3DC6AFA264F8}" type="presParOf" srcId="{A5E2BF9F-E968-4A8D-AE59-5947C349D79B}" destId="{C65C5319-4E8D-4694-8E93-E98B0B2BE76A}" srcOrd="0" destOrd="0" presId="urn:microsoft.com/office/officeart/2005/8/layout/hierarchy2"/>
    <dgm:cxn modelId="{668C5895-04D6-40CA-BF19-929FCBBBD48E}" type="presParOf" srcId="{A5E2BF9F-E968-4A8D-AE59-5947C349D79B}" destId="{3A2EF3CE-899C-41FF-864A-BDD763DD570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1434526-4E10-4ACE-A64F-ADBC2B26B10F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68FEF0E2-83C8-4E27-A611-536D982D1079}">
      <dgm:prSet phldrT="[Text]"/>
      <dgm:spPr/>
      <dgm:t>
        <a:bodyPr/>
        <a:lstStyle/>
        <a:p>
          <a:r>
            <a:rPr lang="id-ID" b="1" dirty="0">
              <a:solidFill>
                <a:srgbClr val="002060"/>
              </a:solidFill>
            </a:rPr>
            <a:t>KIN-Perpusnas</a:t>
          </a:r>
        </a:p>
      </dgm:t>
    </dgm:pt>
    <dgm:pt modelId="{E19BDED7-4A89-4FF9-A8C7-24D6FABB62F5}" type="parTrans" cxnId="{4B90D710-162A-4745-8B01-27CFBA0DF3BB}">
      <dgm:prSet/>
      <dgm:spPr/>
      <dgm:t>
        <a:bodyPr/>
        <a:lstStyle/>
        <a:p>
          <a:endParaRPr lang="id-ID"/>
        </a:p>
      </dgm:t>
    </dgm:pt>
    <dgm:pt modelId="{63746552-7034-483C-A4CC-376291B50C78}" type="sibTrans" cxnId="{4B90D710-162A-4745-8B01-27CFBA0DF3BB}">
      <dgm:prSet/>
      <dgm:spPr/>
      <dgm:t>
        <a:bodyPr/>
        <a:lstStyle/>
        <a:p>
          <a:endParaRPr lang="id-ID"/>
        </a:p>
      </dgm:t>
    </dgm:pt>
    <dgm:pt modelId="{84EC8C2F-088B-4FDA-B141-F0893B2D97F8}">
      <dgm:prSet phldrT="[Text]"/>
      <dgm:spPr/>
      <dgm:t>
        <a:bodyPr/>
        <a:lstStyle/>
        <a:p>
          <a:r>
            <a:rPr lang="id-ID" b="1" dirty="0">
              <a:solidFill>
                <a:srgbClr val="002060"/>
              </a:solidFill>
            </a:rPr>
            <a:t>Perp.  Kementerian</a:t>
          </a:r>
        </a:p>
      </dgm:t>
    </dgm:pt>
    <dgm:pt modelId="{8C893648-04D0-4DA1-B757-AED462A11285}" type="parTrans" cxnId="{BEA76849-981B-4E09-89F0-8FA6BAACBFD1}">
      <dgm:prSet/>
      <dgm:spPr/>
      <dgm:t>
        <a:bodyPr/>
        <a:lstStyle/>
        <a:p>
          <a:endParaRPr lang="id-ID"/>
        </a:p>
      </dgm:t>
    </dgm:pt>
    <dgm:pt modelId="{5A81F8B2-05FD-4B2F-910D-BD552C27A410}" type="sibTrans" cxnId="{BEA76849-981B-4E09-89F0-8FA6BAACBFD1}">
      <dgm:prSet/>
      <dgm:spPr/>
      <dgm:t>
        <a:bodyPr/>
        <a:lstStyle/>
        <a:p>
          <a:endParaRPr lang="id-ID"/>
        </a:p>
      </dgm:t>
    </dgm:pt>
    <dgm:pt modelId="{A21121D0-DB16-4EAA-85A1-7ED5DB1E77C3}">
      <dgm:prSet phldrT="[Text]"/>
      <dgm:spPr/>
      <dgm:t>
        <a:bodyPr/>
        <a:lstStyle/>
        <a:p>
          <a:r>
            <a:rPr lang="id-ID" b="1" dirty="0">
              <a:solidFill>
                <a:srgbClr val="002060"/>
              </a:solidFill>
            </a:rPr>
            <a:t>Perp Lembaga tinggi negara</a:t>
          </a:r>
        </a:p>
      </dgm:t>
    </dgm:pt>
    <dgm:pt modelId="{AC023285-6D05-4233-82BD-DD16FE03674E}" type="parTrans" cxnId="{77C61376-0F64-4031-B5B6-0A35A57D6206}">
      <dgm:prSet/>
      <dgm:spPr/>
      <dgm:t>
        <a:bodyPr/>
        <a:lstStyle/>
        <a:p>
          <a:endParaRPr lang="id-ID"/>
        </a:p>
      </dgm:t>
    </dgm:pt>
    <dgm:pt modelId="{A803E348-A31C-4E25-8CAF-BA896EA472B4}" type="sibTrans" cxnId="{77C61376-0F64-4031-B5B6-0A35A57D6206}">
      <dgm:prSet/>
      <dgm:spPr/>
      <dgm:t>
        <a:bodyPr/>
        <a:lstStyle/>
        <a:p>
          <a:endParaRPr lang="id-ID"/>
        </a:p>
      </dgm:t>
    </dgm:pt>
    <dgm:pt modelId="{D08A1C75-0763-49AF-9902-0716D7B55A6F}">
      <dgm:prSet phldrT="[Text]"/>
      <dgm:spPr/>
      <dgm:t>
        <a:bodyPr/>
        <a:lstStyle/>
        <a:p>
          <a:r>
            <a:rPr lang="id-ID" b="1" dirty="0">
              <a:solidFill>
                <a:srgbClr val="002060"/>
              </a:solidFill>
            </a:rPr>
            <a:t>BPAD</a:t>
          </a:r>
        </a:p>
      </dgm:t>
    </dgm:pt>
    <dgm:pt modelId="{462BE110-AE8F-4C4C-91D9-1A7C6BAF8AAB}" type="parTrans" cxnId="{DCA86BA7-8235-46A0-AE4F-E32E611DAF71}">
      <dgm:prSet/>
      <dgm:spPr/>
      <dgm:t>
        <a:bodyPr/>
        <a:lstStyle/>
        <a:p>
          <a:endParaRPr lang="id-ID"/>
        </a:p>
      </dgm:t>
    </dgm:pt>
    <dgm:pt modelId="{21EBAB75-FAA9-41AE-8CC8-2BDD3ED73900}" type="sibTrans" cxnId="{DCA86BA7-8235-46A0-AE4F-E32E611DAF71}">
      <dgm:prSet/>
      <dgm:spPr/>
      <dgm:t>
        <a:bodyPr/>
        <a:lstStyle/>
        <a:p>
          <a:endParaRPr lang="id-ID"/>
        </a:p>
      </dgm:t>
    </dgm:pt>
    <dgm:pt modelId="{14513C5C-0C01-4810-8BA2-3BC3AB9360EA}" type="pres">
      <dgm:prSet presAssocID="{51434526-4E10-4ACE-A64F-ADBC2B26B1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FEF9FAA7-FCD2-406B-8E75-9FCE852311A6}" type="pres">
      <dgm:prSet presAssocID="{68FEF0E2-83C8-4E27-A611-536D982D1079}" presName="hierRoot1" presStyleCnt="0"/>
      <dgm:spPr/>
    </dgm:pt>
    <dgm:pt modelId="{01432CFD-A467-4AF4-B352-296604B8A3E7}" type="pres">
      <dgm:prSet presAssocID="{68FEF0E2-83C8-4E27-A611-536D982D1079}" presName="composite" presStyleCnt="0"/>
      <dgm:spPr/>
    </dgm:pt>
    <dgm:pt modelId="{243BB1CB-4627-4BC3-B4F3-BEFB4AB0F685}" type="pres">
      <dgm:prSet presAssocID="{68FEF0E2-83C8-4E27-A611-536D982D1079}" presName="background" presStyleLbl="node0" presStyleIdx="0" presStyleCnt="1"/>
      <dgm:spPr/>
    </dgm:pt>
    <dgm:pt modelId="{82D6235E-CD80-4159-A7A4-6CB7E9BF8A64}" type="pres">
      <dgm:prSet presAssocID="{68FEF0E2-83C8-4E27-A611-536D982D107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1DDE5FC-59FD-4E63-8EB2-DC4CB1418DF8}" type="pres">
      <dgm:prSet presAssocID="{68FEF0E2-83C8-4E27-A611-536D982D1079}" presName="hierChild2" presStyleCnt="0"/>
      <dgm:spPr/>
    </dgm:pt>
    <dgm:pt modelId="{36B9982F-F396-4ABB-BA42-EA62A13BA7EE}" type="pres">
      <dgm:prSet presAssocID="{8C893648-04D0-4DA1-B757-AED462A11285}" presName="Name10" presStyleLbl="parChTrans1D2" presStyleIdx="0" presStyleCnt="3"/>
      <dgm:spPr/>
      <dgm:t>
        <a:bodyPr/>
        <a:lstStyle/>
        <a:p>
          <a:endParaRPr lang="id-ID"/>
        </a:p>
      </dgm:t>
    </dgm:pt>
    <dgm:pt modelId="{0469B095-BFE3-4E61-AD58-78AB068EE7E3}" type="pres">
      <dgm:prSet presAssocID="{84EC8C2F-088B-4FDA-B141-F0893B2D97F8}" presName="hierRoot2" presStyleCnt="0"/>
      <dgm:spPr/>
    </dgm:pt>
    <dgm:pt modelId="{142ED1B3-D44B-4DF7-8F5D-45B5B6165F2F}" type="pres">
      <dgm:prSet presAssocID="{84EC8C2F-088B-4FDA-B141-F0893B2D97F8}" presName="composite2" presStyleCnt="0"/>
      <dgm:spPr/>
    </dgm:pt>
    <dgm:pt modelId="{A5B16AC2-4F54-4BED-8302-5F2210ECF47C}" type="pres">
      <dgm:prSet presAssocID="{84EC8C2F-088B-4FDA-B141-F0893B2D97F8}" presName="background2" presStyleLbl="node2" presStyleIdx="0" presStyleCnt="3"/>
      <dgm:spPr/>
    </dgm:pt>
    <dgm:pt modelId="{158CB48A-C5E2-4679-89F1-6FEE9349DF2B}" type="pres">
      <dgm:prSet presAssocID="{84EC8C2F-088B-4FDA-B141-F0893B2D97F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C2033E5-C5D0-44A0-A832-AEB3EC282BF6}" type="pres">
      <dgm:prSet presAssocID="{84EC8C2F-088B-4FDA-B141-F0893B2D97F8}" presName="hierChild3" presStyleCnt="0"/>
      <dgm:spPr/>
    </dgm:pt>
    <dgm:pt modelId="{DC2563B4-FC40-4D78-83E5-A22B668FB534}" type="pres">
      <dgm:prSet presAssocID="{AC023285-6D05-4233-82BD-DD16FE03674E}" presName="Name10" presStyleLbl="parChTrans1D2" presStyleIdx="1" presStyleCnt="3"/>
      <dgm:spPr/>
      <dgm:t>
        <a:bodyPr/>
        <a:lstStyle/>
        <a:p>
          <a:endParaRPr lang="id-ID"/>
        </a:p>
      </dgm:t>
    </dgm:pt>
    <dgm:pt modelId="{DD3DD5A8-B47D-419F-AF20-266260D1AEA6}" type="pres">
      <dgm:prSet presAssocID="{A21121D0-DB16-4EAA-85A1-7ED5DB1E77C3}" presName="hierRoot2" presStyleCnt="0"/>
      <dgm:spPr/>
    </dgm:pt>
    <dgm:pt modelId="{DF2137ED-2C87-48DA-9D38-66045BA07DAD}" type="pres">
      <dgm:prSet presAssocID="{A21121D0-DB16-4EAA-85A1-7ED5DB1E77C3}" presName="composite2" presStyleCnt="0"/>
      <dgm:spPr/>
    </dgm:pt>
    <dgm:pt modelId="{D90BABDA-B845-4988-8C86-6BB48307DA61}" type="pres">
      <dgm:prSet presAssocID="{A21121D0-DB16-4EAA-85A1-7ED5DB1E77C3}" presName="background2" presStyleLbl="node2" presStyleIdx="1" presStyleCnt="3"/>
      <dgm:spPr/>
    </dgm:pt>
    <dgm:pt modelId="{741CB13D-A70C-4071-BA06-D7AE12ED6F83}" type="pres">
      <dgm:prSet presAssocID="{A21121D0-DB16-4EAA-85A1-7ED5DB1E77C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469548F-7BAE-46BA-8F04-E6FF291B6395}" type="pres">
      <dgm:prSet presAssocID="{A21121D0-DB16-4EAA-85A1-7ED5DB1E77C3}" presName="hierChild3" presStyleCnt="0"/>
      <dgm:spPr/>
    </dgm:pt>
    <dgm:pt modelId="{9E5CE081-2C87-418E-A8A5-6B0660E25B80}" type="pres">
      <dgm:prSet presAssocID="{462BE110-AE8F-4C4C-91D9-1A7C6BAF8AAB}" presName="Name10" presStyleLbl="parChTrans1D2" presStyleIdx="2" presStyleCnt="3"/>
      <dgm:spPr/>
      <dgm:t>
        <a:bodyPr/>
        <a:lstStyle/>
        <a:p>
          <a:endParaRPr lang="id-ID"/>
        </a:p>
      </dgm:t>
    </dgm:pt>
    <dgm:pt modelId="{9C6DC5C0-5E95-45EC-B3D8-72727FD07531}" type="pres">
      <dgm:prSet presAssocID="{D08A1C75-0763-49AF-9902-0716D7B55A6F}" presName="hierRoot2" presStyleCnt="0"/>
      <dgm:spPr/>
    </dgm:pt>
    <dgm:pt modelId="{694414B9-9482-476D-A918-99BBD8E5EF15}" type="pres">
      <dgm:prSet presAssocID="{D08A1C75-0763-49AF-9902-0716D7B55A6F}" presName="composite2" presStyleCnt="0"/>
      <dgm:spPr/>
    </dgm:pt>
    <dgm:pt modelId="{F7E6AEA0-CCB9-471D-922A-B34E0310B384}" type="pres">
      <dgm:prSet presAssocID="{D08A1C75-0763-49AF-9902-0716D7B55A6F}" presName="background2" presStyleLbl="node2" presStyleIdx="2" presStyleCnt="3"/>
      <dgm:spPr/>
    </dgm:pt>
    <dgm:pt modelId="{F70DC576-10B3-4110-950C-0CAB2D172B94}" type="pres">
      <dgm:prSet presAssocID="{D08A1C75-0763-49AF-9902-0716D7B55A6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4C25347-0476-4F2F-AA23-D2EC662D21EF}" type="pres">
      <dgm:prSet presAssocID="{D08A1C75-0763-49AF-9902-0716D7B55A6F}" presName="hierChild3" presStyleCnt="0"/>
      <dgm:spPr/>
    </dgm:pt>
  </dgm:ptLst>
  <dgm:cxnLst>
    <dgm:cxn modelId="{BEA76849-981B-4E09-89F0-8FA6BAACBFD1}" srcId="{68FEF0E2-83C8-4E27-A611-536D982D1079}" destId="{84EC8C2F-088B-4FDA-B141-F0893B2D97F8}" srcOrd="0" destOrd="0" parTransId="{8C893648-04D0-4DA1-B757-AED462A11285}" sibTransId="{5A81F8B2-05FD-4B2F-910D-BD552C27A410}"/>
    <dgm:cxn modelId="{4B7FB03E-28ED-4E43-859B-CF1D23D2D825}" type="presOf" srcId="{462BE110-AE8F-4C4C-91D9-1A7C6BAF8AAB}" destId="{9E5CE081-2C87-418E-A8A5-6B0660E25B80}" srcOrd="0" destOrd="0" presId="urn:microsoft.com/office/officeart/2005/8/layout/hierarchy1"/>
    <dgm:cxn modelId="{77C61376-0F64-4031-B5B6-0A35A57D6206}" srcId="{68FEF0E2-83C8-4E27-A611-536D982D1079}" destId="{A21121D0-DB16-4EAA-85A1-7ED5DB1E77C3}" srcOrd="1" destOrd="0" parTransId="{AC023285-6D05-4233-82BD-DD16FE03674E}" sibTransId="{A803E348-A31C-4E25-8CAF-BA896EA472B4}"/>
    <dgm:cxn modelId="{7E023DED-8EDF-4CE7-BE28-13E3C845C275}" type="presOf" srcId="{AC023285-6D05-4233-82BD-DD16FE03674E}" destId="{DC2563B4-FC40-4D78-83E5-A22B668FB534}" srcOrd="0" destOrd="0" presId="urn:microsoft.com/office/officeart/2005/8/layout/hierarchy1"/>
    <dgm:cxn modelId="{597E5F75-545C-4EF1-881E-05BF4F8A17C2}" type="presOf" srcId="{8C893648-04D0-4DA1-B757-AED462A11285}" destId="{36B9982F-F396-4ABB-BA42-EA62A13BA7EE}" srcOrd="0" destOrd="0" presId="urn:microsoft.com/office/officeart/2005/8/layout/hierarchy1"/>
    <dgm:cxn modelId="{1136B5B1-69FD-4310-A93F-3A4E38D0544B}" type="presOf" srcId="{68FEF0E2-83C8-4E27-A611-536D982D1079}" destId="{82D6235E-CD80-4159-A7A4-6CB7E9BF8A64}" srcOrd="0" destOrd="0" presId="urn:microsoft.com/office/officeart/2005/8/layout/hierarchy1"/>
    <dgm:cxn modelId="{46954681-49CF-450D-97CD-A96B10EB93B7}" type="presOf" srcId="{D08A1C75-0763-49AF-9902-0716D7B55A6F}" destId="{F70DC576-10B3-4110-950C-0CAB2D172B94}" srcOrd="0" destOrd="0" presId="urn:microsoft.com/office/officeart/2005/8/layout/hierarchy1"/>
    <dgm:cxn modelId="{26E0427D-D4A4-46F5-B1A8-5B13989F1CF1}" type="presOf" srcId="{84EC8C2F-088B-4FDA-B141-F0893B2D97F8}" destId="{158CB48A-C5E2-4679-89F1-6FEE9349DF2B}" srcOrd="0" destOrd="0" presId="urn:microsoft.com/office/officeart/2005/8/layout/hierarchy1"/>
    <dgm:cxn modelId="{DCA86BA7-8235-46A0-AE4F-E32E611DAF71}" srcId="{68FEF0E2-83C8-4E27-A611-536D982D1079}" destId="{D08A1C75-0763-49AF-9902-0716D7B55A6F}" srcOrd="2" destOrd="0" parTransId="{462BE110-AE8F-4C4C-91D9-1A7C6BAF8AAB}" sibTransId="{21EBAB75-FAA9-41AE-8CC8-2BDD3ED73900}"/>
    <dgm:cxn modelId="{1FD586AA-CECF-4E85-B39D-F8A8FC2A1951}" type="presOf" srcId="{51434526-4E10-4ACE-A64F-ADBC2B26B10F}" destId="{14513C5C-0C01-4810-8BA2-3BC3AB9360EA}" srcOrd="0" destOrd="0" presId="urn:microsoft.com/office/officeart/2005/8/layout/hierarchy1"/>
    <dgm:cxn modelId="{4B90D710-162A-4745-8B01-27CFBA0DF3BB}" srcId="{51434526-4E10-4ACE-A64F-ADBC2B26B10F}" destId="{68FEF0E2-83C8-4E27-A611-536D982D1079}" srcOrd="0" destOrd="0" parTransId="{E19BDED7-4A89-4FF9-A8C7-24D6FABB62F5}" sibTransId="{63746552-7034-483C-A4CC-376291B50C78}"/>
    <dgm:cxn modelId="{3E7478DE-7EBD-4E24-BE11-7BCAC1E6F524}" type="presOf" srcId="{A21121D0-DB16-4EAA-85A1-7ED5DB1E77C3}" destId="{741CB13D-A70C-4071-BA06-D7AE12ED6F83}" srcOrd="0" destOrd="0" presId="urn:microsoft.com/office/officeart/2005/8/layout/hierarchy1"/>
    <dgm:cxn modelId="{992811E6-1717-47E4-9F4C-1F5679485005}" type="presParOf" srcId="{14513C5C-0C01-4810-8BA2-3BC3AB9360EA}" destId="{FEF9FAA7-FCD2-406B-8E75-9FCE852311A6}" srcOrd="0" destOrd="0" presId="urn:microsoft.com/office/officeart/2005/8/layout/hierarchy1"/>
    <dgm:cxn modelId="{F176253C-C636-429F-8AE3-AA62A2A53009}" type="presParOf" srcId="{FEF9FAA7-FCD2-406B-8E75-9FCE852311A6}" destId="{01432CFD-A467-4AF4-B352-296604B8A3E7}" srcOrd="0" destOrd="0" presId="urn:microsoft.com/office/officeart/2005/8/layout/hierarchy1"/>
    <dgm:cxn modelId="{4EA8D472-7FA3-424E-B787-BBD9E4E1996F}" type="presParOf" srcId="{01432CFD-A467-4AF4-B352-296604B8A3E7}" destId="{243BB1CB-4627-4BC3-B4F3-BEFB4AB0F685}" srcOrd="0" destOrd="0" presId="urn:microsoft.com/office/officeart/2005/8/layout/hierarchy1"/>
    <dgm:cxn modelId="{D6AF8F50-8696-4525-A416-3E0095339A39}" type="presParOf" srcId="{01432CFD-A467-4AF4-B352-296604B8A3E7}" destId="{82D6235E-CD80-4159-A7A4-6CB7E9BF8A64}" srcOrd="1" destOrd="0" presId="urn:microsoft.com/office/officeart/2005/8/layout/hierarchy1"/>
    <dgm:cxn modelId="{DA20D1F3-8153-406E-A732-DD03B0579721}" type="presParOf" srcId="{FEF9FAA7-FCD2-406B-8E75-9FCE852311A6}" destId="{51DDE5FC-59FD-4E63-8EB2-DC4CB1418DF8}" srcOrd="1" destOrd="0" presId="urn:microsoft.com/office/officeart/2005/8/layout/hierarchy1"/>
    <dgm:cxn modelId="{4994C360-FF16-4A6F-8F83-1C3BABAE0467}" type="presParOf" srcId="{51DDE5FC-59FD-4E63-8EB2-DC4CB1418DF8}" destId="{36B9982F-F396-4ABB-BA42-EA62A13BA7EE}" srcOrd="0" destOrd="0" presId="urn:microsoft.com/office/officeart/2005/8/layout/hierarchy1"/>
    <dgm:cxn modelId="{B3881427-9918-4812-89B2-1A50514DA659}" type="presParOf" srcId="{51DDE5FC-59FD-4E63-8EB2-DC4CB1418DF8}" destId="{0469B095-BFE3-4E61-AD58-78AB068EE7E3}" srcOrd="1" destOrd="0" presId="urn:microsoft.com/office/officeart/2005/8/layout/hierarchy1"/>
    <dgm:cxn modelId="{9F69F9A8-53FD-4B28-A6F6-02AAC600490F}" type="presParOf" srcId="{0469B095-BFE3-4E61-AD58-78AB068EE7E3}" destId="{142ED1B3-D44B-4DF7-8F5D-45B5B6165F2F}" srcOrd="0" destOrd="0" presId="urn:microsoft.com/office/officeart/2005/8/layout/hierarchy1"/>
    <dgm:cxn modelId="{8ED7606E-8BB1-481D-8EA9-1AEAD26272B3}" type="presParOf" srcId="{142ED1B3-D44B-4DF7-8F5D-45B5B6165F2F}" destId="{A5B16AC2-4F54-4BED-8302-5F2210ECF47C}" srcOrd="0" destOrd="0" presId="urn:microsoft.com/office/officeart/2005/8/layout/hierarchy1"/>
    <dgm:cxn modelId="{9833C03A-E9C3-4788-93C9-149A401976A5}" type="presParOf" srcId="{142ED1B3-D44B-4DF7-8F5D-45B5B6165F2F}" destId="{158CB48A-C5E2-4679-89F1-6FEE9349DF2B}" srcOrd="1" destOrd="0" presId="urn:microsoft.com/office/officeart/2005/8/layout/hierarchy1"/>
    <dgm:cxn modelId="{4506FD72-4D6D-4F35-AA49-24854929841A}" type="presParOf" srcId="{0469B095-BFE3-4E61-AD58-78AB068EE7E3}" destId="{BC2033E5-C5D0-44A0-A832-AEB3EC282BF6}" srcOrd="1" destOrd="0" presId="urn:microsoft.com/office/officeart/2005/8/layout/hierarchy1"/>
    <dgm:cxn modelId="{5D7D7865-163F-4E12-B3CD-1263C7A2FFD4}" type="presParOf" srcId="{51DDE5FC-59FD-4E63-8EB2-DC4CB1418DF8}" destId="{DC2563B4-FC40-4D78-83E5-A22B668FB534}" srcOrd="2" destOrd="0" presId="urn:microsoft.com/office/officeart/2005/8/layout/hierarchy1"/>
    <dgm:cxn modelId="{04C9D3B6-7A1A-4111-8F3F-6A21A483DA79}" type="presParOf" srcId="{51DDE5FC-59FD-4E63-8EB2-DC4CB1418DF8}" destId="{DD3DD5A8-B47D-419F-AF20-266260D1AEA6}" srcOrd="3" destOrd="0" presId="urn:microsoft.com/office/officeart/2005/8/layout/hierarchy1"/>
    <dgm:cxn modelId="{21A2BBB6-5D7D-4A18-8E0D-3AF608E7158C}" type="presParOf" srcId="{DD3DD5A8-B47D-419F-AF20-266260D1AEA6}" destId="{DF2137ED-2C87-48DA-9D38-66045BA07DAD}" srcOrd="0" destOrd="0" presId="urn:microsoft.com/office/officeart/2005/8/layout/hierarchy1"/>
    <dgm:cxn modelId="{4E6E1B68-9633-493C-8016-27020FC76D11}" type="presParOf" srcId="{DF2137ED-2C87-48DA-9D38-66045BA07DAD}" destId="{D90BABDA-B845-4988-8C86-6BB48307DA61}" srcOrd="0" destOrd="0" presId="urn:microsoft.com/office/officeart/2005/8/layout/hierarchy1"/>
    <dgm:cxn modelId="{D1CA578A-0434-41B9-831B-89AF2ADE0BCB}" type="presParOf" srcId="{DF2137ED-2C87-48DA-9D38-66045BA07DAD}" destId="{741CB13D-A70C-4071-BA06-D7AE12ED6F83}" srcOrd="1" destOrd="0" presId="urn:microsoft.com/office/officeart/2005/8/layout/hierarchy1"/>
    <dgm:cxn modelId="{F87D6469-CDF5-4D67-97DC-1573F018C90D}" type="presParOf" srcId="{DD3DD5A8-B47D-419F-AF20-266260D1AEA6}" destId="{E469548F-7BAE-46BA-8F04-E6FF291B6395}" srcOrd="1" destOrd="0" presId="urn:microsoft.com/office/officeart/2005/8/layout/hierarchy1"/>
    <dgm:cxn modelId="{306D1EDE-962E-4A14-993E-CDCAD5088451}" type="presParOf" srcId="{51DDE5FC-59FD-4E63-8EB2-DC4CB1418DF8}" destId="{9E5CE081-2C87-418E-A8A5-6B0660E25B80}" srcOrd="4" destOrd="0" presId="urn:microsoft.com/office/officeart/2005/8/layout/hierarchy1"/>
    <dgm:cxn modelId="{1B04868C-7FB6-4F58-8E43-FC3CD1FC59DE}" type="presParOf" srcId="{51DDE5FC-59FD-4E63-8EB2-DC4CB1418DF8}" destId="{9C6DC5C0-5E95-45EC-B3D8-72727FD07531}" srcOrd="5" destOrd="0" presId="urn:microsoft.com/office/officeart/2005/8/layout/hierarchy1"/>
    <dgm:cxn modelId="{72967D00-FC5C-41BB-847E-FA63E178A4D0}" type="presParOf" srcId="{9C6DC5C0-5E95-45EC-B3D8-72727FD07531}" destId="{694414B9-9482-476D-A918-99BBD8E5EF15}" srcOrd="0" destOrd="0" presId="urn:microsoft.com/office/officeart/2005/8/layout/hierarchy1"/>
    <dgm:cxn modelId="{BD70ABF7-670C-4076-AC60-C343B92674F6}" type="presParOf" srcId="{694414B9-9482-476D-A918-99BBD8E5EF15}" destId="{F7E6AEA0-CCB9-471D-922A-B34E0310B384}" srcOrd="0" destOrd="0" presId="urn:microsoft.com/office/officeart/2005/8/layout/hierarchy1"/>
    <dgm:cxn modelId="{719F6C97-20D7-4F0E-94A3-580C794881B5}" type="presParOf" srcId="{694414B9-9482-476D-A918-99BBD8E5EF15}" destId="{F70DC576-10B3-4110-950C-0CAB2D172B94}" srcOrd="1" destOrd="0" presId="urn:microsoft.com/office/officeart/2005/8/layout/hierarchy1"/>
    <dgm:cxn modelId="{A1ACF743-F186-42B4-90E8-E5AA6E87B8E8}" type="presParOf" srcId="{9C6DC5C0-5E95-45EC-B3D8-72727FD07531}" destId="{84C25347-0476-4F2F-AA23-D2EC662D21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D985B3E-8131-4C9A-82A2-754E369D3FA9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ADBEA59C-0593-42DA-8D3B-BB590063B9B8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DPK</a:t>
          </a:r>
          <a:r>
            <a:rPr lang="id-ID" b="1" dirty="0">
              <a:solidFill>
                <a:srgbClr val="002060"/>
              </a:solidFill>
            </a:rPr>
            <a:t>D </a:t>
          </a:r>
        </a:p>
      </dgm:t>
    </dgm:pt>
    <dgm:pt modelId="{5328528E-CA25-4FAB-8F5D-7612C9A9BDAB}" type="parTrans" cxnId="{99385843-3325-4A25-874A-CDDFFAE03E92}">
      <dgm:prSet/>
      <dgm:spPr/>
      <dgm:t>
        <a:bodyPr/>
        <a:lstStyle/>
        <a:p>
          <a:endParaRPr lang="id-ID"/>
        </a:p>
      </dgm:t>
    </dgm:pt>
    <dgm:pt modelId="{CF7BF4F4-A892-4655-A8F2-0FC3CC5A14B5}" type="sibTrans" cxnId="{99385843-3325-4A25-874A-CDDFFAE03E92}">
      <dgm:prSet/>
      <dgm:spPr/>
      <dgm:t>
        <a:bodyPr/>
        <a:lstStyle/>
        <a:p>
          <a:endParaRPr lang="id-ID"/>
        </a:p>
      </dgm:t>
    </dgm:pt>
    <dgm:pt modelId="{9F187994-A0FB-45D2-9DEE-A97876F636BA}">
      <dgm:prSet phldrT="[Text]"/>
      <dgm:spPr/>
      <dgm:t>
        <a:bodyPr/>
        <a:lstStyle/>
        <a:p>
          <a:r>
            <a:rPr lang="id-ID" b="1" dirty="0">
              <a:solidFill>
                <a:srgbClr val="002060"/>
              </a:solidFill>
            </a:rPr>
            <a:t>Perp. </a:t>
          </a:r>
          <a:r>
            <a:rPr lang="en-US" b="1" dirty="0">
              <a:solidFill>
                <a:srgbClr val="002060"/>
              </a:solidFill>
            </a:rPr>
            <a:t>S</a:t>
          </a:r>
          <a:r>
            <a:rPr lang="id-ID" b="1" dirty="0">
              <a:solidFill>
                <a:srgbClr val="002060"/>
              </a:solidFill>
            </a:rPr>
            <a:t>KPD</a:t>
          </a:r>
        </a:p>
      </dgm:t>
    </dgm:pt>
    <dgm:pt modelId="{559E231E-8796-4365-8A4D-B6E277839933}" type="parTrans" cxnId="{05D24BD9-0BF3-4E4F-9913-16561C29EDAC}">
      <dgm:prSet/>
      <dgm:spPr/>
      <dgm:t>
        <a:bodyPr/>
        <a:lstStyle/>
        <a:p>
          <a:endParaRPr lang="id-ID"/>
        </a:p>
      </dgm:t>
    </dgm:pt>
    <dgm:pt modelId="{50C18E7E-670B-45A7-A5F5-B38DEEDBFC15}" type="sibTrans" cxnId="{05D24BD9-0BF3-4E4F-9913-16561C29EDAC}">
      <dgm:prSet/>
      <dgm:spPr/>
      <dgm:t>
        <a:bodyPr/>
        <a:lstStyle/>
        <a:p>
          <a:endParaRPr lang="id-ID"/>
        </a:p>
      </dgm:t>
    </dgm:pt>
    <dgm:pt modelId="{1F999FBE-8129-4340-8C73-95C9B434382C}">
      <dgm:prSet phldrT="[Text]"/>
      <dgm:spPr/>
      <dgm:t>
        <a:bodyPr/>
        <a:lstStyle/>
        <a:p>
          <a:r>
            <a:rPr lang="id-ID" b="1" dirty="0">
              <a:solidFill>
                <a:srgbClr val="002060"/>
              </a:solidFill>
            </a:rPr>
            <a:t>Perp.Perguruan tinggi</a:t>
          </a:r>
        </a:p>
      </dgm:t>
    </dgm:pt>
    <dgm:pt modelId="{DDBE8C88-FDF4-4277-BC58-D17955370F67}" type="parTrans" cxnId="{B3035657-30F1-4EE7-ADD2-B58BEA911F3D}">
      <dgm:prSet/>
      <dgm:spPr/>
      <dgm:t>
        <a:bodyPr/>
        <a:lstStyle/>
        <a:p>
          <a:endParaRPr lang="id-ID"/>
        </a:p>
      </dgm:t>
    </dgm:pt>
    <dgm:pt modelId="{CE1218AA-878D-4A95-8329-A944B4139260}" type="sibTrans" cxnId="{B3035657-30F1-4EE7-ADD2-B58BEA911F3D}">
      <dgm:prSet/>
      <dgm:spPr/>
      <dgm:t>
        <a:bodyPr/>
        <a:lstStyle/>
        <a:p>
          <a:endParaRPr lang="id-ID"/>
        </a:p>
      </dgm:t>
    </dgm:pt>
    <dgm:pt modelId="{3B69C64F-7E75-4866-A33F-ABB2319B1204}">
      <dgm:prSet phldrT="[Text]"/>
      <dgm:spPr/>
      <dgm:t>
        <a:bodyPr/>
        <a:lstStyle/>
        <a:p>
          <a:r>
            <a:rPr lang="id-ID" b="1" dirty="0">
              <a:solidFill>
                <a:srgbClr val="002060"/>
              </a:solidFill>
            </a:rPr>
            <a:t>Perp. Umum kab. / kota</a:t>
          </a:r>
        </a:p>
      </dgm:t>
    </dgm:pt>
    <dgm:pt modelId="{79B1DF74-7BE4-4E57-873E-3C8D9FE63D1C}" type="parTrans" cxnId="{47B96CBD-AC69-4AE7-806A-4D666B0E9C0A}">
      <dgm:prSet/>
      <dgm:spPr/>
      <dgm:t>
        <a:bodyPr/>
        <a:lstStyle/>
        <a:p>
          <a:endParaRPr lang="id-ID"/>
        </a:p>
      </dgm:t>
    </dgm:pt>
    <dgm:pt modelId="{7FAC2F63-8B55-4B90-AA7B-CECBB6A72386}" type="sibTrans" cxnId="{47B96CBD-AC69-4AE7-806A-4D666B0E9C0A}">
      <dgm:prSet/>
      <dgm:spPr/>
      <dgm:t>
        <a:bodyPr/>
        <a:lstStyle/>
        <a:p>
          <a:endParaRPr lang="id-ID"/>
        </a:p>
      </dgm:t>
    </dgm:pt>
    <dgm:pt modelId="{8C5ED68F-E90B-4569-B004-7B3D1C8E2F8B}">
      <dgm:prSet phldrT="[Text]"/>
      <dgm:spPr/>
      <dgm:t>
        <a:bodyPr/>
        <a:lstStyle/>
        <a:p>
          <a:r>
            <a:rPr lang="id-ID" b="1" dirty="0">
              <a:solidFill>
                <a:srgbClr val="002060"/>
              </a:solidFill>
            </a:rPr>
            <a:t>Perp. khusus</a:t>
          </a:r>
        </a:p>
      </dgm:t>
    </dgm:pt>
    <dgm:pt modelId="{C565E2BD-4CC9-4EA6-9552-5715064ADD58}" type="parTrans" cxnId="{3D57DF80-46A8-45D5-90D9-2354C89C3B78}">
      <dgm:prSet/>
      <dgm:spPr/>
      <dgm:t>
        <a:bodyPr/>
        <a:lstStyle/>
        <a:p>
          <a:endParaRPr lang="id-ID"/>
        </a:p>
      </dgm:t>
    </dgm:pt>
    <dgm:pt modelId="{0D808FDA-5E10-4297-ACD1-B4B87CA68787}" type="sibTrans" cxnId="{3D57DF80-46A8-45D5-90D9-2354C89C3B78}">
      <dgm:prSet/>
      <dgm:spPr/>
      <dgm:t>
        <a:bodyPr/>
        <a:lstStyle/>
        <a:p>
          <a:endParaRPr lang="id-ID"/>
        </a:p>
      </dgm:t>
    </dgm:pt>
    <dgm:pt modelId="{05AE27CB-088F-4215-A446-F7E074BEF68E}" type="pres">
      <dgm:prSet presAssocID="{DD985B3E-8131-4C9A-82A2-754E369D3F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490B2287-C396-4587-8D78-ACD711C6CC8C}" type="pres">
      <dgm:prSet presAssocID="{ADBEA59C-0593-42DA-8D3B-BB590063B9B8}" presName="hierRoot1" presStyleCnt="0"/>
      <dgm:spPr/>
    </dgm:pt>
    <dgm:pt modelId="{5B9E4C69-CBA4-4B3B-8A63-269A36C6F8DD}" type="pres">
      <dgm:prSet presAssocID="{ADBEA59C-0593-42DA-8D3B-BB590063B9B8}" presName="composite" presStyleCnt="0"/>
      <dgm:spPr/>
    </dgm:pt>
    <dgm:pt modelId="{9FBE6289-8ADA-4855-BEC9-D3CC78E82657}" type="pres">
      <dgm:prSet presAssocID="{ADBEA59C-0593-42DA-8D3B-BB590063B9B8}" presName="background" presStyleLbl="node0" presStyleIdx="0" presStyleCnt="1"/>
      <dgm:spPr/>
    </dgm:pt>
    <dgm:pt modelId="{05B221B3-2D0C-4DF9-924E-FF9AC6AAB00E}" type="pres">
      <dgm:prSet presAssocID="{ADBEA59C-0593-42DA-8D3B-BB590063B9B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E56593A-3E53-4F46-81E2-F38429B24003}" type="pres">
      <dgm:prSet presAssocID="{ADBEA59C-0593-42DA-8D3B-BB590063B9B8}" presName="hierChild2" presStyleCnt="0"/>
      <dgm:spPr/>
    </dgm:pt>
    <dgm:pt modelId="{18386C2E-71BC-4950-9F13-83765744D536}" type="pres">
      <dgm:prSet presAssocID="{559E231E-8796-4365-8A4D-B6E277839933}" presName="Name10" presStyleLbl="parChTrans1D2" presStyleIdx="0" presStyleCnt="4"/>
      <dgm:spPr/>
      <dgm:t>
        <a:bodyPr/>
        <a:lstStyle/>
        <a:p>
          <a:endParaRPr lang="id-ID"/>
        </a:p>
      </dgm:t>
    </dgm:pt>
    <dgm:pt modelId="{CE4562CC-22E9-46BF-858D-DD4003AFEFDC}" type="pres">
      <dgm:prSet presAssocID="{9F187994-A0FB-45D2-9DEE-A97876F636BA}" presName="hierRoot2" presStyleCnt="0"/>
      <dgm:spPr/>
    </dgm:pt>
    <dgm:pt modelId="{728968DE-6791-4A23-9B15-02E3D353EC8A}" type="pres">
      <dgm:prSet presAssocID="{9F187994-A0FB-45D2-9DEE-A97876F636BA}" presName="composite2" presStyleCnt="0"/>
      <dgm:spPr/>
    </dgm:pt>
    <dgm:pt modelId="{F82F33A2-CB91-4C1B-80EF-E26CEEC0B59D}" type="pres">
      <dgm:prSet presAssocID="{9F187994-A0FB-45D2-9DEE-A97876F636BA}" presName="background2" presStyleLbl="node2" presStyleIdx="0" presStyleCnt="4"/>
      <dgm:spPr/>
    </dgm:pt>
    <dgm:pt modelId="{67970F9B-7EB7-47D0-B61B-931F800D3886}" type="pres">
      <dgm:prSet presAssocID="{9F187994-A0FB-45D2-9DEE-A97876F636BA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31269B4-F47C-4F97-BA0B-596827E74A0B}" type="pres">
      <dgm:prSet presAssocID="{9F187994-A0FB-45D2-9DEE-A97876F636BA}" presName="hierChild3" presStyleCnt="0"/>
      <dgm:spPr/>
    </dgm:pt>
    <dgm:pt modelId="{4542485D-9D94-41B6-89FD-756C3EE5DFB2}" type="pres">
      <dgm:prSet presAssocID="{DDBE8C88-FDF4-4277-BC58-D17955370F67}" presName="Name10" presStyleLbl="parChTrans1D2" presStyleIdx="1" presStyleCnt="4"/>
      <dgm:spPr/>
      <dgm:t>
        <a:bodyPr/>
        <a:lstStyle/>
        <a:p>
          <a:endParaRPr lang="id-ID"/>
        </a:p>
      </dgm:t>
    </dgm:pt>
    <dgm:pt modelId="{DB56BA5A-7499-4BE1-AEDE-3B4453EBDE3A}" type="pres">
      <dgm:prSet presAssocID="{1F999FBE-8129-4340-8C73-95C9B434382C}" presName="hierRoot2" presStyleCnt="0"/>
      <dgm:spPr/>
    </dgm:pt>
    <dgm:pt modelId="{CFBC421C-BAA9-485C-A927-EE13FC6A950C}" type="pres">
      <dgm:prSet presAssocID="{1F999FBE-8129-4340-8C73-95C9B434382C}" presName="composite2" presStyleCnt="0"/>
      <dgm:spPr/>
    </dgm:pt>
    <dgm:pt modelId="{A9F8C1FA-98F5-4B5D-9D0F-A7BC9726EF60}" type="pres">
      <dgm:prSet presAssocID="{1F999FBE-8129-4340-8C73-95C9B434382C}" presName="background2" presStyleLbl="node2" presStyleIdx="1" presStyleCnt="4"/>
      <dgm:spPr/>
    </dgm:pt>
    <dgm:pt modelId="{69007F22-0A1B-4184-B686-B6A10B01B861}" type="pres">
      <dgm:prSet presAssocID="{1F999FBE-8129-4340-8C73-95C9B434382C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89A2E23-77C3-4A64-904B-4670F82A0384}" type="pres">
      <dgm:prSet presAssocID="{1F999FBE-8129-4340-8C73-95C9B434382C}" presName="hierChild3" presStyleCnt="0"/>
      <dgm:spPr/>
    </dgm:pt>
    <dgm:pt modelId="{6216463F-0E9A-4E4C-BC77-C2AE288BC15A}" type="pres">
      <dgm:prSet presAssocID="{79B1DF74-7BE4-4E57-873E-3C8D9FE63D1C}" presName="Name10" presStyleLbl="parChTrans1D2" presStyleIdx="2" presStyleCnt="4"/>
      <dgm:spPr/>
      <dgm:t>
        <a:bodyPr/>
        <a:lstStyle/>
        <a:p>
          <a:endParaRPr lang="id-ID"/>
        </a:p>
      </dgm:t>
    </dgm:pt>
    <dgm:pt modelId="{45E8E8A7-58FA-4B35-8B34-E4D947000DDC}" type="pres">
      <dgm:prSet presAssocID="{3B69C64F-7E75-4866-A33F-ABB2319B1204}" presName="hierRoot2" presStyleCnt="0"/>
      <dgm:spPr/>
    </dgm:pt>
    <dgm:pt modelId="{6C9D4CEF-FFF3-422C-8E42-28719B9C9CA1}" type="pres">
      <dgm:prSet presAssocID="{3B69C64F-7E75-4866-A33F-ABB2319B1204}" presName="composite2" presStyleCnt="0"/>
      <dgm:spPr/>
    </dgm:pt>
    <dgm:pt modelId="{8D54A3B9-19B1-4668-A294-B526B6AD30E2}" type="pres">
      <dgm:prSet presAssocID="{3B69C64F-7E75-4866-A33F-ABB2319B1204}" presName="background2" presStyleLbl="node2" presStyleIdx="2" presStyleCnt="4"/>
      <dgm:spPr/>
    </dgm:pt>
    <dgm:pt modelId="{A15B49BD-6CC7-4E11-893B-C5F2F5A53C6B}" type="pres">
      <dgm:prSet presAssocID="{3B69C64F-7E75-4866-A33F-ABB2319B120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95C021F-BF6E-4E79-8F88-2ABF509457DB}" type="pres">
      <dgm:prSet presAssocID="{3B69C64F-7E75-4866-A33F-ABB2319B1204}" presName="hierChild3" presStyleCnt="0"/>
      <dgm:spPr/>
    </dgm:pt>
    <dgm:pt modelId="{73BC58C8-286F-4004-898B-91C030A4B71B}" type="pres">
      <dgm:prSet presAssocID="{C565E2BD-4CC9-4EA6-9552-5715064ADD58}" presName="Name10" presStyleLbl="parChTrans1D2" presStyleIdx="3" presStyleCnt="4"/>
      <dgm:spPr/>
      <dgm:t>
        <a:bodyPr/>
        <a:lstStyle/>
        <a:p>
          <a:endParaRPr lang="id-ID"/>
        </a:p>
      </dgm:t>
    </dgm:pt>
    <dgm:pt modelId="{222F3B6C-1BFE-4B97-B552-1B108BE04FB9}" type="pres">
      <dgm:prSet presAssocID="{8C5ED68F-E90B-4569-B004-7B3D1C8E2F8B}" presName="hierRoot2" presStyleCnt="0"/>
      <dgm:spPr/>
    </dgm:pt>
    <dgm:pt modelId="{8330EE00-97FE-4C95-A7BE-D1CC0546B555}" type="pres">
      <dgm:prSet presAssocID="{8C5ED68F-E90B-4569-B004-7B3D1C8E2F8B}" presName="composite2" presStyleCnt="0"/>
      <dgm:spPr/>
    </dgm:pt>
    <dgm:pt modelId="{D7408B5C-CE2A-42FF-B020-97FC6FF71FAB}" type="pres">
      <dgm:prSet presAssocID="{8C5ED68F-E90B-4569-B004-7B3D1C8E2F8B}" presName="background2" presStyleLbl="node2" presStyleIdx="3" presStyleCnt="4"/>
      <dgm:spPr/>
    </dgm:pt>
    <dgm:pt modelId="{B542F998-15E4-4531-993E-93BD11C7BBD1}" type="pres">
      <dgm:prSet presAssocID="{8C5ED68F-E90B-4569-B004-7B3D1C8E2F8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5A0E22A-9A38-4B2E-B998-A88DCCC680C4}" type="pres">
      <dgm:prSet presAssocID="{8C5ED68F-E90B-4569-B004-7B3D1C8E2F8B}" presName="hierChild3" presStyleCnt="0"/>
      <dgm:spPr/>
    </dgm:pt>
  </dgm:ptLst>
  <dgm:cxnLst>
    <dgm:cxn modelId="{3D57DF80-46A8-45D5-90D9-2354C89C3B78}" srcId="{ADBEA59C-0593-42DA-8D3B-BB590063B9B8}" destId="{8C5ED68F-E90B-4569-B004-7B3D1C8E2F8B}" srcOrd="3" destOrd="0" parTransId="{C565E2BD-4CC9-4EA6-9552-5715064ADD58}" sibTransId="{0D808FDA-5E10-4297-ACD1-B4B87CA68787}"/>
    <dgm:cxn modelId="{18526B95-4A51-408A-9FC2-A38C762E5940}" type="presOf" srcId="{8C5ED68F-E90B-4569-B004-7B3D1C8E2F8B}" destId="{B542F998-15E4-4531-993E-93BD11C7BBD1}" srcOrd="0" destOrd="0" presId="urn:microsoft.com/office/officeart/2005/8/layout/hierarchy1"/>
    <dgm:cxn modelId="{063DCB80-B7E8-493F-8280-49469BF68FA4}" type="presOf" srcId="{DD985B3E-8131-4C9A-82A2-754E369D3FA9}" destId="{05AE27CB-088F-4215-A446-F7E074BEF68E}" srcOrd="0" destOrd="0" presId="urn:microsoft.com/office/officeart/2005/8/layout/hierarchy1"/>
    <dgm:cxn modelId="{47B96CBD-AC69-4AE7-806A-4D666B0E9C0A}" srcId="{ADBEA59C-0593-42DA-8D3B-BB590063B9B8}" destId="{3B69C64F-7E75-4866-A33F-ABB2319B1204}" srcOrd="2" destOrd="0" parTransId="{79B1DF74-7BE4-4E57-873E-3C8D9FE63D1C}" sibTransId="{7FAC2F63-8B55-4B90-AA7B-CECBB6A72386}"/>
    <dgm:cxn modelId="{2A6BFB19-612B-4705-86C5-F19C4557D4D2}" type="presOf" srcId="{ADBEA59C-0593-42DA-8D3B-BB590063B9B8}" destId="{05B221B3-2D0C-4DF9-924E-FF9AC6AAB00E}" srcOrd="0" destOrd="0" presId="urn:microsoft.com/office/officeart/2005/8/layout/hierarchy1"/>
    <dgm:cxn modelId="{DB512375-6821-4C67-B018-22665AC3221F}" type="presOf" srcId="{1F999FBE-8129-4340-8C73-95C9B434382C}" destId="{69007F22-0A1B-4184-B686-B6A10B01B861}" srcOrd="0" destOrd="0" presId="urn:microsoft.com/office/officeart/2005/8/layout/hierarchy1"/>
    <dgm:cxn modelId="{47F74535-EE67-4C29-A7F7-4BCFE80C9239}" type="presOf" srcId="{DDBE8C88-FDF4-4277-BC58-D17955370F67}" destId="{4542485D-9D94-41B6-89FD-756C3EE5DFB2}" srcOrd="0" destOrd="0" presId="urn:microsoft.com/office/officeart/2005/8/layout/hierarchy1"/>
    <dgm:cxn modelId="{05D24BD9-0BF3-4E4F-9913-16561C29EDAC}" srcId="{ADBEA59C-0593-42DA-8D3B-BB590063B9B8}" destId="{9F187994-A0FB-45D2-9DEE-A97876F636BA}" srcOrd="0" destOrd="0" parTransId="{559E231E-8796-4365-8A4D-B6E277839933}" sibTransId="{50C18E7E-670B-45A7-A5F5-B38DEEDBFC15}"/>
    <dgm:cxn modelId="{E7A6CF5D-ADFD-41F0-A433-00016FC3B601}" type="presOf" srcId="{79B1DF74-7BE4-4E57-873E-3C8D9FE63D1C}" destId="{6216463F-0E9A-4E4C-BC77-C2AE288BC15A}" srcOrd="0" destOrd="0" presId="urn:microsoft.com/office/officeart/2005/8/layout/hierarchy1"/>
    <dgm:cxn modelId="{F4AA1E95-5F55-4665-B145-F63FB5D70082}" type="presOf" srcId="{C565E2BD-4CC9-4EA6-9552-5715064ADD58}" destId="{73BC58C8-286F-4004-898B-91C030A4B71B}" srcOrd="0" destOrd="0" presId="urn:microsoft.com/office/officeart/2005/8/layout/hierarchy1"/>
    <dgm:cxn modelId="{283C8EC3-ECB7-4D15-AEFA-121DFAC33980}" type="presOf" srcId="{559E231E-8796-4365-8A4D-B6E277839933}" destId="{18386C2E-71BC-4950-9F13-83765744D536}" srcOrd="0" destOrd="0" presId="urn:microsoft.com/office/officeart/2005/8/layout/hierarchy1"/>
    <dgm:cxn modelId="{B3035657-30F1-4EE7-ADD2-B58BEA911F3D}" srcId="{ADBEA59C-0593-42DA-8D3B-BB590063B9B8}" destId="{1F999FBE-8129-4340-8C73-95C9B434382C}" srcOrd="1" destOrd="0" parTransId="{DDBE8C88-FDF4-4277-BC58-D17955370F67}" sibTransId="{CE1218AA-878D-4A95-8329-A944B4139260}"/>
    <dgm:cxn modelId="{99385843-3325-4A25-874A-CDDFFAE03E92}" srcId="{DD985B3E-8131-4C9A-82A2-754E369D3FA9}" destId="{ADBEA59C-0593-42DA-8D3B-BB590063B9B8}" srcOrd="0" destOrd="0" parTransId="{5328528E-CA25-4FAB-8F5D-7612C9A9BDAB}" sibTransId="{CF7BF4F4-A892-4655-A8F2-0FC3CC5A14B5}"/>
    <dgm:cxn modelId="{32142348-6EB8-4867-AC42-D133D678585F}" type="presOf" srcId="{3B69C64F-7E75-4866-A33F-ABB2319B1204}" destId="{A15B49BD-6CC7-4E11-893B-C5F2F5A53C6B}" srcOrd="0" destOrd="0" presId="urn:microsoft.com/office/officeart/2005/8/layout/hierarchy1"/>
    <dgm:cxn modelId="{7DA81BE1-68DF-4DCB-8D91-89F24FE4661A}" type="presOf" srcId="{9F187994-A0FB-45D2-9DEE-A97876F636BA}" destId="{67970F9B-7EB7-47D0-B61B-931F800D3886}" srcOrd="0" destOrd="0" presId="urn:microsoft.com/office/officeart/2005/8/layout/hierarchy1"/>
    <dgm:cxn modelId="{B0A09C1A-315A-4777-8846-4492A952DACC}" type="presParOf" srcId="{05AE27CB-088F-4215-A446-F7E074BEF68E}" destId="{490B2287-C396-4587-8D78-ACD711C6CC8C}" srcOrd="0" destOrd="0" presId="urn:microsoft.com/office/officeart/2005/8/layout/hierarchy1"/>
    <dgm:cxn modelId="{30706F45-A25B-4878-8A86-BE287AA343C3}" type="presParOf" srcId="{490B2287-C396-4587-8D78-ACD711C6CC8C}" destId="{5B9E4C69-CBA4-4B3B-8A63-269A36C6F8DD}" srcOrd="0" destOrd="0" presId="urn:microsoft.com/office/officeart/2005/8/layout/hierarchy1"/>
    <dgm:cxn modelId="{AD264D63-C614-4DB5-9C98-0E64A123640C}" type="presParOf" srcId="{5B9E4C69-CBA4-4B3B-8A63-269A36C6F8DD}" destId="{9FBE6289-8ADA-4855-BEC9-D3CC78E82657}" srcOrd="0" destOrd="0" presId="urn:microsoft.com/office/officeart/2005/8/layout/hierarchy1"/>
    <dgm:cxn modelId="{90838D7E-00E2-4E93-86F4-5F6F81A9B3E9}" type="presParOf" srcId="{5B9E4C69-CBA4-4B3B-8A63-269A36C6F8DD}" destId="{05B221B3-2D0C-4DF9-924E-FF9AC6AAB00E}" srcOrd="1" destOrd="0" presId="urn:microsoft.com/office/officeart/2005/8/layout/hierarchy1"/>
    <dgm:cxn modelId="{7D10AF68-F339-4CC2-815D-DFF5BDAA6B7D}" type="presParOf" srcId="{490B2287-C396-4587-8D78-ACD711C6CC8C}" destId="{9E56593A-3E53-4F46-81E2-F38429B24003}" srcOrd="1" destOrd="0" presId="urn:microsoft.com/office/officeart/2005/8/layout/hierarchy1"/>
    <dgm:cxn modelId="{2EDA3337-49FF-43F3-B697-CF1CA17DACD4}" type="presParOf" srcId="{9E56593A-3E53-4F46-81E2-F38429B24003}" destId="{18386C2E-71BC-4950-9F13-83765744D536}" srcOrd="0" destOrd="0" presId="urn:microsoft.com/office/officeart/2005/8/layout/hierarchy1"/>
    <dgm:cxn modelId="{621CADBE-6814-4FE3-91AA-A62FE8BB76E9}" type="presParOf" srcId="{9E56593A-3E53-4F46-81E2-F38429B24003}" destId="{CE4562CC-22E9-46BF-858D-DD4003AFEFDC}" srcOrd="1" destOrd="0" presId="urn:microsoft.com/office/officeart/2005/8/layout/hierarchy1"/>
    <dgm:cxn modelId="{D894AC5C-DCF4-4D64-A76C-BBFF3B6EBB3C}" type="presParOf" srcId="{CE4562CC-22E9-46BF-858D-DD4003AFEFDC}" destId="{728968DE-6791-4A23-9B15-02E3D353EC8A}" srcOrd="0" destOrd="0" presId="urn:microsoft.com/office/officeart/2005/8/layout/hierarchy1"/>
    <dgm:cxn modelId="{A91F6B1D-8D19-4B7D-8B2F-A8D622DB7DAD}" type="presParOf" srcId="{728968DE-6791-4A23-9B15-02E3D353EC8A}" destId="{F82F33A2-CB91-4C1B-80EF-E26CEEC0B59D}" srcOrd="0" destOrd="0" presId="urn:microsoft.com/office/officeart/2005/8/layout/hierarchy1"/>
    <dgm:cxn modelId="{D3059F51-8750-45A2-8B2E-91A41E825C06}" type="presParOf" srcId="{728968DE-6791-4A23-9B15-02E3D353EC8A}" destId="{67970F9B-7EB7-47D0-B61B-931F800D3886}" srcOrd="1" destOrd="0" presId="urn:microsoft.com/office/officeart/2005/8/layout/hierarchy1"/>
    <dgm:cxn modelId="{CE90EE48-0C79-439A-AA12-793B029E332A}" type="presParOf" srcId="{CE4562CC-22E9-46BF-858D-DD4003AFEFDC}" destId="{131269B4-F47C-4F97-BA0B-596827E74A0B}" srcOrd="1" destOrd="0" presId="urn:microsoft.com/office/officeart/2005/8/layout/hierarchy1"/>
    <dgm:cxn modelId="{9ADA4F07-DB92-4B38-8C3E-B8FC96E7F516}" type="presParOf" srcId="{9E56593A-3E53-4F46-81E2-F38429B24003}" destId="{4542485D-9D94-41B6-89FD-756C3EE5DFB2}" srcOrd="2" destOrd="0" presId="urn:microsoft.com/office/officeart/2005/8/layout/hierarchy1"/>
    <dgm:cxn modelId="{39E816CB-A540-4A4F-A6C2-0AF8462B842A}" type="presParOf" srcId="{9E56593A-3E53-4F46-81E2-F38429B24003}" destId="{DB56BA5A-7499-4BE1-AEDE-3B4453EBDE3A}" srcOrd="3" destOrd="0" presId="urn:microsoft.com/office/officeart/2005/8/layout/hierarchy1"/>
    <dgm:cxn modelId="{7B7C894C-D8AE-41A4-9C3A-718B7F1878FE}" type="presParOf" srcId="{DB56BA5A-7499-4BE1-AEDE-3B4453EBDE3A}" destId="{CFBC421C-BAA9-485C-A927-EE13FC6A950C}" srcOrd="0" destOrd="0" presId="urn:microsoft.com/office/officeart/2005/8/layout/hierarchy1"/>
    <dgm:cxn modelId="{9912041F-D24D-4907-8AC7-C2ACACE84984}" type="presParOf" srcId="{CFBC421C-BAA9-485C-A927-EE13FC6A950C}" destId="{A9F8C1FA-98F5-4B5D-9D0F-A7BC9726EF60}" srcOrd="0" destOrd="0" presId="urn:microsoft.com/office/officeart/2005/8/layout/hierarchy1"/>
    <dgm:cxn modelId="{8ED567B8-6234-4CF6-8E52-CC0FC4B0FFAC}" type="presParOf" srcId="{CFBC421C-BAA9-485C-A927-EE13FC6A950C}" destId="{69007F22-0A1B-4184-B686-B6A10B01B861}" srcOrd="1" destOrd="0" presId="urn:microsoft.com/office/officeart/2005/8/layout/hierarchy1"/>
    <dgm:cxn modelId="{B3C403AE-1C02-437D-8762-0CB5A55C6578}" type="presParOf" srcId="{DB56BA5A-7499-4BE1-AEDE-3B4453EBDE3A}" destId="{C89A2E23-77C3-4A64-904B-4670F82A0384}" srcOrd="1" destOrd="0" presId="urn:microsoft.com/office/officeart/2005/8/layout/hierarchy1"/>
    <dgm:cxn modelId="{0D58AFA0-18D0-4A91-8746-5070CFA508B9}" type="presParOf" srcId="{9E56593A-3E53-4F46-81E2-F38429B24003}" destId="{6216463F-0E9A-4E4C-BC77-C2AE288BC15A}" srcOrd="4" destOrd="0" presId="urn:microsoft.com/office/officeart/2005/8/layout/hierarchy1"/>
    <dgm:cxn modelId="{4AAAE593-3D46-4063-A893-7845BD8FA569}" type="presParOf" srcId="{9E56593A-3E53-4F46-81E2-F38429B24003}" destId="{45E8E8A7-58FA-4B35-8B34-E4D947000DDC}" srcOrd="5" destOrd="0" presId="urn:microsoft.com/office/officeart/2005/8/layout/hierarchy1"/>
    <dgm:cxn modelId="{031D3965-2FC1-49B8-9906-D5D1E4AE61CA}" type="presParOf" srcId="{45E8E8A7-58FA-4B35-8B34-E4D947000DDC}" destId="{6C9D4CEF-FFF3-422C-8E42-28719B9C9CA1}" srcOrd="0" destOrd="0" presId="urn:microsoft.com/office/officeart/2005/8/layout/hierarchy1"/>
    <dgm:cxn modelId="{D15F9D85-EA06-463C-A7FA-C8705BB83DD8}" type="presParOf" srcId="{6C9D4CEF-FFF3-422C-8E42-28719B9C9CA1}" destId="{8D54A3B9-19B1-4668-A294-B526B6AD30E2}" srcOrd="0" destOrd="0" presId="urn:microsoft.com/office/officeart/2005/8/layout/hierarchy1"/>
    <dgm:cxn modelId="{32395AE5-F885-4318-ACA9-4683F8264B32}" type="presParOf" srcId="{6C9D4CEF-FFF3-422C-8E42-28719B9C9CA1}" destId="{A15B49BD-6CC7-4E11-893B-C5F2F5A53C6B}" srcOrd="1" destOrd="0" presId="urn:microsoft.com/office/officeart/2005/8/layout/hierarchy1"/>
    <dgm:cxn modelId="{DD3000E0-F34D-46EA-AB8E-88A708B75C63}" type="presParOf" srcId="{45E8E8A7-58FA-4B35-8B34-E4D947000DDC}" destId="{695C021F-BF6E-4E79-8F88-2ABF509457DB}" srcOrd="1" destOrd="0" presId="urn:microsoft.com/office/officeart/2005/8/layout/hierarchy1"/>
    <dgm:cxn modelId="{47F1AF14-86E9-4543-BAD1-5870B9BEB3B4}" type="presParOf" srcId="{9E56593A-3E53-4F46-81E2-F38429B24003}" destId="{73BC58C8-286F-4004-898B-91C030A4B71B}" srcOrd="6" destOrd="0" presId="urn:microsoft.com/office/officeart/2005/8/layout/hierarchy1"/>
    <dgm:cxn modelId="{F3739D75-342A-444F-84F0-2B3B442BD45E}" type="presParOf" srcId="{9E56593A-3E53-4F46-81E2-F38429B24003}" destId="{222F3B6C-1BFE-4B97-B552-1B108BE04FB9}" srcOrd="7" destOrd="0" presId="urn:microsoft.com/office/officeart/2005/8/layout/hierarchy1"/>
    <dgm:cxn modelId="{EDFA2750-7D33-4333-8A12-A466125EBD60}" type="presParOf" srcId="{222F3B6C-1BFE-4B97-B552-1B108BE04FB9}" destId="{8330EE00-97FE-4C95-A7BE-D1CC0546B555}" srcOrd="0" destOrd="0" presId="urn:microsoft.com/office/officeart/2005/8/layout/hierarchy1"/>
    <dgm:cxn modelId="{B1F72139-C954-40FD-ACB0-A4F883239DC1}" type="presParOf" srcId="{8330EE00-97FE-4C95-A7BE-D1CC0546B555}" destId="{D7408B5C-CE2A-42FF-B020-97FC6FF71FAB}" srcOrd="0" destOrd="0" presId="urn:microsoft.com/office/officeart/2005/8/layout/hierarchy1"/>
    <dgm:cxn modelId="{C96DD0A8-E703-4484-8750-5F7D7D22DE48}" type="presParOf" srcId="{8330EE00-97FE-4C95-A7BE-D1CC0546B555}" destId="{B542F998-15E4-4531-993E-93BD11C7BBD1}" srcOrd="1" destOrd="0" presId="urn:microsoft.com/office/officeart/2005/8/layout/hierarchy1"/>
    <dgm:cxn modelId="{BC0F4548-D036-4D41-8EFD-7F6F2B2B2ABF}" type="presParOf" srcId="{222F3B6C-1BFE-4B97-B552-1B108BE04FB9}" destId="{95A0E22A-9A38-4B2E-B998-A88DCCC680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03D2D4A-3E9C-4042-8DA2-83ACD75C5412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9EAB6BD-5005-401B-9616-E2235C1C0F33}">
      <dgm:prSet phldrT="[Text]" custT="1"/>
      <dgm:spPr/>
      <dgm:t>
        <a:bodyPr/>
        <a:lstStyle/>
        <a:p>
          <a:r>
            <a:rPr lang="en-US" sz="1400" b="1" dirty="0" smtClean="0"/>
            <a:t>KATALOG INDUK DAERAH</a:t>
          </a:r>
          <a:endParaRPr lang="id-ID" sz="1400" dirty="0"/>
        </a:p>
      </dgm:t>
    </dgm:pt>
    <dgm:pt modelId="{83EEE6E6-5A26-443A-B918-93010DD8C792}" type="parTrans" cxnId="{5BB76423-20C7-4D97-90C8-1B6C3D639CE9}">
      <dgm:prSet/>
      <dgm:spPr/>
      <dgm:t>
        <a:bodyPr/>
        <a:lstStyle/>
        <a:p>
          <a:endParaRPr lang="id-ID"/>
        </a:p>
      </dgm:t>
    </dgm:pt>
    <dgm:pt modelId="{1A9F8AB6-1916-4557-A7EE-563586736693}" type="sibTrans" cxnId="{5BB76423-20C7-4D97-90C8-1B6C3D639CE9}">
      <dgm:prSet/>
      <dgm:spPr/>
      <dgm:t>
        <a:bodyPr/>
        <a:lstStyle/>
        <a:p>
          <a:endParaRPr lang="id-ID"/>
        </a:p>
      </dgm:t>
    </dgm:pt>
    <dgm:pt modelId="{70B9D650-5DA9-4430-9C45-AACA55E7FA84}">
      <dgm:prSet phldrT="[Text]"/>
      <dgm:spPr/>
      <dgm:t>
        <a:bodyPr/>
        <a:lstStyle/>
        <a:p>
          <a:r>
            <a:rPr lang="id-ID" dirty="0" smtClean="0">
              <a:latin typeface="Arial Rounded MT Bold" pitchFamily="34" charset="0"/>
            </a:rPr>
            <a:t>Katalog Perpustakaan umum</a:t>
          </a:r>
          <a:endParaRPr lang="id-ID" dirty="0">
            <a:latin typeface="Arial Rounded MT Bold" pitchFamily="34" charset="0"/>
          </a:endParaRPr>
        </a:p>
      </dgm:t>
    </dgm:pt>
    <dgm:pt modelId="{2320FEE8-5605-40A1-9E10-17BA07EE9767}" type="parTrans" cxnId="{606F22BA-A5D0-4D4F-BC61-72D1BC4BB400}">
      <dgm:prSet/>
      <dgm:spPr/>
      <dgm:t>
        <a:bodyPr/>
        <a:lstStyle/>
        <a:p>
          <a:endParaRPr lang="id-ID"/>
        </a:p>
      </dgm:t>
    </dgm:pt>
    <dgm:pt modelId="{BAA6F42B-B1FB-4925-98A5-E6460F321B64}" type="sibTrans" cxnId="{606F22BA-A5D0-4D4F-BC61-72D1BC4BB400}">
      <dgm:prSet/>
      <dgm:spPr/>
      <dgm:t>
        <a:bodyPr/>
        <a:lstStyle/>
        <a:p>
          <a:endParaRPr lang="id-ID"/>
        </a:p>
      </dgm:t>
    </dgm:pt>
    <dgm:pt modelId="{82E8EF37-8C32-4BE2-B0F9-65845CEC049D}">
      <dgm:prSet phldrT="[Text]"/>
      <dgm:spPr/>
      <dgm:t>
        <a:bodyPr/>
        <a:lstStyle/>
        <a:p>
          <a:r>
            <a:rPr lang="id-ID" dirty="0" smtClean="0">
              <a:latin typeface="Arial Rounded MT Bold" pitchFamily="34" charset="0"/>
            </a:rPr>
            <a:t>Katalog Perp instansi</a:t>
          </a:r>
          <a:endParaRPr lang="id-ID" dirty="0">
            <a:latin typeface="Arial Rounded MT Bold" pitchFamily="34" charset="0"/>
          </a:endParaRPr>
        </a:p>
      </dgm:t>
    </dgm:pt>
    <dgm:pt modelId="{BECE281B-074E-4984-B011-4FBC4C2AABCE}" type="parTrans" cxnId="{93BFC602-DAA8-4868-A13B-DF4F7A8F5824}">
      <dgm:prSet/>
      <dgm:spPr/>
      <dgm:t>
        <a:bodyPr/>
        <a:lstStyle/>
        <a:p>
          <a:endParaRPr lang="id-ID"/>
        </a:p>
      </dgm:t>
    </dgm:pt>
    <dgm:pt modelId="{C9FCD4B1-611E-45AD-95DF-6890A688BEFE}" type="sibTrans" cxnId="{93BFC602-DAA8-4868-A13B-DF4F7A8F5824}">
      <dgm:prSet/>
      <dgm:spPr/>
      <dgm:t>
        <a:bodyPr/>
        <a:lstStyle/>
        <a:p>
          <a:endParaRPr lang="id-ID"/>
        </a:p>
      </dgm:t>
    </dgm:pt>
    <dgm:pt modelId="{8690E35E-67DB-483E-A7FA-D6D668B0BED2}">
      <dgm:prSet phldrT="[Text]" custT="1"/>
      <dgm:spPr/>
      <dgm:t>
        <a:bodyPr/>
        <a:lstStyle/>
        <a:p>
          <a:r>
            <a:rPr lang="en-US" sz="1400" b="1" dirty="0" smtClean="0"/>
            <a:t>KOLEKSI PERPUS</a:t>
          </a:r>
          <a:r>
            <a:rPr lang="id-ID" sz="1400" b="1" dirty="0" smtClean="0"/>
            <a:t>-</a:t>
          </a:r>
          <a:r>
            <a:rPr lang="en-US" sz="1400" b="1" dirty="0" smtClean="0"/>
            <a:t>TAKAAN UMUM </a:t>
          </a:r>
          <a:endParaRPr lang="id-ID" sz="1400" dirty="0"/>
        </a:p>
      </dgm:t>
    </dgm:pt>
    <dgm:pt modelId="{A8E8E3D5-6C9E-4E13-AF54-8EEA655882D8}" type="parTrans" cxnId="{8DC116C4-7083-4276-B7EC-5F7B81CE257F}">
      <dgm:prSet/>
      <dgm:spPr/>
      <dgm:t>
        <a:bodyPr/>
        <a:lstStyle/>
        <a:p>
          <a:endParaRPr lang="id-ID"/>
        </a:p>
      </dgm:t>
    </dgm:pt>
    <dgm:pt modelId="{D3487159-FD78-46B6-A663-04AE7D33F06A}" type="sibTrans" cxnId="{8DC116C4-7083-4276-B7EC-5F7B81CE257F}">
      <dgm:prSet/>
      <dgm:spPr/>
      <dgm:t>
        <a:bodyPr/>
        <a:lstStyle/>
        <a:p>
          <a:endParaRPr lang="id-ID"/>
        </a:p>
      </dgm:t>
    </dgm:pt>
    <dgm:pt modelId="{509A529E-2A03-41FF-9AD3-12AED5354554}">
      <dgm:prSet phldrT="[Text]"/>
      <dgm:spPr/>
      <dgm:t>
        <a:bodyPr/>
        <a:lstStyle/>
        <a:p>
          <a:r>
            <a:rPr lang="id-ID" dirty="0" smtClean="0">
              <a:latin typeface="Arial Rounded MT Bold" pitchFamily="34" charset="0"/>
            </a:rPr>
            <a:t>Pengadaan/ pembelian</a:t>
          </a:r>
          <a:endParaRPr lang="id-ID" dirty="0">
            <a:latin typeface="Arial Rounded MT Bold" pitchFamily="34" charset="0"/>
          </a:endParaRPr>
        </a:p>
      </dgm:t>
    </dgm:pt>
    <dgm:pt modelId="{009D5CB0-A418-4050-9690-276AA289D313}" type="parTrans" cxnId="{43020D0F-630F-48E4-95F3-297D1E826A71}">
      <dgm:prSet/>
      <dgm:spPr/>
      <dgm:t>
        <a:bodyPr/>
        <a:lstStyle/>
        <a:p>
          <a:endParaRPr lang="id-ID"/>
        </a:p>
      </dgm:t>
    </dgm:pt>
    <dgm:pt modelId="{65C7A2C7-DCF2-48CF-8E19-702FFBDC38F4}" type="sibTrans" cxnId="{43020D0F-630F-48E4-95F3-297D1E826A71}">
      <dgm:prSet/>
      <dgm:spPr/>
      <dgm:t>
        <a:bodyPr/>
        <a:lstStyle/>
        <a:p>
          <a:endParaRPr lang="id-ID"/>
        </a:p>
      </dgm:t>
    </dgm:pt>
    <dgm:pt modelId="{A8C3FEB2-36C5-4AA3-AD59-8272EFE20DE8}">
      <dgm:prSet phldrT="[Text]"/>
      <dgm:spPr/>
      <dgm:t>
        <a:bodyPr/>
        <a:lstStyle/>
        <a:p>
          <a:r>
            <a:rPr lang="id-ID" dirty="0" smtClean="0">
              <a:latin typeface="Arial Rounded MT Bold" pitchFamily="34" charset="0"/>
            </a:rPr>
            <a:t>Hadiah / tukar menukar</a:t>
          </a:r>
          <a:endParaRPr lang="id-ID" dirty="0">
            <a:latin typeface="Arial Rounded MT Bold" pitchFamily="34" charset="0"/>
          </a:endParaRPr>
        </a:p>
      </dgm:t>
    </dgm:pt>
    <dgm:pt modelId="{6B044CF0-3195-4EDE-BC7C-594267A7CC64}" type="parTrans" cxnId="{7D561AD9-65A0-4A14-8FAD-49786471074B}">
      <dgm:prSet/>
      <dgm:spPr/>
      <dgm:t>
        <a:bodyPr/>
        <a:lstStyle/>
        <a:p>
          <a:endParaRPr lang="id-ID"/>
        </a:p>
      </dgm:t>
    </dgm:pt>
    <dgm:pt modelId="{7DD84587-7A2D-4603-9E52-7E3D13CB0726}" type="sibTrans" cxnId="{7D561AD9-65A0-4A14-8FAD-49786471074B}">
      <dgm:prSet/>
      <dgm:spPr/>
      <dgm:t>
        <a:bodyPr/>
        <a:lstStyle/>
        <a:p>
          <a:endParaRPr lang="id-ID"/>
        </a:p>
      </dgm:t>
    </dgm:pt>
    <dgm:pt modelId="{33F89BF1-4E99-4FC1-8B42-6ECE31C0462A}">
      <dgm:prSet phldrT="[Text]"/>
      <dgm:spPr/>
      <dgm:t>
        <a:bodyPr/>
        <a:lstStyle/>
        <a:p>
          <a:r>
            <a:rPr lang="id-ID" dirty="0" smtClean="0">
              <a:latin typeface="Arial Rounded MT Bold" pitchFamily="34" charset="0"/>
            </a:rPr>
            <a:t>Katalog Perp PT, akademi, sekolah</a:t>
          </a:r>
          <a:endParaRPr lang="id-ID" dirty="0">
            <a:latin typeface="Arial Rounded MT Bold" pitchFamily="34" charset="0"/>
          </a:endParaRPr>
        </a:p>
      </dgm:t>
    </dgm:pt>
    <dgm:pt modelId="{C2A79124-C622-4C5A-AEA9-192CD9B0D294}" type="parTrans" cxnId="{AD48E71B-32BD-49BF-9FD1-83AFA616F174}">
      <dgm:prSet/>
      <dgm:spPr/>
      <dgm:t>
        <a:bodyPr/>
        <a:lstStyle/>
        <a:p>
          <a:endParaRPr lang="id-ID"/>
        </a:p>
      </dgm:t>
    </dgm:pt>
    <dgm:pt modelId="{FAAF069C-51D7-4269-8C0F-9006909ADE93}" type="sibTrans" cxnId="{AD48E71B-32BD-49BF-9FD1-83AFA616F174}">
      <dgm:prSet/>
      <dgm:spPr/>
      <dgm:t>
        <a:bodyPr/>
        <a:lstStyle/>
        <a:p>
          <a:endParaRPr lang="id-ID"/>
        </a:p>
      </dgm:t>
    </dgm:pt>
    <dgm:pt modelId="{A13025DD-736A-42EA-9E7C-78C239BB415F}" type="pres">
      <dgm:prSet presAssocID="{203D2D4A-3E9C-4042-8DA2-83ACD75C541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7EBFA3EE-097D-40CB-91A2-4CFCAB64DE82}" type="pres">
      <dgm:prSet presAssocID="{89EAB6BD-5005-401B-9616-E2235C1C0F33}" presName="posSpace" presStyleCnt="0"/>
      <dgm:spPr/>
      <dgm:t>
        <a:bodyPr/>
        <a:lstStyle/>
        <a:p>
          <a:endParaRPr lang="id-ID"/>
        </a:p>
      </dgm:t>
    </dgm:pt>
    <dgm:pt modelId="{E5B5489E-C3A5-4275-B6CF-050B2F6135B3}" type="pres">
      <dgm:prSet presAssocID="{89EAB6BD-5005-401B-9616-E2235C1C0F33}" presName="vertFlow" presStyleCnt="0"/>
      <dgm:spPr/>
      <dgm:t>
        <a:bodyPr/>
        <a:lstStyle/>
        <a:p>
          <a:endParaRPr lang="id-ID"/>
        </a:p>
      </dgm:t>
    </dgm:pt>
    <dgm:pt modelId="{3B68904D-E2B2-4C05-92BE-3364CA08353A}" type="pres">
      <dgm:prSet presAssocID="{89EAB6BD-5005-401B-9616-E2235C1C0F33}" presName="topSpace" presStyleCnt="0"/>
      <dgm:spPr/>
      <dgm:t>
        <a:bodyPr/>
        <a:lstStyle/>
        <a:p>
          <a:endParaRPr lang="id-ID"/>
        </a:p>
      </dgm:t>
    </dgm:pt>
    <dgm:pt modelId="{FA56783D-5F2D-4CDB-9DC8-E3F760AB1621}" type="pres">
      <dgm:prSet presAssocID="{89EAB6BD-5005-401B-9616-E2235C1C0F33}" presName="firstComp" presStyleCnt="0"/>
      <dgm:spPr/>
      <dgm:t>
        <a:bodyPr/>
        <a:lstStyle/>
        <a:p>
          <a:endParaRPr lang="id-ID"/>
        </a:p>
      </dgm:t>
    </dgm:pt>
    <dgm:pt modelId="{DB47B46A-DCB5-45F0-9CE0-507CBC4CF712}" type="pres">
      <dgm:prSet presAssocID="{89EAB6BD-5005-401B-9616-E2235C1C0F33}" presName="firstChild" presStyleLbl="bgAccFollowNode1" presStyleIdx="0" presStyleCnt="5"/>
      <dgm:spPr/>
      <dgm:t>
        <a:bodyPr/>
        <a:lstStyle/>
        <a:p>
          <a:endParaRPr lang="id-ID"/>
        </a:p>
      </dgm:t>
    </dgm:pt>
    <dgm:pt modelId="{5C59DBFB-6C8F-4EEB-8EF7-925BFCFF1A5A}" type="pres">
      <dgm:prSet presAssocID="{89EAB6BD-5005-401B-9616-E2235C1C0F33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1AB93E-9D99-4AA1-9BC4-07C64C946124}" type="pres">
      <dgm:prSet presAssocID="{82E8EF37-8C32-4BE2-B0F9-65845CEC049D}" presName="comp" presStyleCnt="0"/>
      <dgm:spPr/>
      <dgm:t>
        <a:bodyPr/>
        <a:lstStyle/>
        <a:p>
          <a:endParaRPr lang="id-ID"/>
        </a:p>
      </dgm:t>
    </dgm:pt>
    <dgm:pt modelId="{8A9E8DFC-2C6B-4D89-9AC1-7FD49EBABFBF}" type="pres">
      <dgm:prSet presAssocID="{82E8EF37-8C32-4BE2-B0F9-65845CEC049D}" presName="child" presStyleLbl="bgAccFollowNode1" presStyleIdx="1" presStyleCnt="5"/>
      <dgm:spPr/>
      <dgm:t>
        <a:bodyPr/>
        <a:lstStyle/>
        <a:p>
          <a:endParaRPr lang="id-ID"/>
        </a:p>
      </dgm:t>
    </dgm:pt>
    <dgm:pt modelId="{0CE3A93E-EE17-4260-801E-3D6614E23CF5}" type="pres">
      <dgm:prSet presAssocID="{82E8EF37-8C32-4BE2-B0F9-65845CEC049D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DC72B6-0A99-4396-9E29-3649EC8BBABC}" type="pres">
      <dgm:prSet presAssocID="{33F89BF1-4E99-4FC1-8B42-6ECE31C0462A}" presName="comp" presStyleCnt="0"/>
      <dgm:spPr/>
      <dgm:t>
        <a:bodyPr/>
        <a:lstStyle/>
        <a:p>
          <a:endParaRPr lang="id-ID"/>
        </a:p>
      </dgm:t>
    </dgm:pt>
    <dgm:pt modelId="{249CDBA7-FED8-42AE-90F9-0B02DACE1C78}" type="pres">
      <dgm:prSet presAssocID="{33F89BF1-4E99-4FC1-8B42-6ECE31C0462A}" presName="child" presStyleLbl="bgAccFollowNode1" presStyleIdx="2" presStyleCnt="5"/>
      <dgm:spPr/>
      <dgm:t>
        <a:bodyPr/>
        <a:lstStyle/>
        <a:p>
          <a:endParaRPr lang="id-ID"/>
        </a:p>
      </dgm:t>
    </dgm:pt>
    <dgm:pt modelId="{7033DB00-6146-4F91-85C0-7DE0C01756B0}" type="pres">
      <dgm:prSet presAssocID="{33F89BF1-4E99-4FC1-8B42-6ECE31C0462A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DBEADF2-53E5-43C2-ADE6-DCAB037706F0}" type="pres">
      <dgm:prSet presAssocID="{89EAB6BD-5005-401B-9616-E2235C1C0F33}" presName="negSpace" presStyleCnt="0"/>
      <dgm:spPr/>
      <dgm:t>
        <a:bodyPr/>
        <a:lstStyle/>
        <a:p>
          <a:endParaRPr lang="id-ID"/>
        </a:p>
      </dgm:t>
    </dgm:pt>
    <dgm:pt modelId="{79192B4B-BC3D-42B1-86A1-78B730D5CC52}" type="pres">
      <dgm:prSet presAssocID="{89EAB6BD-5005-401B-9616-E2235C1C0F33}" presName="circle" presStyleLbl="node1" presStyleIdx="0" presStyleCnt="2"/>
      <dgm:spPr/>
      <dgm:t>
        <a:bodyPr/>
        <a:lstStyle/>
        <a:p>
          <a:endParaRPr lang="id-ID"/>
        </a:p>
      </dgm:t>
    </dgm:pt>
    <dgm:pt modelId="{E2D4E564-E9D9-4805-8DF3-B487E4180CDB}" type="pres">
      <dgm:prSet presAssocID="{1A9F8AB6-1916-4557-A7EE-563586736693}" presName="transSpace" presStyleCnt="0"/>
      <dgm:spPr/>
      <dgm:t>
        <a:bodyPr/>
        <a:lstStyle/>
        <a:p>
          <a:endParaRPr lang="id-ID"/>
        </a:p>
      </dgm:t>
    </dgm:pt>
    <dgm:pt modelId="{06A55705-45EE-4C93-A393-139DC4A99684}" type="pres">
      <dgm:prSet presAssocID="{8690E35E-67DB-483E-A7FA-D6D668B0BED2}" presName="posSpace" presStyleCnt="0"/>
      <dgm:spPr/>
      <dgm:t>
        <a:bodyPr/>
        <a:lstStyle/>
        <a:p>
          <a:endParaRPr lang="id-ID"/>
        </a:p>
      </dgm:t>
    </dgm:pt>
    <dgm:pt modelId="{95471231-39C5-4594-AD92-D7B899B873DD}" type="pres">
      <dgm:prSet presAssocID="{8690E35E-67DB-483E-A7FA-D6D668B0BED2}" presName="vertFlow" presStyleCnt="0"/>
      <dgm:spPr/>
      <dgm:t>
        <a:bodyPr/>
        <a:lstStyle/>
        <a:p>
          <a:endParaRPr lang="id-ID"/>
        </a:p>
      </dgm:t>
    </dgm:pt>
    <dgm:pt modelId="{AF59A373-BEE5-4A56-98B6-5FF4D09E8B6A}" type="pres">
      <dgm:prSet presAssocID="{8690E35E-67DB-483E-A7FA-D6D668B0BED2}" presName="topSpace" presStyleCnt="0"/>
      <dgm:spPr/>
      <dgm:t>
        <a:bodyPr/>
        <a:lstStyle/>
        <a:p>
          <a:endParaRPr lang="id-ID"/>
        </a:p>
      </dgm:t>
    </dgm:pt>
    <dgm:pt modelId="{5FA92EC8-338C-4D7B-8345-13971674DF3A}" type="pres">
      <dgm:prSet presAssocID="{8690E35E-67DB-483E-A7FA-D6D668B0BED2}" presName="firstComp" presStyleCnt="0"/>
      <dgm:spPr/>
      <dgm:t>
        <a:bodyPr/>
        <a:lstStyle/>
        <a:p>
          <a:endParaRPr lang="id-ID"/>
        </a:p>
      </dgm:t>
    </dgm:pt>
    <dgm:pt modelId="{6C9BF647-2CDA-4380-A09A-E4E29DBD4863}" type="pres">
      <dgm:prSet presAssocID="{8690E35E-67DB-483E-A7FA-D6D668B0BED2}" presName="firstChild" presStyleLbl="bgAccFollowNode1" presStyleIdx="3" presStyleCnt="5"/>
      <dgm:spPr/>
      <dgm:t>
        <a:bodyPr/>
        <a:lstStyle/>
        <a:p>
          <a:endParaRPr lang="id-ID"/>
        </a:p>
      </dgm:t>
    </dgm:pt>
    <dgm:pt modelId="{A3216F11-F884-4DF8-A3A6-A2BD9988B179}" type="pres">
      <dgm:prSet presAssocID="{8690E35E-67DB-483E-A7FA-D6D668B0BED2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367E9D-9BED-4E27-9DBD-343F1E73585F}" type="pres">
      <dgm:prSet presAssocID="{A8C3FEB2-36C5-4AA3-AD59-8272EFE20DE8}" presName="comp" presStyleCnt="0"/>
      <dgm:spPr/>
      <dgm:t>
        <a:bodyPr/>
        <a:lstStyle/>
        <a:p>
          <a:endParaRPr lang="id-ID"/>
        </a:p>
      </dgm:t>
    </dgm:pt>
    <dgm:pt modelId="{4DA04847-66B1-4BA8-839C-A813698B532D}" type="pres">
      <dgm:prSet presAssocID="{A8C3FEB2-36C5-4AA3-AD59-8272EFE20DE8}" presName="child" presStyleLbl="bgAccFollowNode1" presStyleIdx="4" presStyleCnt="5"/>
      <dgm:spPr/>
      <dgm:t>
        <a:bodyPr/>
        <a:lstStyle/>
        <a:p>
          <a:endParaRPr lang="id-ID"/>
        </a:p>
      </dgm:t>
    </dgm:pt>
    <dgm:pt modelId="{35EC3C06-269B-4889-B35A-847DC6AF5284}" type="pres">
      <dgm:prSet presAssocID="{A8C3FEB2-36C5-4AA3-AD59-8272EFE20DE8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7CCC56-E3C9-4296-891C-426796B8D95C}" type="pres">
      <dgm:prSet presAssocID="{8690E35E-67DB-483E-A7FA-D6D668B0BED2}" presName="negSpace" presStyleCnt="0"/>
      <dgm:spPr/>
      <dgm:t>
        <a:bodyPr/>
        <a:lstStyle/>
        <a:p>
          <a:endParaRPr lang="id-ID"/>
        </a:p>
      </dgm:t>
    </dgm:pt>
    <dgm:pt modelId="{B2A4B958-6268-4214-A2DF-4B9F026C8E7E}" type="pres">
      <dgm:prSet presAssocID="{8690E35E-67DB-483E-A7FA-D6D668B0BED2}" presName="circle" presStyleLbl="node1" presStyleIdx="1" presStyleCnt="2"/>
      <dgm:spPr/>
      <dgm:t>
        <a:bodyPr/>
        <a:lstStyle/>
        <a:p>
          <a:endParaRPr lang="id-ID"/>
        </a:p>
      </dgm:t>
    </dgm:pt>
  </dgm:ptLst>
  <dgm:cxnLst>
    <dgm:cxn modelId="{4F3C1AA1-CE37-4D14-A266-C7800F26E6E7}" type="presOf" srcId="{70B9D650-5DA9-4430-9C45-AACA55E7FA84}" destId="{DB47B46A-DCB5-45F0-9CE0-507CBC4CF712}" srcOrd="0" destOrd="0" presId="urn:microsoft.com/office/officeart/2005/8/layout/hList9"/>
    <dgm:cxn modelId="{93BFC602-DAA8-4868-A13B-DF4F7A8F5824}" srcId="{89EAB6BD-5005-401B-9616-E2235C1C0F33}" destId="{82E8EF37-8C32-4BE2-B0F9-65845CEC049D}" srcOrd="1" destOrd="0" parTransId="{BECE281B-074E-4984-B011-4FBC4C2AABCE}" sibTransId="{C9FCD4B1-611E-45AD-95DF-6890A688BEFE}"/>
    <dgm:cxn modelId="{5BB76423-20C7-4D97-90C8-1B6C3D639CE9}" srcId="{203D2D4A-3E9C-4042-8DA2-83ACD75C5412}" destId="{89EAB6BD-5005-401B-9616-E2235C1C0F33}" srcOrd="0" destOrd="0" parTransId="{83EEE6E6-5A26-443A-B918-93010DD8C792}" sibTransId="{1A9F8AB6-1916-4557-A7EE-563586736693}"/>
    <dgm:cxn modelId="{E3B5004F-6F64-4FB8-9C8F-6E39ED32F2F8}" type="presOf" srcId="{203D2D4A-3E9C-4042-8DA2-83ACD75C5412}" destId="{A13025DD-736A-42EA-9E7C-78C239BB415F}" srcOrd="0" destOrd="0" presId="urn:microsoft.com/office/officeart/2005/8/layout/hList9"/>
    <dgm:cxn modelId="{BE9D59FB-9CFE-43BB-8C8A-A0EC400F04FD}" type="presOf" srcId="{82E8EF37-8C32-4BE2-B0F9-65845CEC049D}" destId="{0CE3A93E-EE17-4260-801E-3D6614E23CF5}" srcOrd="1" destOrd="0" presId="urn:microsoft.com/office/officeart/2005/8/layout/hList9"/>
    <dgm:cxn modelId="{606F22BA-A5D0-4D4F-BC61-72D1BC4BB400}" srcId="{89EAB6BD-5005-401B-9616-E2235C1C0F33}" destId="{70B9D650-5DA9-4430-9C45-AACA55E7FA84}" srcOrd="0" destOrd="0" parTransId="{2320FEE8-5605-40A1-9E10-17BA07EE9767}" sibTransId="{BAA6F42B-B1FB-4925-98A5-E6460F321B64}"/>
    <dgm:cxn modelId="{939A04A7-A83C-41B2-87D0-BF0E66B1D12F}" type="presOf" srcId="{8690E35E-67DB-483E-A7FA-D6D668B0BED2}" destId="{B2A4B958-6268-4214-A2DF-4B9F026C8E7E}" srcOrd="0" destOrd="0" presId="urn:microsoft.com/office/officeart/2005/8/layout/hList9"/>
    <dgm:cxn modelId="{782812C6-18FB-46CE-9F96-74B09C585337}" type="presOf" srcId="{70B9D650-5DA9-4430-9C45-AACA55E7FA84}" destId="{5C59DBFB-6C8F-4EEB-8EF7-925BFCFF1A5A}" srcOrd="1" destOrd="0" presId="urn:microsoft.com/office/officeart/2005/8/layout/hList9"/>
    <dgm:cxn modelId="{8DC116C4-7083-4276-B7EC-5F7B81CE257F}" srcId="{203D2D4A-3E9C-4042-8DA2-83ACD75C5412}" destId="{8690E35E-67DB-483E-A7FA-D6D668B0BED2}" srcOrd="1" destOrd="0" parTransId="{A8E8E3D5-6C9E-4E13-AF54-8EEA655882D8}" sibTransId="{D3487159-FD78-46B6-A663-04AE7D33F06A}"/>
    <dgm:cxn modelId="{9871DEDC-DF0B-4CF8-89FE-38C5E140F750}" type="presOf" srcId="{509A529E-2A03-41FF-9AD3-12AED5354554}" destId="{6C9BF647-2CDA-4380-A09A-E4E29DBD4863}" srcOrd="0" destOrd="0" presId="urn:microsoft.com/office/officeart/2005/8/layout/hList9"/>
    <dgm:cxn modelId="{9ED9DC49-CC27-4F43-8FF2-DDAF1E65C9F0}" type="presOf" srcId="{509A529E-2A03-41FF-9AD3-12AED5354554}" destId="{A3216F11-F884-4DF8-A3A6-A2BD9988B179}" srcOrd="1" destOrd="0" presId="urn:microsoft.com/office/officeart/2005/8/layout/hList9"/>
    <dgm:cxn modelId="{1DF76D1C-F88D-473F-B035-6A4481AFEC4C}" type="presOf" srcId="{89EAB6BD-5005-401B-9616-E2235C1C0F33}" destId="{79192B4B-BC3D-42B1-86A1-78B730D5CC52}" srcOrd="0" destOrd="0" presId="urn:microsoft.com/office/officeart/2005/8/layout/hList9"/>
    <dgm:cxn modelId="{7D561AD9-65A0-4A14-8FAD-49786471074B}" srcId="{8690E35E-67DB-483E-A7FA-D6D668B0BED2}" destId="{A8C3FEB2-36C5-4AA3-AD59-8272EFE20DE8}" srcOrd="1" destOrd="0" parTransId="{6B044CF0-3195-4EDE-BC7C-594267A7CC64}" sibTransId="{7DD84587-7A2D-4603-9E52-7E3D13CB0726}"/>
    <dgm:cxn modelId="{31281D5B-5CB9-4646-92EE-5C41556E130D}" type="presOf" srcId="{82E8EF37-8C32-4BE2-B0F9-65845CEC049D}" destId="{8A9E8DFC-2C6B-4D89-9AC1-7FD49EBABFBF}" srcOrd="0" destOrd="0" presId="urn:microsoft.com/office/officeart/2005/8/layout/hList9"/>
    <dgm:cxn modelId="{CE0AAD53-CA88-40C4-BAAB-44513107E706}" type="presOf" srcId="{33F89BF1-4E99-4FC1-8B42-6ECE31C0462A}" destId="{249CDBA7-FED8-42AE-90F9-0B02DACE1C78}" srcOrd="0" destOrd="0" presId="urn:microsoft.com/office/officeart/2005/8/layout/hList9"/>
    <dgm:cxn modelId="{AD48E71B-32BD-49BF-9FD1-83AFA616F174}" srcId="{89EAB6BD-5005-401B-9616-E2235C1C0F33}" destId="{33F89BF1-4E99-4FC1-8B42-6ECE31C0462A}" srcOrd="2" destOrd="0" parTransId="{C2A79124-C622-4C5A-AEA9-192CD9B0D294}" sibTransId="{FAAF069C-51D7-4269-8C0F-9006909ADE93}"/>
    <dgm:cxn modelId="{327B4549-014E-41D4-81BC-85C7B4753B41}" type="presOf" srcId="{33F89BF1-4E99-4FC1-8B42-6ECE31C0462A}" destId="{7033DB00-6146-4F91-85C0-7DE0C01756B0}" srcOrd="1" destOrd="0" presId="urn:microsoft.com/office/officeart/2005/8/layout/hList9"/>
    <dgm:cxn modelId="{43020D0F-630F-48E4-95F3-297D1E826A71}" srcId="{8690E35E-67DB-483E-A7FA-D6D668B0BED2}" destId="{509A529E-2A03-41FF-9AD3-12AED5354554}" srcOrd="0" destOrd="0" parTransId="{009D5CB0-A418-4050-9690-276AA289D313}" sibTransId="{65C7A2C7-DCF2-48CF-8E19-702FFBDC38F4}"/>
    <dgm:cxn modelId="{F6DBA91A-E314-462B-A593-F7B7CF1CEA65}" type="presOf" srcId="{A8C3FEB2-36C5-4AA3-AD59-8272EFE20DE8}" destId="{4DA04847-66B1-4BA8-839C-A813698B532D}" srcOrd="0" destOrd="0" presId="urn:microsoft.com/office/officeart/2005/8/layout/hList9"/>
    <dgm:cxn modelId="{E9D7DE07-AB06-4A20-B257-896DB64974EC}" type="presOf" srcId="{A8C3FEB2-36C5-4AA3-AD59-8272EFE20DE8}" destId="{35EC3C06-269B-4889-B35A-847DC6AF5284}" srcOrd="1" destOrd="0" presId="urn:microsoft.com/office/officeart/2005/8/layout/hList9"/>
    <dgm:cxn modelId="{915F5289-7D3C-482A-9ABD-B4B8B9AEB39E}" type="presParOf" srcId="{A13025DD-736A-42EA-9E7C-78C239BB415F}" destId="{7EBFA3EE-097D-40CB-91A2-4CFCAB64DE82}" srcOrd="0" destOrd="0" presId="urn:microsoft.com/office/officeart/2005/8/layout/hList9"/>
    <dgm:cxn modelId="{8D7FC3ED-5DB4-4289-8668-B40F78636589}" type="presParOf" srcId="{A13025DD-736A-42EA-9E7C-78C239BB415F}" destId="{E5B5489E-C3A5-4275-B6CF-050B2F6135B3}" srcOrd="1" destOrd="0" presId="urn:microsoft.com/office/officeart/2005/8/layout/hList9"/>
    <dgm:cxn modelId="{7E2C471F-3EE0-4749-8518-CDF7160151D9}" type="presParOf" srcId="{E5B5489E-C3A5-4275-B6CF-050B2F6135B3}" destId="{3B68904D-E2B2-4C05-92BE-3364CA08353A}" srcOrd="0" destOrd="0" presId="urn:microsoft.com/office/officeart/2005/8/layout/hList9"/>
    <dgm:cxn modelId="{0E4DDACF-5FC0-4C27-ACEA-4E89518ABC95}" type="presParOf" srcId="{E5B5489E-C3A5-4275-B6CF-050B2F6135B3}" destId="{FA56783D-5F2D-4CDB-9DC8-E3F760AB1621}" srcOrd="1" destOrd="0" presId="urn:microsoft.com/office/officeart/2005/8/layout/hList9"/>
    <dgm:cxn modelId="{AF4C07E1-DA84-4DDC-83FD-FAAFF5B6CB61}" type="presParOf" srcId="{FA56783D-5F2D-4CDB-9DC8-E3F760AB1621}" destId="{DB47B46A-DCB5-45F0-9CE0-507CBC4CF712}" srcOrd="0" destOrd="0" presId="urn:microsoft.com/office/officeart/2005/8/layout/hList9"/>
    <dgm:cxn modelId="{973672ED-86A2-48BD-AA34-C8C2553684E2}" type="presParOf" srcId="{FA56783D-5F2D-4CDB-9DC8-E3F760AB1621}" destId="{5C59DBFB-6C8F-4EEB-8EF7-925BFCFF1A5A}" srcOrd="1" destOrd="0" presId="urn:microsoft.com/office/officeart/2005/8/layout/hList9"/>
    <dgm:cxn modelId="{F05B909F-2A64-421D-9B13-3BED12399C07}" type="presParOf" srcId="{E5B5489E-C3A5-4275-B6CF-050B2F6135B3}" destId="{8A1AB93E-9D99-4AA1-9BC4-07C64C946124}" srcOrd="2" destOrd="0" presId="urn:microsoft.com/office/officeart/2005/8/layout/hList9"/>
    <dgm:cxn modelId="{551CB847-56C7-4199-A892-D56DF08C2C00}" type="presParOf" srcId="{8A1AB93E-9D99-4AA1-9BC4-07C64C946124}" destId="{8A9E8DFC-2C6B-4D89-9AC1-7FD49EBABFBF}" srcOrd="0" destOrd="0" presId="urn:microsoft.com/office/officeart/2005/8/layout/hList9"/>
    <dgm:cxn modelId="{B6BF6888-F8B2-4997-AC19-36E1BF4CFF0A}" type="presParOf" srcId="{8A1AB93E-9D99-4AA1-9BC4-07C64C946124}" destId="{0CE3A93E-EE17-4260-801E-3D6614E23CF5}" srcOrd="1" destOrd="0" presId="urn:microsoft.com/office/officeart/2005/8/layout/hList9"/>
    <dgm:cxn modelId="{9C050010-8A39-4C55-AFAA-1B68F93323B5}" type="presParOf" srcId="{E5B5489E-C3A5-4275-B6CF-050B2F6135B3}" destId="{DFDC72B6-0A99-4396-9E29-3649EC8BBABC}" srcOrd="3" destOrd="0" presId="urn:microsoft.com/office/officeart/2005/8/layout/hList9"/>
    <dgm:cxn modelId="{1B07C337-E162-4040-9DBB-52CB36DA1DFE}" type="presParOf" srcId="{DFDC72B6-0A99-4396-9E29-3649EC8BBABC}" destId="{249CDBA7-FED8-42AE-90F9-0B02DACE1C78}" srcOrd="0" destOrd="0" presId="urn:microsoft.com/office/officeart/2005/8/layout/hList9"/>
    <dgm:cxn modelId="{41D5290E-078E-491E-B12C-9252F368531A}" type="presParOf" srcId="{DFDC72B6-0A99-4396-9E29-3649EC8BBABC}" destId="{7033DB00-6146-4F91-85C0-7DE0C01756B0}" srcOrd="1" destOrd="0" presId="urn:microsoft.com/office/officeart/2005/8/layout/hList9"/>
    <dgm:cxn modelId="{59A60A30-DF6B-46AD-95EE-FE254FD3BE96}" type="presParOf" srcId="{A13025DD-736A-42EA-9E7C-78C239BB415F}" destId="{2DBEADF2-53E5-43C2-ADE6-DCAB037706F0}" srcOrd="2" destOrd="0" presId="urn:microsoft.com/office/officeart/2005/8/layout/hList9"/>
    <dgm:cxn modelId="{5C3C0E79-6396-42E2-96BE-CAA98A3536C6}" type="presParOf" srcId="{A13025DD-736A-42EA-9E7C-78C239BB415F}" destId="{79192B4B-BC3D-42B1-86A1-78B730D5CC52}" srcOrd="3" destOrd="0" presId="urn:microsoft.com/office/officeart/2005/8/layout/hList9"/>
    <dgm:cxn modelId="{3A0E05A5-EEB5-479C-8199-B41B63C6266B}" type="presParOf" srcId="{A13025DD-736A-42EA-9E7C-78C239BB415F}" destId="{E2D4E564-E9D9-4805-8DF3-B487E4180CDB}" srcOrd="4" destOrd="0" presId="urn:microsoft.com/office/officeart/2005/8/layout/hList9"/>
    <dgm:cxn modelId="{5ECE03B7-80F4-42E4-9F3E-211D3858D99C}" type="presParOf" srcId="{A13025DD-736A-42EA-9E7C-78C239BB415F}" destId="{06A55705-45EE-4C93-A393-139DC4A99684}" srcOrd="5" destOrd="0" presId="urn:microsoft.com/office/officeart/2005/8/layout/hList9"/>
    <dgm:cxn modelId="{5A8F23FB-E73A-4397-8890-DA065B85D08E}" type="presParOf" srcId="{A13025DD-736A-42EA-9E7C-78C239BB415F}" destId="{95471231-39C5-4594-AD92-D7B899B873DD}" srcOrd="6" destOrd="0" presId="urn:microsoft.com/office/officeart/2005/8/layout/hList9"/>
    <dgm:cxn modelId="{1978AD54-9C8A-4EB8-9087-D7F8EE2CC6BE}" type="presParOf" srcId="{95471231-39C5-4594-AD92-D7B899B873DD}" destId="{AF59A373-BEE5-4A56-98B6-5FF4D09E8B6A}" srcOrd="0" destOrd="0" presId="urn:microsoft.com/office/officeart/2005/8/layout/hList9"/>
    <dgm:cxn modelId="{52464086-D52B-43F2-9BD8-89648C48BA78}" type="presParOf" srcId="{95471231-39C5-4594-AD92-D7B899B873DD}" destId="{5FA92EC8-338C-4D7B-8345-13971674DF3A}" srcOrd="1" destOrd="0" presId="urn:microsoft.com/office/officeart/2005/8/layout/hList9"/>
    <dgm:cxn modelId="{27E00962-738D-4715-9D4A-413913BCA1A5}" type="presParOf" srcId="{5FA92EC8-338C-4D7B-8345-13971674DF3A}" destId="{6C9BF647-2CDA-4380-A09A-E4E29DBD4863}" srcOrd="0" destOrd="0" presId="urn:microsoft.com/office/officeart/2005/8/layout/hList9"/>
    <dgm:cxn modelId="{78B33993-1891-4653-8637-1C1E090FF777}" type="presParOf" srcId="{5FA92EC8-338C-4D7B-8345-13971674DF3A}" destId="{A3216F11-F884-4DF8-A3A6-A2BD9988B179}" srcOrd="1" destOrd="0" presId="urn:microsoft.com/office/officeart/2005/8/layout/hList9"/>
    <dgm:cxn modelId="{06640079-072C-41C3-BA87-18D9B4942071}" type="presParOf" srcId="{95471231-39C5-4594-AD92-D7B899B873DD}" destId="{32367E9D-9BED-4E27-9DBD-343F1E73585F}" srcOrd="2" destOrd="0" presId="urn:microsoft.com/office/officeart/2005/8/layout/hList9"/>
    <dgm:cxn modelId="{D670C761-59FE-47F5-A322-5402324102FA}" type="presParOf" srcId="{32367E9D-9BED-4E27-9DBD-343F1E73585F}" destId="{4DA04847-66B1-4BA8-839C-A813698B532D}" srcOrd="0" destOrd="0" presId="urn:microsoft.com/office/officeart/2005/8/layout/hList9"/>
    <dgm:cxn modelId="{44105D83-90D5-4F14-838E-8822C872D5D8}" type="presParOf" srcId="{32367E9D-9BED-4E27-9DBD-343F1E73585F}" destId="{35EC3C06-269B-4889-B35A-847DC6AF5284}" srcOrd="1" destOrd="0" presId="urn:microsoft.com/office/officeart/2005/8/layout/hList9"/>
    <dgm:cxn modelId="{D9F1AA4E-9347-4CA4-B6FC-F33B1E3FF92D}" type="presParOf" srcId="{A13025DD-736A-42EA-9E7C-78C239BB415F}" destId="{447CCC56-E3C9-4296-891C-426796B8D95C}" srcOrd="7" destOrd="0" presId="urn:microsoft.com/office/officeart/2005/8/layout/hList9"/>
    <dgm:cxn modelId="{AD7FBCEB-AA37-401F-9E09-ADB801BDBA6C}" type="presParOf" srcId="{A13025DD-736A-42EA-9E7C-78C239BB415F}" destId="{B2A4B958-6268-4214-A2DF-4B9F026C8E7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8AF9C11-0EE7-400C-8D86-D86F76B0122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FAD8F6C4-5846-4F43-BF71-F331081F7D3D}">
      <dgm:prSet phldrT="[Text]"/>
      <dgm:spPr/>
      <dgm:t>
        <a:bodyPr/>
        <a:lstStyle/>
        <a:p>
          <a:r>
            <a:rPr lang="id-ID" b="1" dirty="0">
              <a:solidFill>
                <a:srgbClr val="002060"/>
              </a:solidFill>
            </a:rPr>
            <a:t>Perp. Umum Kab/kota</a:t>
          </a:r>
        </a:p>
      </dgm:t>
    </dgm:pt>
    <dgm:pt modelId="{A87C71DE-D638-4BEC-B880-3F84A8F80BD2}" type="parTrans" cxnId="{259DC2D0-B9CC-4EAA-AAAF-AFC851632F98}">
      <dgm:prSet/>
      <dgm:spPr/>
      <dgm:t>
        <a:bodyPr/>
        <a:lstStyle/>
        <a:p>
          <a:endParaRPr lang="id-ID"/>
        </a:p>
      </dgm:t>
    </dgm:pt>
    <dgm:pt modelId="{B9F7FB92-B863-4E0F-9C14-2C0F41660F65}" type="sibTrans" cxnId="{259DC2D0-B9CC-4EAA-AAAF-AFC851632F98}">
      <dgm:prSet/>
      <dgm:spPr/>
      <dgm:t>
        <a:bodyPr/>
        <a:lstStyle/>
        <a:p>
          <a:endParaRPr lang="id-ID"/>
        </a:p>
      </dgm:t>
    </dgm:pt>
    <dgm:pt modelId="{0605D6F6-C10C-4553-AB80-01723FE7312B}">
      <dgm:prSet phldrT="[Text]"/>
      <dgm:spPr/>
      <dgm:t>
        <a:bodyPr/>
        <a:lstStyle/>
        <a:p>
          <a:r>
            <a:rPr lang="id-ID" b="1" dirty="0">
              <a:solidFill>
                <a:srgbClr val="002060"/>
              </a:solidFill>
            </a:rPr>
            <a:t>Perp. SKPD</a:t>
          </a:r>
        </a:p>
      </dgm:t>
    </dgm:pt>
    <dgm:pt modelId="{69B7678F-A8C9-44E4-8378-BD6D6DAB0EBC}" type="parTrans" cxnId="{3B02ADF6-7C87-40FC-8C57-3F0AE5ED0B2B}">
      <dgm:prSet/>
      <dgm:spPr/>
      <dgm:t>
        <a:bodyPr/>
        <a:lstStyle/>
        <a:p>
          <a:endParaRPr lang="id-ID"/>
        </a:p>
      </dgm:t>
    </dgm:pt>
    <dgm:pt modelId="{168A08FE-8D7B-4EE6-A37B-05DABF8CE187}" type="sibTrans" cxnId="{3B02ADF6-7C87-40FC-8C57-3F0AE5ED0B2B}">
      <dgm:prSet/>
      <dgm:spPr/>
      <dgm:t>
        <a:bodyPr/>
        <a:lstStyle/>
        <a:p>
          <a:endParaRPr lang="id-ID"/>
        </a:p>
      </dgm:t>
    </dgm:pt>
    <dgm:pt modelId="{9ABBB339-9B91-4142-97C5-2B6E3F6EF373}">
      <dgm:prSet phldrT="[Text]"/>
      <dgm:spPr/>
      <dgm:t>
        <a:bodyPr/>
        <a:lstStyle/>
        <a:p>
          <a:r>
            <a:rPr lang="id-ID" b="1" dirty="0">
              <a:solidFill>
                <a:srgbClr val="002060"/>
              </a:solidFill>
            </a:rPr>
            <a:t>Perp. Perg.Tinggi</a:t>
          </a:r>
        </a:p>
      </dgm:t>
    </dgm:pt>
    <dgm:pt modelId="{8ACE3EE7-DE3D-4000-B7ED-C39A4245898C}" type="parTrans" cxnId="{1FFB3374-8929-46B5-841F-1F9C479C3EF8}">
      <dgm:prSet/>
      <dgm:spPr/>
      <dgm:t>
        <a:bodyPr/>
        <a:lstStyle/>
        <a:p>
          <a:endParaRPr lang="id-ID"/>
        </a:p>
      </dgm:t>
    </dgm:pt>
    <dgm:pt modelId="{FC0A9A8B-30C2-4F6C-A27D-B6D78774BB9B}" type="sibTrans" cxnId="{1FFB3374-8929-46B5-841F-1F9C479C3EF8}">
      <dgm:prSet/>
      <dgm:spPr/>
      <dgm:t>
        <a:bodyPr/>
        <a:lstStyle/>
        <a:p>
          <a:endParaRPr lang="id-ID"/>
        </a:p>
      </dgm:t>
    </dgm:pt>
    <dgm:pt modelId="{185C85B5-0FC0-43F9-9FA8-117B4F5DE5A6}">
      <dgm:prSet phldrT="[Text]"/>
      <dgm:spPr/>
      <dgm:t>
        <a:bodyPr/>
        <a:lstStyle/>
        <a:p>
          <a:r>
            <a:rPr lang="id-ID" b="1" dirty="0">
              <a:solidFill>
                <a:srgbClr val="002060"/>
              </a:solidFill>
            </a:rPr>
            <a:t>Perp. Khusus</a:t>
          </a:r>
        </a:p>
      </dgm:t>
    </dgm:pt>
    <dgm:pt modelId="{A0473AD9-5C1F-4153-9AEA-62BB2DCABF8B}" type="parTrans" cxnId="{CDDCA5F2-3442-40B5-8817-469EF72D6B8C}">
      <dgm:prSet/>
      <dgm:spPr/>
      <dgm:t>
        <a:bodyPr/>
        <a:lstStyle/>
        <a:p>
          <a:endParaRPr lang="id-ID"/>
        </a:p>
      </dgm:t>
    </dgm:pt>
    <dgm:pt modelId="{0CDC323C-AFE2-4188-B2B6-4F870BD906EA}" type="sibTrans" cxnId="{CDDCA5F2-3442-40B5-8817-469EF72D6B8C}">
      <dgm:prSet/>
      <dgm:spPr/>
      <dgm:t>
        <a:bodyPr/>
        <a:lstStyle/>
        <a:p>
          <a:endParaRPr lang="id-ID"/>
        </a:p>
      </dgm:t>
    </dgm:pt>
    <dgm:pt modelId="{86127F3C-BE59-47DC-A4F1-9E3EEF599738}">
      <dgm:prSet phldrT="[Text]"/>
      <dgm:spPr/>
      <dgm:t>
        <a:bodyPr/>
        <a:lstStyle/>
        <a:p>
          <a:r>
            <a:rPr lang="id-ID" b="1" dirty="0">
              <a:solidFill>
                <a:srgbClr val="002060"/>
              </a:solidFill>
            </a:rPr>
            <a:t>Perp. Sekolah</a:t>
          </a:r>
        </a:p>
      </dgm:t>
    </dgm:pt>
    <dgm:pt modelId="{CFB3156F-99C0-4083-B60D-EE657F6D50E3}" type="parTrans" cxnId="{19FE908C-3A74-4ABB-94C8-DEEA4A62F355}">
      <dgm:prSet/>
      <dgm:spPr/>
      <dgm:t>
        <a:bodyPr/>
        <a:lstStyle/>
        <a:p>
          <a:endParaRPr lang="id-ID"/>
        </a:p>
      </dgm:t>
    </dgm:pt>
    <dgm:pt modelId="{461ECE28-6DEC-42E1-B5AC-B826FED09873}" type="sibTrans" cxnId="{19FE908C-3A74-4ABB-94C8-DEEA4A62F355}">
      <dgm:prSet/>
      <dgm:spPr/>
      <dgm:t>
        <a:bodyPr/>
        <a:lstStyle/>
        <a:p>
          <a:endParaRPr lang="id-ID"/>
        </a:p>
      </dgm:t>
    </dgm:pt>
    <dgm:pt modelId="{1FE6F738-10A9-4E37-AEDA-033BBA7E95B8}" type="pres">
      <dgm:prSet presAssocID="{C8AF9C11-0EE7-400C-8D86-D86F76B012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EC82345-C950-4CB8-9A63-A709EF101D05}" type="pres">
      <dgm:prSet presAssocID="{FAD8F6C4-5846-4F43-BF71-F331081F7D3D}" presName="root1" presStyleCnt="0"/>
      <dgm:spPr/>
    </dgm:pt>
    <dgm:pt modelId="{8999B0A4-C329-4772-BB4F-39984F7C3869}" type="pres">
      <dgm:prSet presAssocID="{FAD8F6C4-5846-4F43-BF71-F331081F7D3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BB6CFE1-BFE8-4252-89FF-688DF1CC50E2}" type="pres">
      <dgm:prSet presAssocID="{FAD8F6C4-5846-4F43-BF71-F331081F7D3D}" presName="level2hierChild" presStyleCnt="0"/>
      <dgm:spPr/>
    </dgm:pt>
    <dgm:pt modelId="{A8AE3209-0A16-4126-A925-BB0893F7F1F3}" type="pres">
      <dgm:prSet presAssocID="{69B7678F-A8C9-44E4-8378-BD6D6DAB0EBC}" presName="conn2-1" presStyleLbl="parChTrans1D2" presStyleIdx="0" presStyleCnt="4"/>
      <dgm:spPr/>
      <dgm:t>
        <a:bodyPr/>
        <a:lstStyle/>
        <a:p>
          <a:endParaRPr lang="id-ID"/>
        </a:p>
      </dgm:t>
    </dgm:pt>
    <dgm:pt modelId="{52595359-64BD-4415-8440-ED2A99EF7FAF}" type="pres">
      <dgm:prSet presAssocID="{69B7678F-A8C9-44E4-8378-BD6D6DAB0EBC}" presName="connTx" presStyleLbl="parChTrans1D2" presStyleIdx="0" presStyleCnt="4"/>
      <dgm:spPr/>
      <dgm:t>
        <a:bodyPr/>
        <a:lstStyle/>
        <a:p>
          <a:endParaRPr lang="id-ID"/>
        </a:p>
      </dgm:t>
    </dgm:pt>
    <dgm:pt modelId="{68BADF18-480D-4C44-BFDC-E412DE543A3B}" type="pres">
      <dgm:prSet presAssocID="{0605D6F6-C10C-4553-AB80-01723FE7312B}" presName="root2" presStyleCnt="0"/>
      <dgm:spPr/>
    </dgm:pt>
    <dgm:pt modelId="{2E8C5C86-A871-4DFE-8DE5-0F494D4F503B}" type="pres">
      <dgm:prSet presAssocID="{0605D6F6-C10C-4553-AB80-01723FE7312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DD91205-7B7A-4BA5-A946-C99D51C1B432}" type="pres">
      <dgm:prSet presAssocID="{0605D6F6-C10C-4553-AB80-01723FE7312B}" presName="level3hierChild" presStyleCnt="0"/>
      <dgm:spPr/>
    </dgm:pt>
    <dgm:pt modelId="{E516A772-2D21-4DF2-AAF6-FDC8B4CDA7D5}" type="pres">
      <dgm:prSet presAssocID="{8ACE3EE7-DE3D-4000-B7ED-C39A4245898C}" presName="conn2-1" presStyleLbl="parChTrans1D2" presStyleIdx="1" presStyleCnt="4"/>
      <dgm:spPr/>
      <dgm:t>
        <a:bodyPr/>
        <a:lstStyle/>
        <a:p>
          <a:endParaRPr lang="id-ID"/>
        </a:p>
      </dgm:t>
    </dgm:pt>
    <dgm:pt modelId="{D996B09C-F21D-48F0-B960-C81631517009}" type="pres">
      <dgm:prSet presAssocID="{8ACE3EE7-DE3D-4000-B7ED-C39A4245898C}" presName="connTx" presStyleLbl="parChTrans1D2" presStyleIdx="1" presStyleCnt="4"/>
      <dgm:spPr/>
      <dgm:t>
        <a:bodyPr/>
        <a:lstStyle/>
        <a:p>
          <a:endParaRPr lang="id-ID"/>
        </a:p>
      </dgm:t>
    </dgm:pt>
    <dgm:pt modelId="{61428BAC-DED8-4FB3-A8FF-06CBACD55ACC}" type="pres">
      <dgm:prSet presAssocID="{9ABBB339-9B91-4142-97C5-2B6E3F6EF373}" presName="root2" presStyleCnt="0"/>
      <dgm:spPr/>
    </dgm:pt>
    <dgm:pt modelId="{E9E33FE7-BD2A-4EF8-B36A-E10E8BB2456F}" type="pres">
      <dgm:prSet presAssocID="{9ABBB339-9B91-4142-97C5-2B6E3F6EF37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65EB068-259F-4586-84DC-FC6F68DAAE91}" type="pres">
      <dgm:prSet presAssocID="{9ABBB339-9B91-4142-97C5-2B6E3F6EF373}" presName="level3hierChild" presStyleCnt="0"/>
      <dgm:spPr/>
    </dgm:pt>
    <dgm:pt modelId="{A3BB2CD7-FCBB-4C3B-9039-0483A30AD2C6}" type="pres">
      <dgm:prSet presAssocID="{A0473AD9-5C1F-4153-9AEA-62BB2DCABF8B}" presName="conn2-1" presStyleLbl="parChTrans1D2" presStyleIdx="2" presStyleCnt="4"/>
      <dgm:spPr/>
      <dgm:t>
        <a:bodyPr/>
        <a:lstStyle/>
        <a:p>
          <a:endParaRPr lang="id-ID"/>
        </a:p>
      </dgm:t>
    </dgm:pt>
    <dgm:pt modelId="{0199FE01-7E67-4E21-96AC-54D2F395B6DD}" type="pres">
      <dgm:prSet presAssocID="{A0473AD9-5C1F-4153-9AEA-62BB2DCABF8B}" presName="connTx" presStyleLbl="parChTrans1D2" presStyleIdx="2" presStyleCnt="4"/>
      <dgm:spPr/>
      <dgm:t>
        <a:bodyPr/>
        <a:lstStyle/>
        <a:p>
          <a:endParaRPr lang="id-ID"/>
        </a:p>
      </dgm:t>
    </dgm:pt>
    <dgm:pt modelId="{3088D3FC-E0D9-44CF-9028-28C3FD487619}" type="pres">
      <dgm:prSet presAssocID="{185C85B5-0FC0-43F9-9FA8-117B4F5DE5A6}" presName="root2" presStyleCnt="0"/>
      <dgm:spPr/>
    </dgm:pt>
    <dgm:pt modelId="{672730ED-D00E-44C2-90B5-42CD4DD59D95}" type="pres">
      <dgm:prSet presAssocID="{185C85B5-0FC0-43F9-9FA8-117B4F5DE5A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130E742-89DB-4AF6-AFD0-EEAC4CF017F2}" type="pres">
      <dgm:prSet presAssocID="{185C85B5-0FC0-43F9-9FA8-117B4F5DE5A6}" presName="level3hierChild" presStyleCnt="0"/>
      <dgm:spPr/>
    </dgm:pt>
    <dgm:pt modelId="{B2ED7377-AE6E-4DD0-B75F-5F412ABE98FD}" type="pres">
      <dgm:prSet presAssocID="{CFB3156F-99C0-4083-B60D-EE657F6D50E3}" presName="conn2-1" presStyleLbl="parChTrans1D2" presStyleIdx="3" presStyleCnt="4"/>
      <dgm:spPr/>
      <dgm:t>
        <a:bodyPr/>
        <a:lstStyle/>
        <a:p>
          <a:endParaRPr lang="id-ID"/>
        </a:p>
      </dgm:t>
    </dgm:pt>
    <dgm:pt modelId="{04638647-3D27-4AA6-A99B-BD51C130664D}" type="pres">
      <dgm:prSet presAssocID="{CFB3156F-99C0-4083-B60D-EE657F6D50E3}" presName="connTx" presStyleLbl="parChTrans1D2" presStyleIdx="3" presStyleCnt="4"/>
      <dgm:spPr/>
      <dgm:t>
        <a:bodyPr/>
        <a:lstStyle/>
        <a:p>
          <a:endParaRPr lang="id-ID"/>
        </a:p>
      </dgm:t>
    </dgm:pt>
    <dgm:pt modelId="{83797C56-8D88-42CE-B4EC-E8801C164281}" type="pres">
      <dgm:prSet presAssocID="{86127F3C-BE59-47DC-A4F1-9E3EEF599738}" presName="root2" presStyleCnt="0"/>
      <dgm:spPr/>
    </dgm:pt>
    <dgm:pt modelId="{67D5127B-4237-4455-BE90-A23A97327DB6}" type="pres">
      <dgm:prSet presAssocID="{86127F3C-BE59-47DC-A4F1-9E3EEF599738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3F44446-41AA-4E5D-B573-645873DBEF85}" type="pres">
      <dgm:prSet presAssocID="{86127F3C-BE59-47DC-A4F1-9E3EEF599738}" presName="level3hierChild" presStyleCnt="0"/>
      <dgm:spPr/>
    </dgm:pt>
  </dgm:ptLst>
  <dgm:cxnLst>
    <dgm:cxn modelId="{1426FD56-89B4-4D57-9645-95C752E1C6BD}" type="presOf" srcId="{FAD8F6C4-5846-4F43-BF71-F331081F7D3D}" destId="{8999B0A4-C329-4772-BB4F-39984F7C3869}" srcOrd="0" destOrd="0" presId="urn:microsoft.com/office/officeart/2008/layout/HorizontalMultiLevelHierarchy"/>
    <dgm:cxn modelId="{C2342CE8-56FB-4577-8795-F9610961E936}" type="presOf" srcId="{185C85B5-0FC0-43F9-9FA8-117B4F5DE5A6}" destId="{672730ED-D00E-44C2-90B5-42CD4DD59D95}" srcOrd="0" destOrd="0" presId="urn:microsoft.com/office/officeart/2008/layout/HorizontalMultiLevelHierarchy"/>
    <dgm:cxn modelId="{D35F9342-F003-4EDE-A3FF-96EE3FD47D6B}" type="presOf" srcId="{CFB3156F-99C0-4083-B60D-EE657F6D50E3}" destId="{04638647-3D27-4AA6-A99B-BD51C130664D}" srcOrd="1" destOrd="0" presId="urn:microsoft.com/office/officeart/2008/layout/HorizontalMultiLevelHierarchy"/>
    <dgm:cxn modelId="{CDDCA5F2-3442-40B5-8817-469EF72D6B8C}" srcId="{FAD8F6C4-5846-4F43-BF71-F331081F7D3D}" destId="{185C85B5-0FC0-43F9-9FA8-117B4F5DE5A6}" srcOrd="2" destOrd="0" parTransId="{A0473AD9-5C1F-4153-9AEA-62BB2DCABF8B}" sibTransId="{0CDC323C-AFE2-4188-B2B6-4F870BD906EA}"/>
    <dgm:cxn modelId="{99A1F433-9CEA-43C1-B771-DF72B1BBBBE1}" type="presOf" srcId="{86127F3C-BE59-47DC-A4F1-9E3EEF599738}" destId="{67D5127B-4237-4455-BE90-A23A97327DB6}" srcOrd="0" destOrd="0" presId="urn:microsoft.com/office/officeart/2008/layout/HorizontalMultiLevelHierarchy"/>
    <dgm:cxn modelId="{19FE908C-3A74-4ABB-94C8-DEEA4A62F355}" srcId="{FAD8F6C4-5846-4F43-BF71-F331081F7D3D}" destId="{86127F3C-BE59-47DC-A4F1-9E3EEF599738}" srcOrd="3" destOrd="0" parTransId="{CFB3156F-99C0-4083-B60D-EE657F6D50E3}" sibTransId="{461ECE28-6DEC-42E1-B5AC-B826FED09873}"/>
    <dgm:cxn modelId="{259DC2D0-B9CC-4EAA-AAAF-AFC851632F98}" srcId="{C8AF9C11-0EE7-400C-8D86-D86F76B01229}" destId="{FAD8F6C4-5846-4F43-BF71-F331081F7D3D}" srcOrd="0" destOrd="0" parTransId="{A87C71DE-D638-4BEC-B880-3F84A8F80BD2}" sibTransId="{B9F7FB92-B863-4E0F-9C14-2C0F41660F65}"/>
    <dgm:cxn modelId="{8565E56F-97C3-4D94-97FE-45B1F945E8BC}" type="presOf" srcId="{C8AF9C11-0EE7-400C-8D86-D86F76B01229}" destId="{1FE6F738-10A9-4E37-AEDA-033BBA7E95B8}" srcOrd="0" destOrd="0" presId="urn:microsoft.com/office/officeart/2008/layout/HorizontalMultiLevelHierarchy"/>
    <dgm:cxn modelId="{E53B2DF9-0F88-4D74-964B-1733D06F8EF0}" type="presOf" srcId="{A0473AD9-5C1F-4153-9AEA-62BB2DCABF8B}" destId="{0199FE01-7E67-4E21-96AC-54D2F395B6DD}" srcOrd="1" destOrd="0" presId="urn:microsoft.com/office/officeart/2008/layout/HorizontalMultiLevelHierarchy"/>
    <dgm:cxn modelId="{CD7426A2-E540-4441-B050-FF9AC21BF087}" type="presOf" srcId="{9ABBB339-9B91-4142-97C5-2B6E3F6EF373}" destId="{E9E33FE7-BD2A-4EF8-B36A-E10E8BB2456F}" srcOrd="0" destOrd="0" presId="urn:microsoft.com/office/officeart/2008/layout/HorizontalMultiLevelHierarchy"/>
    <dgm:cxn modelId="{CF515214-68C3-4766-8111-C615E62D716E}" type="presOf" srcId="{69B7678F-A8C9-44E4-8378-BD6D6DAB0EBC}" destId="{A8AE3209-0A16-4126-A925-BB0893F7F1F3}" srcOrd="0" destOrd="0" presId="urn:microsoft.com/office/officeart/2008/layout/HorizontalMultiLevelHierarchy"/>
    <dgm:cxn modelId="{E194725B-496B-488A-8732-74028030C63F}" type="presOf" srcId="{0605D6F6-C10C-4553-AB80-01723FE7312B}" destId="{2E8C5C86-A871-4DFE-8DE5-0F494D4F503B}" srcOrd="0" destOrd="0" presId="urn:microsoft.com/office/officeart/2008/layout/HorizontalMultiLevelHierarchy"/>
    <dgm:cxn modelId="{8192020B-E64C-4714-9CA2-12F8E664248A}" type="presOf" srcId="{8ACE3EE7-DE3D-4000-B7ED-C39A4245898C}" destId="{E516A772-2D21-4DF2-AAF6-FDC8B4CDA7D5}" srcOrd="0" destOrd="0" presId="urn:microsoft.com/office/officeart/2008/layout/HorizontalMultiLevelHierarchy"/>
    <dgm:cxn modelId="{947E80C3-3803-46D7-9CB8-D29C3DDE282B}" type="presOf" srcId="{A0473AD9-5C1F-4153-9AEA-62BB2DCABF8B}" destId="{A3BB2CD7-FCBB-4C3B-9039-0483A30AD2C6}" srcOrd="0" destOrd="0" presId="urn:microsoft.com/office/officeart/2008/layout/HorizontalMultiLevelHierarchy"/>
    <dgm:cxn modelId="{60D0C846-5ECD-491F-8AFF-42149F863C52}" type="presOf" srcId="{8ACE3EE7-DE3D-4000-B7ED-C39A4245898C}" destId="{D996B09C-F21D-48F0-B960-C81631517009}" srcOrd="1" destOrd="0" presId="urn:microsoft.com/office/officeart/2008/layout/HorizontalMultiLevelHierarchy"/>
    <dgm:cxn modelId="{22E86690-74E3-4304-9732-E9AE92EB9E22}" type="presOf" srcId="{CFB3156F-99C0-4083-B60D-EE657F6D50E3}" destId="{B2ED7377-AE6E-4DD0-B75F-5F412ABE98FD}" srcOrd="0" destOrd="0" presId="urn:microsoft.com/office/officeart/2008/layout/HorizontalMultiLevelHierarchy"/>
    <dgm:cxn modelId="{3B02ADF6-7C87-40FC-8C57-3F0AE5ED0B2B}" srcId="{FAD8F6C4-5846-4F43-BF71-F331081F7D3D}" destId="{0605D6F6-C10C-4553-AB80-01723FE7312B}" srcOrd="0" destOrd="0" parTransId="{69B7678F-A8C9-44E4-8378-BD6D6DAB0EBC}" sibTransId="{168A08FE-8D7B-4EE6-A37B-05DABF8CE187}"/>
    <dgm:cxn modelId="{1FFB3374-8929-46B5-841F-1F9C479C3EF8}" srcId="{FAD8F6C4-5846-4F43-BF71-F331081F7D3D}" destId="{9ABBB339-9B91-4142-97C5-2B6E3F6EF373}" srcOrd="1" destOrd="0" parTransId="{8ACE3EE7-DE3D-4000-B7ED-C39A4245898C}" sibTransId="{FC0A9A8B-30C2-4F6C-A27D-B6D78774BB9B}"/>
    <dgm:cxn modelId="{49EAB22D-493E-4023-BF9F-16AFC4A7B26E}" type="presOf" srcId="{69B7678F-A8C9-44E4-8378-BD6D6DAB0EBC}" destId="{52595359-64BD-4415-8440-ED2A99EF7FAF}" srcOrd="1" destOrd="0" presId="urn:microsoft.com/office/officeart/2008/layout/HorizontalMultiLevelHierarchy"/>
    <dgm:cxn modelId="{E32367C5-E1A7-40A3-BA09-52EB52BD8725}" type="presParOf" srcId="{1FE6F738-10A9-4E37-AEDA-033BBA7E95B8}" destId="{CEC82345-C950-4CB8-9A63-A709EF101D05}" srcOrd="0" destOrd="0" presId="urn:microsoft.com/office/officeart/2008/layout/HorizontalMultiLevelHierarchy"/>
    <dgm:cxn modelId="{8C9B62C3-9E2E-412B-8F49-9CAFB81B4C41}" type="presParOf" srcId="{CEC82345-C950-4CB8-9A63-A709EF101D05}" destId="{8999B0A4-C329-4772-BB4F-39984F7C3869}" srcOrd="0" destOrd="0" presId="urn:microsoft.com/office/officeart/2008/layout/HorizontalMultiLevelHierarchy"/>
    <dgm:cxn modelId="{42982E53-0F97-4F6A-A5D6-17D85A8804BA}" type="presParOf" srcId="{CEC82345-C950-4CB8-9A63-A709EF101D05}" destId="{6BB6CFE1-BFE8-4252-89FF-688DF1CC50E2}" srcOrd="1" destOrd="0" presId="urn:microsoft.com/office/officeart/2008/layout/HorizontalMultiLevelHierarchy"/>
    <dgm:cxn modelId="{231ADB2B-57F7-4889-A87D-8DDCBE9C29C1}" type="presParOf" srcId="{6BB6CFE1-BFE8-4252-89FF-688DF1CC50E2}" destId="{A8AE3209-0A16-4126-A925-BB0893F7F1F3}" srcOrd="0" destOrd="0" presId="urn:microsoft.com/office/officeart/2008/layout/HorizontalMultiLevelHierarchy"/>
    <dgm:cxn modelId="{C21D8C71-15C5-401C-B4A4-F6F84F53D393}" type="presParOf" srcId="{A8AE3209-0A16-4126-A925-BB0893F7F1F3}" destId="{52595359-64BD-4415-8440-ED2A99EF7FAF}" srcOrd="0" destOrd="0" presId="urn:microsoft.com/office/officeart/2008/layout/HorizontalMultiLevelHierarchy"/>
    <dgm:cxn modelId="{21DCA3C8-D0F0-4186-B9E0-9C502D1DF59C}" type="presParOf" srcId="{6BB6CFE1-BFE8-4252-89FF-688DF1CC50E2}" destId="{68BADF18-480D-4C44-BFDC-E412DE543A3B}" srcOrd="1" destOrd="0" presId="urn:microsoft.com/office/officeart/2008/layout/HorizontalMultiLevelHierarchy"/>
    <dgm:cxn modelId="{A41729FA-034D-4D6C-8E53-2D6E30C69812}" type="presParOf" srcId="{68BADF18-480D-4C44-BFDC-E412DE543A3B}" destId="{2E8C5C86-A871-4DFE-8DE5-0F494D4F503B}" srcOrd="0" destOrd="0" presId="urn:microsoft.com/office/officeart/2008/layout/HorizontalMultiLevelHierarchy"/>
    <dgm:cxn modelId="{63D63186-09C0-449E-8FE7-2960ACC0439C}" type="presParOf" srcId="{68BADF18-480D-4C44-BFDC-E412DE543A3B}" destId="{EDD91205-7B7A-4BA5-A946-C99D51C1B432}" srcOrd="1" destOrd="0" presId="urn:microsoft.com/office/officeart/2008/layout/HorizontalMultiLevelHierarchy"/>
    <dgm:cxn modelId="{D3A4E4BE-882D-42FB-B70D-816658A6AA2E}" type="presParOf" srcId="{6BB6CFE1-BFE8-4252-89FF-688DF1CC50E2}" destId="{E516A772-2D21-4DF2-AAF6-FDC8B4CDA7D5}" srcOrd="2" destOrd="0" presId="urn:microsoft.com/office/officeart/2008/layout/HorizontalMultiLevelHierarchy"/>
    <dgm:cxn modelId="{9C30A1B9-0150-4A26-A8E8-81D424AD2FFE}" type="presParOf" srcId="{E516A772-2D21-4DF2-AAF6-FDC8B4CDA7D5}" destId="{D996B09C-F21D-48F0-B960-C81631517009}" srcOrd="0" destOrd="0" presId="urn:microsoft.com/office/officeart/2008/layout/HorizontalMultiLevelHierarchy"/>
    <dgm:cxn modelId="{2A37EF40-C94E-45AE-8201-992161478944}" type="presParOf" srcId="{6BB6CFE1-BFE8-4252-89FF-688DF1CC50E2}" destId="{61428BAC-DED8-4FB3-A8FF-06CBACD55ACC}" srcOrd="3" destOrd="0" presId="urn:microsoft.com/office/officeart/2008/layout/HorizontalMultiLevelHierarchy"/>
    <dgm:cxn modelId="{3D90C68D-CDF2-433D-88C4-3E2AE41781BB}" type="presParOf" srcId="{61428BAC-DED8-4FB3-A8FF-06CBACD55ACC}" destId="{E9E33FE7-BD2A-4EF8-B36A-E10E8BB2456F}" srcOrd="0" destOrd="0" presId="urn:microsoft.com/office/officeart/2008/layout/HorizontalMultiLevelHierarchy"/>
    <dgm:cxn modelId="{F730E15C-6B83-44FD-A848-DC1FBF40A192}" type="presParOf" srcId="{61428BAC-DED8-4FB3-A8FF-06CBACD55ACC}" destId="{465EB068-259F-4586-84DC-FC6F68DAAE91}" srcOrd="1" destOrd="0" presId="urn:microsoft.com/office/officeart/2008/layout/HorizontalMultiLevelHierarchy"/>
    <dgm:cxn modelId="{BC470A09-64B7-4A51-945A-D6DD1F67CE17}" type="presParOf" srcId="{6BB6CFE1-BFE8-4252-89FF-688DF1CC50E2}" destId="{A3BB2CD7-FCBB-4C3B-9039-0483A30AD2C6}" srcOrd="4" destOrd="0" presId="urn:microsoft.com/office/officeart/2008/layout/HorizontalMultiLevelHierarchy"/>
    <dgm:cxn modelId="{2B93916F-EE24-41BC-BC3C-521883C95C75}" type="presParOf" srcId="{A3BB2CD7-FCBB-4C3B-9039-0483A30AD2C6}" destId="{0199FE01-7E67-4E21-96AC-54D2F395B6DD}" srcOrd="0" destOrd="0" presId="urn:microsoft.com/office/officeart/2008/layout/HorizontalMultiLevelHierarchy"/>
    <dgm:cxn modelId="{6262D924-B21E-43C0-B504-CF46B02E1BA9}" type="presParOf" srcId="{6BB6CFE1-BFE8-4252-89FF-688DF1CC50E2}" destId="{3088D3FC-E0D9-44CF-9028-28C3FD487619}" srcOrd="5" destOrd="0" presId="urn:microsoft.com/office/officeart/2008/layout/HorizontalMultiLevelHierarchy"/>
    <dgm:cxn modelId="{8AD0944C-6F1C-4105-8675-C75EE2A4FED0}" type="presParOf" srcId="{3088D3FC-E0D9-44CF-9028-28C3FD487619}" destId="{672730ED-D00E-44C2-90B5-42CD4DD59D95}" srcOrd="0" destOrd="0" presId="urn:microsoft.com/office/officeart/2008/layout/HorizontalMultiLevelHierarchy"/>
    <dgm:cxn modelId="{918A4BC3-AD36-4E35-BA0A-3F3FFEF5B53E}" type="presParOf" srcId="{3088D3FC-E0D9-44CF-9028-28C3FD487619}" destId="{6130E742-89DB-4AF6-AFD0-EEAC4CF017F2}" srcOrd="1" destOrd="0" presId="urn:microsoft.com/office/officeart/2008/layout/HorizontalMultiLevelHierarchy"/>
    <dgm:cxn modelId="{C8FB2CA3-3A13-4934-8FAB-049D9C24D526}" type="presParOf" srcId="{6BB6CFE1-BFE8-4252-89FF-688DF1CC50E2}" destId="{B2ED7377-AE6E-4DD0-B75F-5F412ABE98FD}" srcOrd="6" destOrd="0" presId="urn:microsoft.com/office/officeart/2008/layout/HorizontalMultiLevelHierarchy"/>
    <dgm:cxn modelId="{96877FBF-92CE-42B9-AA5A-1919565E2E63}" type="presParOf" srcId="{B2ED7377-AE6E-4DD0-B75F-5F412ABE98FD}" destId="{04638647-3D27-4AA6-A99B-BD51C130664D}" srcOrd="0" destOrd="0" presId="urn:microsoft.com/office/officeart/2008/layout/HorizontalMultiLevelHierarchy"/>
    <dgm:cxn modelId="{06CE1225-09D9-487E-9DF9-DB44B2A1A66A}" type="presParOf" srcId="{6BB6CFE1-BFE8-4252-89FF-688DF1CC50E2}" destId="{83797C56-8D88-42CE-B4EC-E8801C164281}" srcOrd="7" destOrd="0" presId="urn:microsoft.com/office/officeart/2008/layout/HorizontalMultiLevelHierarchy"/>
    <dgm:cxn modelId="{6BA7B086-533A-4E56-A455-7FD1A5C548CD}" type="presParOf" srcId="{83797C56-8D88-42CE-B4EC-E8801C164281}" destId="{67D5127B-4237-4455-BE90-A23A97327DB6}" srcOrd="0" destOrd="0" presId="urn:microsoft.com/office/officeart/2008/layout/HorizontalMultiLevelHierarchy"/>
    <dgm:cxn modelId="{0BABADA3-50EE-4655-98D6-83BC908AA8B3}" type="presParOf" srcId="{83797C56-8D88-42CE-B4EC-E8801C164281}" destId="{13F44446-41AA-4E5D-B573-645873DBEF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08F297-BF4C-4676-9C24-CA7DF0A610EC}" type="doc">
      <dgm:prSet loTypeId="urn:microsoft.com/office/officeart/2005/8/layout/v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F21D7A76-7D78-4B05-930A-944A50E04BE1}">
      <dgm:prSet phldrT="[Text]"/>
      <dgm:spPr/>
      <dgm:t>
        <a:bodyPr/>
        <a:lstStyle/>
        <a:p>
          <a:r>
            <a:rPr lang="en-US" smtClean="0">
              <a:latin typeface="Calibri" pitchFamily="34" charset="0"/>
            </a:rPr>
            <a:t>Bab I Pasal 1</a:t>
          </a:r>
          <a:r>
            <a:rPr lang="id-ID" smtClean="0">
              <a:latin typeface="Calibri" pitchFamily="34" charset="0"/>
            </a:rPr>
            <a:t> </a:t>
          </a:r>
          <a:endParaRPr lang="id-ID" dirty="0"/>
        </a:p>
      </dgm:t>
    </dgm:pt>
    <dgm:pt modelId="{04EE98D2-1CD0-485D-82E9-550B9D360B07}" type="parTrans" cxnId="{CF556932-0F50-4F46-A128-34D91D75B576}">
      <dgm:prSet/>
      <dgm:spPr/>
      <dgm:t>
        <a:bodyPr/>
        <a:lstStyle/>
        <a:p>
          <a:endParaRPr lang="id-ID"/>
        </a:p>
      </dgm:t>
    </dgm:pt>
    <dgm:pt modelId="{67740E33-92E6-4DBD-9066-329BD36DD1FA}" type="sibTrans" cxnId="{CF556932-0F50-4F46-A128-34D91D75B576}">
      <dgm:prSet/>
      <dgm:spPr/>
      <dgm:t>
        <a:bodyPr/>
        <a:lstStyle/>
        <a:p>
          <a:endParaRPr lang="id-ID"/>
        </a:p>
      </dgm:t>
    </dgm:pt>
    <dgm:pt modelId="{F06CC676-2651-4091-A129-BFF4E00EA480}">
      <dgm:prSet phldrT="[Text]" custT="1"/>
      <dgm:spPr/>
      <dgm:t>
        <a:bodyPr/>
        <a:lstStyle/>
        <a:p>
          <a:r>
            <a:rPr lang="en-US" sz="1800" smtClean="0">
              <a:latin typeface="Calibri" pitchFamily="34" charset="0"/>
            </a:rPr>
            <a:t>Ayat 5</a:t>
          </a:r>
          <a:endParaRPr lang="id-ID" sz="1800" dirty="0"/>
        </a:p>
      </dgm:t>
    </dgm:pt>
    <dgm:pt modelId="{38A1E5B6-279A-4D4D-89B0-227E637538B6}" type="parTrans" cxnId="{4EAEB2BB-9DED-4D6D-BAB0-D0F2BB49465B}">
      <dgm:prSet/>
      <dgm:spPr/>
      <dgm:t>
        <a:bodyPr/>
        <a:lstStyle/>
        <a:p>
          <a:endParaRPr lang="id-ID"/>
        </a:p>
      </dgm:t>
    </dgm:pt>
    <dgm:pt modelId="{446AED07-6458-41BF-8930-988EECE53127}" type="sibTrans" cxnId="{4EAEB2BB-9DED-4D6D-BAB0-D0F2BB49465B}">
      <dgm:prSet/>
      <dgm:spPr/>
      <dgm:t>
        <a:bodyPr/>
        <a:lstStyle/>
        <a:p>
          <a:endParaRPr lang="id-ID"/>
        </a:p>
      </dgm:t>
    </dgm:pt>
    <dgm:pt modelId="{8BFE0F27-39F5-4B9F-993C-1619BC5EF7E4}">
      <dgm:prSet phldrT="[Text]"/>
      <dgm:spPr/>
      <dgm:t>
        <a:bodyPr/>
        <a:lstStyle/>
        <a:p>
          <a:r>
            <a:rPr lang="en-US" sz="1400" dirty="0" err="1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Perpustakaan</a:t>
          </a:r>
          <a:r>
            <a:rPr lang="en-US" sz="14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en-US" sz="1400" dirty="0" err="1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Nasional</a:t>
          </a:r>
          <a:r>
            <a:rPr lang="en-US" sz="14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adalah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perpustakaan</a:t>
          </a:r>
          <a:r>
            <a:rPr lang="en-US" sz="1400" dirty="0" smtClean="0">
              <a:latin typeface="Calibri" pitchFamily="34" charset="0"/>
            </a:rPr>
            <a:t> yang </a:t>
          </a:r>
          <a:r>
            <a:rPr lang="en-US" sz="1400" dirty="0" err="1" smtClean="0">
              <a:latin typeface="Calibri" pitchFamily="34" charset="0"/>
            </a:rPr>
            <a:t>berkedudukan</a:t>
          </a:r>
          <a:r>
            <a:rPr lang="en-US" sz="1400" dirty="0" smtClean="0">
              <a:latin typeface="Calibri" pitchFamily="34" charset="0"/>
            </a:rPr>
            <a:t> di </a:t>
          </a:r>
          <a:r>
            <a:rPr lang="en-US" sz="1400" dirty="0" err="1" smtClean="0">
              <a:latin typeface="Calibri" pitchFamily="34" charset="0"/>
            </a:rPr>
            <a:t>ibu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kota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negara</a:t>
          </a:r>
          <a:r>
            <a:rPr lang="en-US" sz="1400" dirty="0" smtClean="0">
              <a:latin typeface="Calibri" pitchFamily="34" charset="0"/>
            </a:rPr>
            <a:t> yang </a:t>
          </a:r>
          <a:r>
            <a:rPr lang="en-US" sz="1400" dirty="0" err="1" smtClean="0">
              <a:latin typeface="Calibri" pitchFamily="34" charset="0"/>
            </a:rPr>
            <a:t>mempunyai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tugas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untuk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menghimpun</a:t>
          </a:r>
          <a:r>
            <a:rPr lang="en-US" sz="1400" dirty="0" smtClean="0">
              <a:latin typeface="Calibri" pitchFamily="34" charset="0"/>
            </a:rPr>
            <a:t>, </a:t>
          </a:r>
          <a:r>
            <a:rPr lang="en-US" sz="1400" dirty="0" err="1" smtClean="0">
              <a:latin typeface="Calibri" pitchFamily="34" charset="0"/>
            </a:rPr>
            <a:t>menyimpan</a:t>
          </a:r>
          <a:r>
            <a:rPr lang="en-US" sz="1400" dirty="0" smtClean="0">
              <a:latin typeface="Calibri" pitchFamily="34" charset="0"/>
            </a:rPr>
            <a:t>, </a:t>
          </a:r>
          <a:r>
            <a:rPr lang="en-US" sz="1400" dirty="0" err="1" smtClean="0">
              <a:latin typeface="Calibri" pitchFamily="34" charset="0"/>
            </a:rPr>
            <a:t>melestarikan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dan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mendayagunakan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semua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karya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cetak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dan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karya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rekam</a:t>
          </a:r>
          <a:r>
            <a:rPr lang="en-US" sz="1400" dirty="0" smtClean="0">
              <a:latin typeface="Calibri" pitchFamily="34" charset="0"/>
            </a:rPr>
            <a:t> yang </a:t>
          </a:r>
          <a:r>
            <a:rPr lang="en-US" sz="1400" dirty="0" err="1" smtClean="0">
              <a:latin typeface="Calibri" pitchFamily="34" charset="0"/>
            </a:rPr>
            <a:t>dihasilkan</a:t>
          </a:r>
          <a:r>
            <a:rPr lang="en-US" sz="1400" dirty="0" smtClean="0">
              <a:latin typeface="Calibri" pitchFamily="34" charset="0"/>
            </a:rPr>
            <a:t> di </a:t>
          </a:r>
          <a:r>
            <a:rPr lang="en-US" sz="1400" dirty="0" err="1" smtClean="0">
              <a:latin typeface="Calibri" pitchFamily="34" charset="0"/>
            </a:rPr>
            <a:t>wilayah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Republik</a:t>
          </a:r>
          <a:r>
            <a:rPr lang="en-US" sz="1400" dirty="0" smtClean="0">
              <a:latin typeface="Calibri" pitchFamily="34" charset="0"/>
            </a:rPr>
            <a:t> Indonesia</a:t>
          </a:r>
          <a:endParaRPr lang="id-ID" sz="1400" dirty="0"/>
        </a:p>
      </dgm:t>
    </dgm:pt>
    <dgm:pt modelId="{CF00979F-F10A-408C-8B0B-92742F77D304}" type="parTrans" cxnId="{27A941E3-26C5-4B3A-BCDA-F987FD2D74E2}">
      <dgm:prSet/>
      <dgm:spPr/>
      <dgm:t>
        <a:bodyPr/>
        <a:lstStyle/>
        <a:p>
          <a:endParaRPr lang="id-ID"/>
        </a:p>
      </dgm:t>
    </dgm:pt>
    <dgm:pt modelId="{B0F90E59-5BB5-4E38-A3D9-10C6F4A13B2B}" type="sibTrans" cxnId="{27A941E3-26C5-4B3A-BCDA-F987FD2D74E2}">
      <dgm:prSet/>
      <dgm:spPr/>
      <dgm:t>
        <a:bodyPr/>
        <a:lstStyle/>
        <a:p>
          <a:endParaRPr lang="id-ID"/>
        </a:p>
      </dgm:t>
    </dgm:pt>
    <dgm:pt modelId="{9CE53CCE-6AE7-4164-921E-A6E55B9388D6}">
      <dgm:prSet phldrT="[Text]"/>
      <dgm:spPr/>
      <dgm:t>
        <a:bodyPr/>
        <a:lstStyle/>
        <a:p>
          <a:r>
            <a:rPr lang="en-US" smtClean="0">
              <a:latin typeface="Calibri" pitchFamily="34" charset="0"/>
            </a:rPr>
            <a:t>Bab I Pasal 1</a:t>
          </a:r>
          <a:r>
            <a:rPr lang="id-ID" smtClean="0">
              <a:latin typeface="Calibri" pitchFamily="34" charset="0"/>
            </a:rPr>
            <a:t> </a:t>
          </a:r>
          <a:endParaRPr lang="id-ID" dirty="0"/>
        </a:p>
      </dgm:t>
    </dgm:pt>
    <dgm:pt modelId="{DBDC9298-5A5D-47F2-ACD8-BDF8A08FBB8B}" type="parTrans" cxnId="{579DAC86-EED3-4B8A-8264-09AE7EA6949A}">
      <dgm:prSet/>
      <dgm:spPr/>
      <dgm:t>
        <a:bodyPr/>
        <a:lstStyle/>
        <a:p>
          <a:endParaRPr lang="id-ID"/>
        </a:p>
      </dgm:t>
    </dgm:pt>
    <dgm:pt modelId="{84B30431-5AF3-4432-9077-3BD04E908E69}" type="sibTrans" cxnId="{579DAC86-EED3-4B8A-8264-09AE7EA6949A}">
      <dgm:prSet/>
      <dgm:spPr/>
      <dgm:t>
        <a:bodyPr/>
        <a:lstStyle/>
        <a:p>
          <a:endParaRPr lang="id-ID"/>
        </a:p>
      </dgm:t>
    </dgm:pt>
    <dgm:pt modelId="{BBA39649-103F-4EE3-A8CC-8456EB579B2A}">
      <dgm:prSet phldrT="[Text]" custT="1"/>
      <dgm:spPr/>
      <dgm:t>
        <a:bodyPr/>
        <a:lstStyle/>
        <a:p>
          <a:r>
            <a:rPr lang="en-US" sz="1800" smtClean="0">
              <a:latin typeface="Calibri" pitchFamily="34" charset="0"/>
            </a:rPr>
            <a:t>Ayat 6</a:t>
          </a:r>
          <a:endParaRPr lang="id-ID" sz="1800" dirty="0"/>
        </a:p>
      </dgm:t>
    </dgm:pt>
    <dgm:pt modelId="{AA4E9CD1-DF09-4C22-BD15-11F9FE57B507}" type="parTrans" cxnId="{D81F2350-51B5-4CC2-AD57-10E31CA2FCA0}">
      <dgm:prSet/>
      <dgm:spPr/>
      <dgm:t>
        <a:bodyPr/>
        <a:lstStyle/>
        <a:p>
          <a:endParaRPr lang="id-ID"/>
        </a:p>
      </dgm:t>
    </dgm:pt>
    <dgm:pt modelId="{753CC80C-D98C-411B-9667-0D36C4963872}" type="sibTrans" cxnId="{D81F2350-51B5-4CC2-AD57-10E31CA2FCA0}">
      <dgm:prSet/>
      <dgm:spPr/>
      <dgm:t>
        <a:bodyPr/>
        <a:lstStyle/>
        <a:p>
          <a:endParaRPr lang="id-ID"/>
        </a:p>
      </dgm:t>
    </dgm:pt>
    <dgm:pt modelId="{D477EA07-EC31-4E43-922D-9B4906DAA627}">
      <dgm:prSet phldrT="[Text]"/>
      <dgm:spPr/>
      <dgm:t>
        <a:bodyPr/>
        <a:lstStyle/>
        <a:p>
          <a:r>
            <a:rPr lang="en-US" sz="1400" dirty="0" err="1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Perpustakaan</a:t>
          </a:r>
          <a:r>
            <a:rPr lang="en-US" sz="14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en-US" sz="1400" dirty="0" err="1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daerah</a:t>
          </a:r>
          <a:r>
            <a:rPr lang="en-US" sz="14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adalah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perpustakaan</a:t>
          </a:r>
          <a:r>
            <a:rPr lang="en-US" sz="1400" dirty="0" smtClean="0">
              <a:latin typeface="Calibri" pitchFamily="34" charset="0"/>
            </a:rPr>
            <a:t> yang </a:t>
          </a:r>
          <a:r>
            <a:rPr lang="en-US" sz="1400" dirty="0" err="1" smtClean="0">
              <a:latin typeface="Calibri" pitchFamily="34" charset="0"/>
            </a:rPr>
            <a:t>berkedudukan</a:t>
          </a:r>
          <a:r>
            <a:rPr lang="en-US" sz="1400" dirty="0" smtClean="0">
              <a:latin typeface="Calibri" pitchFamily="34" charset="0"/>
            </a:rPr>
            <a:t> di </a:t>
          </a:r>
          <a:r>
            <a:rPr lang="en-US" sz="1400" dirty="0" err="1" smtClean="0">
              <a:latin typeface="Calibri" pitchFamily="34" charset="0"/>
            </a:rPr>
            <a:t>ibu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kota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propinsi</a:t>
          </a:r>
          <a:r>
            <a:rPr lang="en-US" sz="1400" dirty="0" smtClean="0">
              <a:latin typeface="Calibri" pitchFamily="34" charset="0"/>
            </a:rPr>
            <a:t> yang </a:t>
          </a:r>
          <a:r>
            <a:rPr lang="en-US" sz="1400" dirty="0" err="1" smtClean="0">
              <a:latin typeface="Calibri" pitchFamily="34" charset="0"/>
            </a:rPr>
            <a:t>mempunyai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tugas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untuk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menghimpun</a:t>
          </a:r>
          <a:r>
            <a:rPr lang="en-US" sz="1400" dirty="0" smtClean="0">
              <a:latin typeface="Calibri" pitchFamily="34" charset="0"/>
            </a:rPr>
            <a:t>, </a:t>
          </a:r>
          <a:r>
            <a:rPr lang="en-US" sz="1400" dirty="0" err="1" smtClean="0">
              <a:latin typeface="Calibri" pitchFamily="34" charset="0"/>
            </a:rPr>
            <a:t>menyimpan</a:t>
          </a:r>
          <a:r>
            <a:rPr lang="en-US" sz="1400" dirty="0" smtClean="0">
              <a:latin typeface="Calibri" pitchFamily="34" charset="0"/>
            </a:rPr>
            <a:t>, </a:t>
          </a:r>
          <a:r>
            <a:rPr lang="en-US" sz="1400" dirty="0" err="1" smtClean="0">
              <a:latin typeface="Calibri" pitchFamily="34" charset="0"/>
            </a:rPr>
            <a:t>melestarikan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dan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mendayagunakan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semua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karya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cetak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dan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karya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rekam</a:t>
          </a:r>
          <a:r>
            <a:rPr lang="en-US" sz="1400" dirty="0" smtClean="0">
              <a:latin typeface="Calibri" pitchFamily="34" charset="0"/>
            </a:rPr>
            <a:t> yang </a:t>
          </a:r>
          <a:r>
            <a:rPr lang="en-US" sz="1400" dirty="0" err="1" smtClean="0">
              <a:latin typeface="Calibri" pitchFamily="34" charset="0"/>
            </a:rPr>
            <a:t>dihasilkan</a:t>
          </a:r>
          <a:r>
            <a:rPr lang="en-US" sz="1400" dirty="0" smtClean="0">
              <a:latin typeface="Calibri" pitchFamily="34" charset="0"/>
            </a:rPr>
            <a:t> di </a:t>
          </a:r>
          <a:r>
            <a:rPr lang="en-US" sz="1400" dirty="0" err="1" smtClean="0">
              <a:latin typeface="Calibri" pitchFamily="34" charset="0"/>
            </a:rPr>
            <a:t>daerah</a:t>
          </a:r>
          <a:endParaRPr lang="id-ID" sz="1400" dirty="0"/>
        </a:p>
      </dgm:t>
    </dgm:pt>
    <dgm:pt modelId="{F13ED615-8EDA-4AA9-A9EA-67EDED95B637}" type="parTrans" cxnId="{3C2FFEFD-45AF-4B58-8B06-3316A0D88227}">
      <dgm:prSet/>
      <dgm:spPr/>
      <dgm:t>
        <a:bodyPr/>
        <a:lstStyle/>
        <a:p>
          <a:endParaRPr lang="id-ID"/>
        </a:p>
      </dgm:t>
    </dgm:pt>
    <dgm:pt modelId="{D2AA8EED-FE0F-4508-BD2A-C6FBC52447B8}" type="sibTrans" cxnId="{3C2FFEFD-45AF-4B58-8B06-3316A0D88227}">
      <dgm:prSet/>
      <dgm:spPr/>
      <dgm:t>
        <a:bodyPr/>
        <a:lstStyle/>
        <a:p>
          <a:endParaRPr lang="id-ID"/>
        </a:p>
      </dgm:t>
    </dgm:pt>
    <dgm:pt modelId="{808282D3-8FCE-46AF-B24A-B6F3F94CB4E5}" type="pres">
      <dgm:prSet presAssocID="{8708F297-BF4C-4676-9C24-CA7DF0A610E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9586E0A8-417B-47F8-ADB5-1BB835BC6C2A}" type="pres">
      <dgm:prSet presAssocID="{F21D7A76-7D78-4B05-930A-944A50E04BE1}" presName="linNode" presStyleCnt="0"/>
      <dgm:spPr/>
      <dgm:t>
        <a:bodyPr/>
        <a:lstStyle/>
        <a:p>
          <a:endParaRPr lang="id-ID"/>
        </a:p>
      </dgm:t>
    </dgm:pt>
    <dgm:pt modelId="{1D562D0A-5FF9-4F86-AE21-B381D90ED661}" type="pres">
      <dgm:prSet presAssocID="{F21D7A76-7D78-4B05-930A-944A50E04BE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C6338E-94A3-4988-86CC-869FF458F4F7}" type="pres">
      <dgm:prSet presAssocID="{F21D7A76-7D78-4B05-930A-944A50E04BE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8393AA-7F56-4562-B215-3C1287781E89}" type="pres">
      <dgm:prSet presAssocID="{67740E33-92E6-4DBD-9066-329BD36DD1FA}" presName="spacing" presStyleCnt="0"/>
      <dgm:spPr/>
      <dgm:t>
        <a:bodyPr/>
        <a:lstStyle/>
        <a:p>
          <a:endParaRPr lang="id-ID"/>
        </a:p>
      </dgm:t>
    </dgm:pt>
    <dgm:pt modelId="{F33A4A8E-E46F-4DC5-B575-5DD53FC39D35}" type="pres">
      <dgm:prSet presAssocID="{9CE53CCE-6AE7-4164-921E-A6E55B9388D6}" presName="linNode" presStyleCnt="0"/>
      <dgm:spPr/>
      <dgm:t>
        <a:bodyPr/>
        <a:lstStyle/>
        <a:p>
          <a:endParaRPr lang="id-ID"/>
        </a:p>
      </dgm:t>
    </dgm:pt>
    <dgm:pt modelId="{F0987773-7566-4AAF-85E6-8AFA414C0C34}" type="pres">
      <dgm:prSet presAssocID="{9CE53CCE-6AE7-4164-921E-A6E55B9388D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20AC89-A6B9-4AA9-982D-9F45CAADEB40}" type="pres">
      <dgm:prSet presAssocID="{9CE53CCE-6AE7-4164-921E-A6E55B9388D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B1BE1D1-CB1D-46EE-B20B-574C98A7BA10}" type="presOf" srcId="{8708F297-BF4C-4676-9C24-CA7DF0A610EC}" destId="{808282D3-8FCE-46AF-B24A-B6F3F94CB4E5}" srcOrd="0" destOrd="0" presId="urn:microsoft.com/office/officeart/2005/8/layout/vList6"/>
    <dgm:cxn modelId="{842A5C2E-8F19-442D-A669-58CF191F3BCE}" type="presOf" srcId="{D477EA07-EC31-4E43-922D-9B4906DAA627}" destId="{CB20AC89-A6B9-4AA9-982D-9F45CAADEB40}" srcOrd="0" destOrd="1" presId="urn:microsoft.com/office/officeart/2005/8/layout/vList6"/>
    <dgm:cxn modelId="{7D9998B9-9031-48B9-8D0C-55D41817AC7B}" type="presOf" srcId="{9CE53CCE-6AE7-4164-921E-A6E55B9388D6}" destId="{F0987773-7566-4AAF-85E6-8AFA414C0C34}" srcOrd="0" destOrd="0" presId="urn:microsoft.com/office/officeart/2005/8/layout/vList6"/>
    <dgm:cxn modelId="{3C2FFEFD-45AF-4B58-8B06-3316A0D88227}" srcId="{9CE53CCE-6AE7-4164-921E-A6E55B9388D6}" destId="{D477EA07-EC31-4E43-922D-9B4906DAA627}" srcOrd="1" destOrd="0" parTransId="{F13ED615-8EDA-4AA9-A9EA-67EDED95B637}" sibTransId="{D2AA8EED-FE0F-4508-BD2A-C6FBC52447B8}"/>
    <dgm:cxn modelId="{579DAC86-EED3-4B8A-8264-09AE7EA6949A}" srcId="{8708F297-BF4C-4676-9C24-CA7DF0A610EC}" destId="{9CE53CCE-6AE7-4164-921E-A6E55B9388D6}" srcOrd="1" destOrd="0" parTransId="{DBDC9298-5A5D-47F2-ACD8-BDF8A08FBB8B}" sibTransId="{84B30431-5AF3-4432-9077-3BD04E908E69}"/>
    <dgm:cxn modelId="{10B944C3-C00E-4402-A26A-221D6BC6B98F}" type="presOf" srcId="{BBA39649-103F-4EE3-A8CC-8456EB579B2A}" destId="{CB20AC89-A6B9-4AA9-982D-9F45CAADEB40}" srcOrd="0" destOrd="0" presId="urn:microsoft.com/office/officeart/2005/8/layout/vList6"/>
    <dgm:cxn modelId="{CF556932-0F50-4F46-A128-34D91D75B576}" srcId="{8708F297-BF4C-4676-9C24-CA7DF0A610EC}" destId="{F21D7A76-7D78-4B05-930A-944A50E04BE1}" srcOrd="0" destOrd="0" parTransId="{04EE98D2-1CD0-485D-82E9-550B9D360B07}" sibTransId="{67740E33-92E6-4DBD-9066-329BD36DD1FA}"/>
    <dgm:cxn modelId="{D7BA9793-A01A-4F27-AFAD-993D4FC4499B}" type="presOf" srcId="{8BFE0F27-39F5-4B9F-993C-1619BC5EF7E4}" destId="{EDC6338E-94A3-4988-86CC-869FF458F4F7}" srcOrd="0" destOrd="1" presId="urn:microsoft.com/office/officeart/2005/8/layout/vList6"/>
    <dgm:cxn modelId="{27A941E3-26C5-4B3A-BCDA-F987FD2D74E2}" srcId="{F21D7A76-7D78-4B05-930A-944A50E04BE1}" destId="{8BFE0F27-39F5-4B9F-993C-1619BC5EF7E4}" srcOrd="1" destOrd="0" parTransId="{CF00979F-F10A-408C-8B0B-92742F77D304}" sibTransId="{B0F90E59-5BB5-4E38-A3D9-10C6F4A13B2B}"/>
    <dgm:cxn modelId="{4EAEB2BB-9DED-4D6D-BAB0-D0F2BB49465B}" srcId="{F21D7A76-7D78-4B05-930A-944A50E04BE1}" destId="{F06CC676-2651-4091-A129-BFF4E00EA480}" srcOrd="0" destOrd="0" parTransId="{38A1E5B6-279A-4D4D-89B0-227E637538B6}" sibTransId="{446AED07-6458-41BF-8930-988EECE53127}"/>
    <dgm:cxn modelId="{E84186B6-9E66-41C0-9A1A-13D1855B7508}" type="presOf" srcId="{F06CC676-2651-4091-A129-BFF4E00EA480}" destId="{EDC6338E-94A3-4988-86CC-869FF458F4F7}" srcOrd="0" destOrd="0" presId="urn:microsoft.com/office/officeart/2005/8/layout/vList6"/>
    <dgm:cxn modelId="{9875DC99-E3CA-4958-8170-40357550F36F}" type="presOf" srcId="{F21D7A76-7D78-4B05-930A-944A50E04BE1}" destId="{1D562D0A-5FF9-4F86-AE21-B381D90ED661}" srcOrd="0" destOrd="0" presId="urn:microsoft.com/office/officeart/2005/8/layout/vList6"/>
    <dgm:cxn modelId="{D81F2350-51B5-4CC2-AD57-10E31CA2FCA0}" srcId="{9CE53CCE-6AE7-4164-921E-A6E55B9388D6}" destId="{BBA39649-103F-4EE3-A8CC-8456EB579B2A}" srcOrd="0" destOrd="0" parTransId="{AA4E9CD1-DF09-4C22-BD15-11F9FE57B507}" sibTransId="{753CC80C-D98C-411B-9667-0D36C4963872}"/>
    <dgm:cxn modelId="{FFE210EB-3420-4DD8-9FCB-140D586DD75C}" type="presParOf" srcId="{808282D3-8FCE-46AF-B24A-B6F3F94CB4E5}" destId="{9586E0A8-417B-47F8-ADB5-1BB835BC6C2A}" srcOrd="0" destOrd="0" presId="urn:microsoft.com/office/officeart/2005/8/layout/vList6"/>
    <dgm:cxn modelId="{AF1474A4-A817-4EA5-B148-1B20D34FB958}" type="presParOf" srcId="{9586E0A8-417B-47F8-ADB5-1BB835BC6C2A}" destId="{1D562D0A-5FF9-4F86-AE21-B381D90ED661}" srcOrd="0" destOrd="0" presId="urn:microsoft.com/office/officeart/2005/8/layout/vList6"/>
    <dgm:cxn modelId="{F36F58AA-5F30-4DF2-B08B-AE33D292D3BC}" type="presParOf" srcId="{9586E0A8-417B-47F8-ADB5-1BB835BC6C2A}" destId="{EDC6338E-94A3-4988-86CC-869FF458F4F7}" srcOrd="1" destOrd="0" presId="urn:microsoft.com/office/officeart/2005/8/layout/vList6"/>
    <dgm:cxn modelId="{8E170935-E1BB-49EB-9DD3-CC367123D50E}" type="presParOf" srcId="{808282D3-8FCE-46AF-B24A-B6F3F94CB4E5}" destId="{678393AA-7F56-4562-B215-3C1287781E89}" srcOrd="1" destOrd="0" presId="urn:microsoft.com/office/officeart/2005/8/layout/vList6"/>
    <dgm:cxn modelId="{8EFDA1CB-DD50-48AF-AC20-D75A24275691}" type="presParOf" srcId="{808282D3-8FCE-46AF-B24A-B6F3F94CB4E5}" destId="{F33A4A8E-E46F-4DC5-B575-5DD53FC39D35}" srcOrd="2" destOrd="0" presId="urn:microsoft.com/office/officeart/2005/8/layout/vList6"/>
    <dgm:cxn modelId="{EA297C8C-C9BC-4A21-AB9F-CE74C0904870}" type="presParOf" srcId="{F33A4A8E-E46F-4DC5-B575-5DD53FC39D35}" destId="{F0987773-7566-4AAF-85E6-8AFA414C0C34}" srcOrd="0" destOrd="0" presId="urn:microsoft.com/office/officeart/2005/8/layout/vList6"/>
    <dgm:cxn modelId="{F4A37DCA-2BA4-497E-A1B5-13F4EA5B8389}" type="presParOf" srcId="{F33A4A8E-E46F-4DC5-B575-5DD53FC39D35}" destId="{CB20AC89-A6B9-4AA9-982D-9F45CAADEB4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CE9F9-2124-4445-9B30-8012D8FA388D}" type="doc">
      <dgm:prSet loTypeId="urn:microsoft.com/office/officeart/2005/8/layout/vList6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id-ID"/>
        </a:p>
      </dgm:t>
    </dgm:pt>
    <dgm:pt modelId="{755DD7A0-DB1C-46AF-844C-75860E0F33F7}">
      <dgm:prSet phldrT="[Text]"/>
      <dgm:spPr/>
      <dgm:t>
        <a:bodyPr/>
        <a:lstStyle/>
        <a:p>
          <a:r>
            <a:rPr lang="en-US" smtClean="0"/>
            <a:t>Peraturan Pemerintah no. 70</a:t>
          </a:r>
          <a:r>
            <a:rPr lang="id-ID" smtClean="0"/>
            <a:t> th 1991</a:t>
          </a:r>
          <a:endParaRPr lang="id-ID" dirty="0"/>
        </a:p>
      </dgm:t>
    </dgm:pt>
    <dgm:pt modelId="{0898E69E-8EF7-4E5E-BC3D-DDBFDE526006}" type="parTrans" cxnId="{F80F0749-5E36-42FC-81CB-0A36C0EBB0F0}">
      <dgm:prSet/>
      <dgm:spPr/>
      <dgm:t>
        <a:bodyPr/>
        <a:lstStyle/>
        <a:p>
          <a:endParaRPr lang="id-ID"/>
        </a:p>
      </dgm:t>
    </dgm:pt>
    <dgm:pt modelId="{AA963A27-B67E-46F1-895A-B800AD153163}" type="sibTrans" cxnId="{F80F0749-5E36-42FC-81CB-0A36C0EBB0F0}">
      <dgm:prSet/>
      <dgm:spPr/>
      <dgm:t>
        <a:bodyPr/>
        <a:lstStyle/>
        <a:p>
          <a:endParaRPr lang="id-ID"/>
        </a:p>
      </dgm:t>
    </dgm:pt>
    <dgm:pt modelId="{98DFA545-4379-4E99-9190-CF3AA3BD67CB}">
      <dgm:prSet phldrT="[Text]"/>
      <dgm:spPr/>
      <dgm:t>
        <a:bodyPr/>
        <a:lstStyle/>
        <a:p>
          <a:endParaRPr lang="id-ID" sz="1500" dirty="0"/>
        </a:p>
      </dgm:t>
    </dgm:pt>
    <dgm:pt modelId="{6A9C7437-6AA5-4EF4-96B1-D81965FAA359}" type="parTrans" cxnId="{914710AA-F917-4447-9E0A-6603A66388E8}">
      <dgm:prSet/>
      <dgm:spPr/>
      <dgm:t>
        <a:bodyPr/>
        <a:lstStyle/>
        <a:p>
          <a:endParaRPr lang="id-ID"/>
        </a:p>
      </dgm:t>
    </dgm:pt>
    <dgm:pt modelId="{4FD76063-337C-4486-A487-CAFBD7CA10E5}" type="sibTrans" cxnId="{914710AA-F917-4447-9E0A-6603A66388E8}">
      <dgm:prSet/>
      <dgm:spPr/>
      <dgm:t>
        <a:bodyPr/>
        <a:lstStyle/>
        <a:p>
          <a:endParaRPr lang="id-ID"/>
        </a:p>
      </dgm:t>
    </dgm:pt>
    <dgm:pt modelId="{D786612E-3A0D-4A86-BE39-8845C761B01C}">
      <dgm:prSet phldrT="[Text]"/>
      <dgm:spPr/>
      <dgm:t>
        <a:bodyPr/>
        <a:lstStyle/>
        <a:p>
          <a:r>
            <a:rPr lang="en-US" smtClean="0">
              <a:latin typeface="Segoe UI Semibold" pitchFamily="34" charset="0"/>
            </a:rPr>
            <a:t>Pasal 19</a:t>
          </a:r>
          <a:endParaRPr lang="id-ID" dirty="0"/>
        </a:p>
      </dgm:t>
    </dgm:pt>
    <dgm:pt modelId="{118C20BD-EC12-4703-8812-0222E3A1EE3E}" type="parTrans" cxnId="{07FB76D6-983F-4085-8979-454A65305E6D}">
      <dgm:prSet/>
      <dgm:spPr/>
      <dgm:t>
        <a:bodyPr/>
        <a:lstStyle/>
        <a:p>
          <a:endParaRPr lang="id-ID"/>
        </a:p>
      </dgm:t>
    </dgm:pt>
    <dgm:pt modelId="{CF2A68CF-DBE5-4160-8897-479EA37DD9CD}" type="sibTrans" cxnId="{07FB76D6-983F-4085-8979-454A65305E6D}">
      <dgm:prSet/>
      <dgm:spPr/>
      <dgm:t>
        <a:bodyPr/>
        <a:lstStyle/>
        <a:p>
          <a:endParaRPr lang="id-ID"/>
        </a:p>
      </dgm:t>
    </dgm:pt>
    <dgm:pt modelId="{A15ABD02-7E8F-40B5-8C09-2C4C42CC0B51}">
      <dgm:prSet phldrT="[Text]"/>
      <dgm:spPr/>
      <dgm:t>
        <a:bodyPr/>
        <a:lstStyle/>
        <a:p>
          <a:r>
            <a:rPr lang="en-US" smtClean="0"/>
            <a:t>Perpustakaan Nasional wajib menyusun Bibliografi Nasional</a:t>
          </a:r>
          <a:endParaRPr lang="id-ID" dirty="0"/>
        </a:p>
      </dgm:t>
    </dgm:pt>
    <dgm:pt modelId="{9AB93036-38F3-4C51-A526-BE4E8CA30FE5}" type="parTrans" cxnId="{044BD35E-6720-4646-BABE-3F9DA6396AA6}">
      <dgm:prSet/>
      <dgm:spPr/>
      <dgm:t>
        <a:bodyPr/>
        <a:lstStyle/>
        <a:p>
          <a:endParaRPr lang="id-ID"/>
        </a:p>
      </dgm:t>
    </dgm:pt>
    <dgm:pt modelId="{A05E7753-427F-401B-91AD-3702BCF657A3}" type="sibTrans" cxnId="{044BD35E-6720-4646-BABE-3F9DA6396AA6}">
      <dgm:prSet/>
      <dgm:spPr/>
      <dgm:t>
        <a:bodyPr/>
        <a:lstStyle/>
        <a:p>
          <a:endParaRPr lang="id-ID"/>
        </a:p>
      </dgm:t>
    </dgm:pt>
    <dgm:pt modelId="{1FFECF04-6802-4828-A63F-D66C02A3BD9B}">
      <dgm:prSet phldrT="[Text]"/>
      <dgm:spPr/>
      <dgm:t>
        <a:bodyPr/>
        <a:lstStyle/>
        <a:p>
          <a:r>
            <a:rPr lang="en-US" smtClean="0"/>
            <a:t>Perpustakaan Daerah (Badan Perpustakaan Propinsi) wajib menyusun Bibliografi Daerah, masing-masing sekurang-kurangnya sekali tiga bulan dan menyusun kumulasi tahunan</a:t>
          </a:r>
          <a:endParaRPr lang="id-ID" dirty="0"/>
        </a:p>
      </dgm:t>
    </dgm:pt>
    <dgm:pt modelId="{3732968E-0378-44FF-8C1F-9217EA4ED55C}" type="parTrans" cxnId="{C9DF8C5B-01E0-4944-8CD4-422C0AB7866E}">
      <dgm:prSet/>
      <dgm:spPr/>
      <dgm:t>
        <a:bodyPr/>
        <a:lstStyle/>
        <a:p>
          <a:endParaRPr lang="id-ID"/>
        </a:p>
      </dgm:t>
    </dgm:pt>
    <dgm:pt modelId="{8D4BC428-6938-4C1F-B48E-3E5E6FBCB017}" type="sibTrans" cxnId="{C9DF8C5B-01E0-4944-8CD4-422C0AB7866E}">
      <dgm:prSet/>
      <dgm:spPr/>
      <dgm:t>
        <a:bodyPr/>
        <a:lstStyle/>
        <a:p>
          <a:endParaRPr lang="id-ID"/>
        </a:p>
      </dgm:t>
    </dgm:pt>
    <dgm:pt modelId="{35266292-1E6A-4378-A3B3-6A6066261B70}">
      <dgm:prSet phldrT="[Text]"/>
      <dgm:spPr/>
      <dgm:t>
        <a:bodyPr/>
        <a:lstStyle/>
        <a:p>
          <a:endParaRPr lang="id-ID" sz="1500" dirty="0"/>
        </a:p>
      </dgm:t>
    </dgm:pt>
    <dgm:pt modelId="{E8F70FF0-DECF-4879-92C9-C77B0717E8A3}" type="parTrans" cxnId="{63C9B4D5-E4DC-47CE-9B58-E97ACDCA2F8B}">
      <dgm:prSet/>
      <dgm:spPr/>
      <dgm:t>
        <a:bodyPr/>
        <a:lstStyle/>
        <a:p>
          <a:endParaRPr lang="id-ID"/>
        </a:p>
      </dgm:t>
    </dgm:pt>
    <dgm:pt modelId="{43DB6F79-6E35-49FE-9D90-C26CE985FA3F}" type="sibTrans" cxnId="{63C9B4D5-E4DC-47CE-9B58-E97ACDCA2F8B}">
      <dgm:prSet/>
      <dgm:spPr/>
      <dgm:t>
        <a:bodyPr/>
        <a:lstStyle/>
        <a:p>
          <a:endParaRPr lang="id-ID"/>
        </a:p>
      </dgm:t>
    </dgm:pt>
    <dgm:pt modelId="{5B44D66D-CB77-4D5F-BBC5-053A697B7292}">
      <dgm:prSet phldrT="[Text]" custT="1"/>
      <dgm:spPr/>
      <dgm:t>
        <a:bodyPr/>
        <a:lstStyle/>
        <a:p>
          <a:r>
            <a:rPr lang="en-US" sz="2000" b="1" smtClean="0"/>
            <a:t>Pelaksanaan serah simpan karya cetak dan karya rekam</a:t>
          </a:r>
          <a:endParaRPr lang="id-ID" sz="1500" dirty="0"/>
        </a:p>
      </dgm:t>
    </dgm:pt>
    <dgm:pt modelId="{8D66FB32-FAFA-4A60-AB6C-C9BBA6EDEF0B}" type="parTrans" cxnId="{A19C334A-FF2C-497F-8A21-B00E24EDDA23}">
      <dgm:prSet/>
      <dgm:spPr/>
      <dgm:t>
        <a:bodyPr/>
        <a:lstStyle/>
        <a:p>
          <a:endParaRPr lang="id-ID"/>
        </a:p>
      </dgm:t>
    </dgm:pt>
    <dgm:pt modelId="{AE1ACB0F-31ED-474F-A525-30E6C68EEF34}" type="sibTrans" cxnId="{A19C334A-FF2C-497F-8A21-B00E24EDDA23}">
      <dgm:prSet/>
      <dgm:spPr/>
      <dgm:t>
        <a:bodyPr/>
        <a:lstStyle/>
        <a:p>
          <a:endParaRPr lang="id-ID"/>
        </a:p>
      </dgm:t>
    </dgm:pt>
    <dgm:pt modelId="{C95C683F-1C67-4F53-B8EA-AFB82D04AB50}" type="pres">
      <dgm:prSet presAssocID="{7B3CE9F9-2124-4445-9B30-8012D8FA388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E39B170-4D78-4475-8285-C9E5C742EF3F}" type="pres">
      <dgm:prSet presAssocID="{755DD7A0-DB1C-46AF-844C-75860E0F33F7}" presName="linNode" presStyleCnt="0"/>
      <dgm:spPr/>
      <dgm:t>
        <a:bodyPr/>
        <a:lstStyle/>
        <a:p>
          <a:endParaRPr lang="id-ID"/>
        </a:p>
      </dgm:t>
    </dgm:pt>
    <dgm:pt modelId="{A675BF01-174B-48B5-995F-1AF2F8FDBE30}" type="pres">
      <dgm:prSet presAssocID="{755DD7A0-DB1C-46AF-844C-75860E0F33F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24E6D6-AAED-4E79-A15E-A30B1C14980F}" type="pres">
      <dgm:prSet presAssocID="{755DD7A0-DB1C-46AF-844C-75860E0F33F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578979-378E-46BE-B426-C7202AC51761}" type="pres">
      <dgm:prSet presAssocID="{AA963A27-B67E-46F1-895A-B800AD153163}" presName="spacing" presStyleCnt="0"/>
      <dgm:spPr/>
      <dgm:t>
        <a:bodyPr/>
        <a:lstStyle/>
        <a:p>
          <a:endParaRPr lang="id-ID"/>
        </a:p>
      </dgm:t>
    </dgm:pt>
    <dgm:pt modelId="{418A6519-49C0-455E-8914-D1518755D470}" type="pres">
      <dgm:prSet presAssocID="{D786612E-3A0D-4A86-BE39-8845C761B01C}" presName="linNode" presStyleCnt="0"/>
      <dgm:spPr/>
      <dgm:t>
        <a:bodyPr/>
        <a:lstStyle/>
        <a:p>
          <a:endParaRPr lang="id-ID"/>
        </a:p>
      </dgm:t>
    </dgm:pt>
    <dgm:pt modelId="{9F7D77B4-9F55-45F8-89C0-CCE3E6907FF7}" type="pres">
      <dgm:prSet presAssocID="{D786612E-3A0D-4A86-BE39-8845C761B01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95367C-E5CE-4280-91F0-AF80A44EFB25}" type="pres">
      <dgm:prSet presAssocID="{D786612E-3A0D-4A86-BE39-8845C761B01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9DF8C5B-01E0-4944-8CD4-422C0AB7866E}" srcId="{D786612E-3A0D-4A86-BE39-8845C761B01C}" destId="{1FFECF04-6802-4828-A63F-D66C02A3BD9B}" srcOrd="1" destOrd="0" parTransId="{3732968E-0378-44FF-8C1F-9217EA4ED55C}" sibTransId="{8D4BC428-6938-4C1F-B48E-3E5E6FBCB017}"/>
    <dgm:cxn modelId="{561FD52A-52FF-4318-B0F2-3A4D40E102BD}" type="presOf" srcId="{D786612E-3A0D-4A86-BE39-8845C761B01C}" destId="{9F7D77B4-9F55-45F8-89C0-CCE3E6907FF7}" srcOrd="0" destOrd="0" presId="urn:microsoft.com/office/officeart/2005/8/layout/vList6"/>
    <dgm:cxn modelId="{B3F187FE-A379-43A9-AA3A-27E4913435AF}" type="presOf" srcId="{1FFECF04-6802-4828-A63F-D66C02A3BD9B}" destId="{BA95367C-E5CE-4280-91F0-AF80A44EFB25}" srcOrd="0" destOrd="1" presId="urn:microsoft.com/office/officeart/2005/8/layout/vList6"/>
    <dgm:cxn modelId="{F7FEB6E8-87C9-451B-9CD9-AC470D27A305}" type="presOf" srcId="{98DFA545-4379-4E99-9190-CF3AA3BD67CB}" destId="{6024E6D6-AAED-4E79-A15E-A30B1C14980F}" srcOrd="0" destOrd="0" presId="urn:microsoft.com/office/officeart/2005/8/layout/vList6"/>
    <dgm:cxn modelId="{8555C0B0-7F70-4B4F-9961-C103D220AC8A}" type="presOf" srcId="{7B3CE9F9-2124-4445-9B30-8012D8FA388D}" destId="{C95C683F-1C67-4F53-B8EA-AFB82D04AB50}" srcOrd="0" destOrd="0" presId="urn:microsoft.com/office/officeart/2005/8/layout/vList6"/>
    <dgm:cxn modelId="{981714AD-1A0C-4EE9-AFC5-9D8C7355E8F8}" type="presOf" srcId="{35266292-1E6A-4378-A3B3-6A6066261B70}" destId="{6024E6D6-AAED-4E79-A15E-A30B1C14980F}" srcOrd="0" destOrd="1" presId="urn:microsoft.com/office/officeart/2005/8/layout/vList6"/>
    <dgm:cxn modelId="{07FB76D6-983F-4085-8979-454A65305E6D}" srcId="{7B3CE9F9-2124-4445-9B30-8012D8FA388D}" destId="{D786612E-3A0D-4A86-BE39-8845C761B01C}" srcOrd="1" destOrd="0" parTransId="{118C20BD-EC12-4703-8812-0222E3A1EE3E}" sibTransId="{CF2A68CF-DBE5-4160-8897-479EA37DD9CD}"/>
    <dgm:cxn modelId="{290033A0-A69D-47B1-B918-A29A7A577A7F}" type="presOf" srcId="{755DD7A0-DB1C-46AF-844C-75860E0F33F7}" destId="{A675BF01-174B-48B5-995F-1AF2F8FDBE30}" srcOrd="0" destOrd="0" presId="urn:microsoft.com/office/officeart/2005/8/layout/vList6"/>
    <dgm:cxn modelId="{DFC2BDE9-6640-41EA-9BF8-2041BEEFDA83}" type="presOf" srcId="{A15ABD02-7E8F-40B5-8C09-2C4C42CC0B51}" destId="{BA95367C-E5CE-4280-91F0-AF80A44EFB25}" srcOrd="0" destOrd="0" presId="urn:microsoft.com/office/officeart/2005/8/layout/vList6"/>
    <dgm:cxn modelId="{044BD35E-6720-4646-BABE-3F9DA6396AA6}" srcId="{D786612E-3A0D-4A86-BE39-8845C761B01C}" destId="{A15ABD02-7E8F-40B5-8C09-2C4C42CC0B51}" srcOrd="0" destOrd="0" parTransId="{9AB93036-38F3-4C51-A526-BE4E8CA30FE5}" sibTransId="{A05E7753-427F-401B-91AD-3702BCF657A3}"/>
    <dgm:cxn modelId="{914710AA-F917-4447-9E0A-6603A66388E8}" srcId="{755DD7A0-DB1C-46AF-844C-75860E0F33F7}" destId="{98DFA545-4379-4E99-9190-CF3AA3BD67CB}" srcOrd="0" destOrd="0" parTransId="{6A9C7437-6AA5-4EF4-96B1-D81965FAA359}" sibTransId="{4FD76063-337C-4486-A487-CAFBD7CA10E5}"/>
    <dgm:cxn modelId="{4F77C13B-88E3-4682-8282-E6F80CDB9ECD}" type="presOf" srcId="{5B44D66D-CB77-4D5F-BBC5-053A697B7292}" destId="{6024E6D6-AAED-4E79-A15E-A30B1C14980F}" srcOrd="0" destOrd="2" presId="urn:microsoft.com/office/officeart/2005/8/layout/vList6"/>
    <dgm:cxn modelId="{A19C334A-FF2C-497F-8A21-B00E24EDDA23}" srcId="{755DD7A0-DB1C-46AF-844C-75860E0F33F7}" destId="{5B44D66D-CB77-4D5F-BBC5-053A697B7292}" srcOrd="2" destOrd="0" parTransId="{8D66FB32-FAFA-4A60-AB6C-C9BBA6EDEF0B}" sibTransId="{AE1ACB0F-31ED-474F-A525-30E6C68EEF34}"/>
    <dgm:cxn modelId="{63C9B4D5-E4DC-47CE-9B58-E97ACDCA2F8B}" srcId="{755DD7A0-DB1C-46AF-844C-75860E0F33F7}" destId="{35266292-1E6A-4378-A3B3-6A6066261B70}" srcOrd="1" destOrd="0" parTransId="{E8F70FF0-DECF-4879-92C9-C77B0717E8A3}" sibTransId="{43DB6F79-6E35-49FE-9D90-C26CE985FA3F}"/>
    <dgm:cxn modelId="{F80F0749-5E36-42FC-81CB-0A36C0EBB0F0}" srcId="{7B3CE9F9-2124-4445-9B30-8012D8FA388D}" destId="{755DD7A0-DB1C-46AF-844C-75860E0F33F7}" srcOrd="0" destOrd="0" parTransId="{0898E69E-8EF7-4E5E-BC3D-DDBFDE526006}" sibTransId="{AA963A27-B67E-46F1-895A-B800AD153163}"/>
    <dgm:cxn modelId="{7FAE3CC4-DB88-4BCC-BDD2-5C63CD98E089}" type="presParOf" srcId="{C95C683F-1C67-4F53-B8EA-AFB82D04AB50}" destId="{CE39B170-4D78-4475-8285-C9E5C742EF3F}" srcOrd="0" destOrd="0" presId="urn:microsoft.com/office/officeart/2005/8/layout/vList6"/>
    <dgm:cxn modelId="{C0BCC68C-CC2B-45A3-9931-0F9A5C01E85C}" type="presParOf" srcId="{CE39B170-4D78-4475-8285-C9E5C742EF3F}" destId="{A675BF01-174B-48B5-995F-1AF2F8FDBE30}" srcOrd="0" destOrd="0" presId="urn:microsoft.com/office/officeart/2005/8/layout/vList6"/>
    <dgm:cxn modelId="{A09B9CFF-16A4-42F1-99B9-D9E3E616160C}" type="presParOf" srcId="{CE39B170-4D78-4475-8285-C9E5C742EF3F}" destId="{6024E6D6-AAED-4E79-A15E-A30B1C14980F}" srcOrd="1" destOrd="0" presId="urn:microsoft.com/office/officeart/2005/8/layout/vList6"/>
    <dgm:cxn modelId="{036E3037-CAC2-4992-93FD-80BAD52ECDA7}" type="presParOf" srcId="{C95C683F-1C67-4F53-B8EA-AFB82D04AB50}" destId="{8F578979-378E-46BE-B426-C7202AC51761}" srcOrd="1" destOrd="0" presId="urn:microsoft.com/office/officeart/2005/8/layout/vList6"/>
    <dgm:cxn modelId="{ED011DAE-5F82-4A3F-9B5A-FF4765CEBA9E}" type="presParOf" srcId="{C95C683F-1C67-4F53-B8EA-AFB82D04AB50}" destId="{418A6519-49C0-455E-8914-D1518755D470}" srcOrd="2" destOrd="0" presId="urn:microsoft.com/office/officeart/2005/8/layout/vList6"/>
    <dgm:cxn modelId="{E551633C-DEB2-4ECF-B011-3BAF8700FA5A}" type="presParOf" srcId="{418A6519-49C0-455E-8914-D1518755D470}" destId="{9F7D77B4-9F55-45F8-89C0-CCE3E6907FF7}" srcOrd="0" destOrd="0" presId="urn:microsoft.com/office/officeart/2005/8/layout/vList6"/>
    <dgm:cxn modelId="{D0719782-F6D5-47D3-9759-A981C47B3333}" type="presParOf" srcId="{418A6519-49C0-455E-8914-D1518755D470}" destId="{BA95367C-E5CE-4280-91F0-AF80A44EFB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0270B7-00D3-4F64-ABF6-E55DAF3BBFD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2038CBD-C646-4596-A5B9-C147E77CCBFD}">
      <dgm:prSet phldrT="[Text]"/>
      <dgm:spPr/>
      <dgm:t>
        <a:bodyPr/>
        <a:lstStyle/>
        <a:p>
          <a:r>
            <a:rPr lang="id-ID" dirty="0" smtClean="0"/>
            <a:t>Peralihan dari cara manual menuju online melalui proses semi otomasi</a:t>
          </a:r>
          <a:endParaRPr lang="id-ID" dirty="0"/>
        </a:p>
      </dgm:t>
    </dgm:pt>
    <dgm:pt modelId="{26C8D349-C84B-497F-BB1F-EE7FFE0022C5}" type="parTrans" cxnId="{6D21A9CA-9B17-4207-BB8B-8EE6557AD4DB}">
      <dgm:prSet/>
      <dgm:spPr/>
      <dgm:t>
        <a:bodyPr/>
        <a:lstStyle/>
        <a:p>
          <a:endParaRPr lang="id-ID"/>
        </a:p>
      </dgm:t>
    </dgm:pt>
    <dgm:pt modelId="{58223CF1-D95D-4EC0-BFB4-4D20F1B973D6}" type="sibTrans" cxnId="{6D21A9CA-9B17-4207-BB8B-8EE6557AD4DB}">
      <dgm:prSet/>
      <dgm:spPr/>
      <dgm:t>
        <a:bodyPr/>
        <a:lstStyle/>
        <a:p>
          <a:endParaRPr lang="id-ID"/>
        </a:p>
      </dgm:t>
    </dgm:pt>
    <dgm:pt modelId="{4F7C8F45-5EE8-40C5-AB2A-77C5CE6B9864}">
      <dgm:prSet phldrT="[Text]"/>
      <dgm:spPr/>
      <dgm:t>
        <a:bodyPr/>
        <a:lstStyle/>
        <a:p>
          <a:r>
            <a:rPr lang="id-ID" dirty="0" smtClean="0"/>
            <a:t>Peningkatan kompetensi SDM</a:t>
          </a:r>
          <a:endParaRPr lang="id-ID" dirty="0"/>
        </a:p>
      </dgm:t>
    </dgm:pt>
    <dgm:pt modelId="{61F1B620-235D-483A-9697-C2A00C8078BE}" type="parTrans" cxnId="{6D76D9F0-053F-4D1C-876E-845EA0E62E3F}">
      <dgm:prSet/>
      <dgm:spPr/>
      <dgm:t>
        <a:bodyPr/>
        <a:lstStyle/>
        <a:p>
          <a:endParaRPr lang="id-ID"/>
        </a:p>
      </dgm:t>
    </dgm:pt>
    <dgm:pt modelId="{D4D52939-6B7F-404B-A32D-5B4CC7EBB7B3}" type="sibTrans" cxnId="{6D76D9F0-053F-4D1C-876E-845EA0E62E3F}">
      <dgm:prSet/>
      <dgm:spPr/>
      <dgm:t>
        <a:bodyPr/>
        <a:lstStyle/>
        <a:p>
          <a:endParaRPr lang="id-ID"/>
        </a:p>
      </dgm:t>
    </dgm:pt>
    <dgm:pt modelId="{B1A99B37-0C62-4485-B139-D93BD547593A}">
      <dgm:prSet phldrT="[Text]"/>
      <dgm:spPr/>
      <dgm:t>
        <a:bodyPr/>
        <a:lstStyle/>
        <a:p>
          <a:r>
            <a:rPr lang="id-ID" dirty="0" smtClean="0"/>
            <a:t>Penyediaan anggaran </a:t>
          </a:r>
          <a:endParaRPr lang="id-ID" dirty="0"/>
        </a:p>
      </dgm:t>
    </dgm:pt>
    <dgm:pt modelId="{2D9E7F83-0911-4B26-A823-D09CFE8DCCA3}" type="parTrans" cxnId="{A356C53D-B510-496A-84BA-3A4F9B5367CD}">
      <dgm:prSet/>
      <dgm:spPr/>
      <dgm:t>
        <a:bodyPr/>
        <a:lstStyle/>
        <a:p>
          <a:endParaRPr lang="id-ID"/>
        </a:p>
      </dgm:t>
    </dgm:pt>
    <dgm:pt modelId="{84B74870-4FBC-4A9B-8183-197E0124881B}" type="sibTrans" cxnId="{A356C53D-B510-496A-84BA-3A4F9B5367CD}">
      <dgm:prSet/>
      <dgm:spPr/>
      <dgm:t>
        <a:bodyPr/>
        <a:lstStyle/>
        <a:p>
          <a:endParaRPr lang="id-ID"/>
        </a:p>
      </dgm:t>
    </dgm:pt>
    <dgm:pt modelId="{5BC1CB1F-3AE8-4306-B3BB-3F45657C7424}">
      <dgm:prSet phldrT="[Text]"/>
      <dgm:spPr/>
      <dgm:t>
        <a:bodyPr/>
        <a:lstStyle/>
        <a:p>
          <a:r>
            <a:rPr lang="id-ID" dirty="0" smtClean="0"/>
            <a:t>Penyediaan fasilitas kerja seperti komputer, server dan sarana penunjang lainnya </a:t>
          </a:r>
          <a:endParaRPr lang="id-ID" dirty="0"/>
        </a:p>
      </dgm:t>
    </dgm:pt>
    <dgm:pt modelId="{65FB1F18-8791-4EA4-8AE6-D1789BF2C956}" type="parTrans" cxnId="{FCBBF416-5B2D-4938-B5A8-434C3C42507E}">
      <dgm:prSet/>
      <dgm:spPr/>
      <dgm:t>
        <a:bodyPr/>
        <a:lstStyle/>
        <a:p>
          <a:endParaRPr lang="id-ID"/>
        </a:p>
      </dgm:t>
    </dgm:pt>
    <dgm:pt modelId="{1923E2B3-844B-48F1-BFCB-30572CD60989}" type="sibTrans" cxnId="{FCBBF416-5B2D-4938-B5A8-434C3C42507E}">
      <dgm:prSet/>
      <dgm:spPr/>
      <dgm:t>
        <a:bodyPr/>
        <a:lstStyle/>
        <a:p>
          <a:endParaRPr lang="id-ID"/>
        </a:p>
      </dgm:t>
    </dgm:pt>
    <dgm:pt modelId="{784A1DE2-5E91-4445-9513-5990D7AFDAB6}" type="pres">
      <dgm:prSet presAssocID="{4C0270B7-00D3-4F64-ABF6-E55DAF3BBFD3}" presName="linear" presStyleCnt="0">
        <dgm:presLayoutVars>
          <dgm:dir/>
          <dgm:resizeHandles val="exact"/>
        </dgm:presLayoutVars>
      </dgm:prSet>
      <dgm:spPr/>
    </dgm:pt>
    <dgm:pt modelId="{B2B26E35-007D-423A-A268-2AC3174FA804}" type="pres">
      <dgm:prSet presAssocID="{52038CBD-C646-4596-A5B9-C147E77CCBFD}" presName="comp" presStyleCnt="0"/>
      <dgm:spPr/>
    </dgm:pt>
    <dgm:pt modelId="{DEC31D83-0393-4357-B453-59F25B9D2B28}" type="pres">
      <dgm:prSet presAssocID="{52038CBD-C646-4596-A5B9-C147E77CCBFD}" presName="box" presStyleLbl="node1" presStyleIdx="0" presStyleCnt="4"/>
      <dgm:spPr/>
    </dgm:pt>
    <dgm:pt modelId="{29F40842-7E03-4676-89B3-65A3CE73BD9A}" type="pres">
      <dgm:prSet presAssocID="{52038CBD-C646-4596-A5B9-C147E77CCBFD}" presName="img" presStyleLbl="fgImgPlace1" presStyleIdx="0" presStyleCnt="4"/>
      <dgm:spPr/>
    </dgm:pt>
    <dgm:pt modelId="{F05CAE66-3583-46AA-9EE3-A9C372429EDB}" type="pres">
      <dgm:prSet presAssocID="{52038CBD-C646-4596-A5B9-C147E77CCBFD}" presName="text" presStyleLbl="node1" presStyleIdx="0" presStyleCnt="4">
        <dgm:presLayoutVars>
          <dgm:bulletEnabled val="1"/>
        </dgm:presLayoutVars>
      </dgm:prSet>
      <dgm:spPr/>
    </dgm:pt>
    <dgm:pt modelId="{0C91663C-BF61-4C2B-9C0A-04A9B155BF22}" type="pres">
      <dgm:prSet presAssocID="{58223CF1-D95D-4EC0-BFB4-4D20F1B973D6}" presName="spacer" presStyleCnt="0"/>
      <dgm:spPr/>
    </dgm:pt>
    <dgm:pt modelId="{69C87594-DBAA-4FAF-AD46-2F75170F755B}" type="pres">
      <dgm:prSet presAssocID="{4F7C8F45-5EE8-40C5-AB2A-77C5CE6B9864}" presName="comp" presStyleCnt="0"/>
      <dgm:spPr/>
    </dgm:pt>
    <dgm:pt modelId="{5A5D965B-7966-4723-ACEE-EB36D1584E8C}" type="pres">
      <dgm:prSet presAssocID="{4F7C8F45-5EE8-40C5-AB2A-77C5CE6B9864}" presName="box" presStyleLbl="node1" presStyleIdx="1" presStyleCnt="4"/>
      <dgm:spPr/>
      <dgm:t>
        <a:bodyPr/>
        <a:lstStyle/>
        <a:p>
          <a:endParaRPr lang="id-ID"/>
        </a:p>
      </dgm:t>
    </dgm:pt>
    <dgm:pt modelId="{E2962500-9BEC-407F-97F4-FE3224E431CA}" type="pres">
      <dgm:prSet presAssocID="{4F7C8F45-5EE8-40C5-AB2A-77C5CE6B9864}" presName="img" presStyleLbl="fgImgPlace1" presStyleIdx="1" presStyleCnt="4"/>
      <dgm:spPr/>
    </dgm:pt>
    <dgm:pt modelId="{C3D46ABA-038E-46EA-992B-D9ED6425821B}" type="pres">
      <dgm:prSet presAssocID="{4F7C8F45-5EE8-40C5-AB2A-77C5CE6B986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8CCE15-DC62-4F5D-9970-082F703384FA}" type="pres">
      <dgm:prSet presAssocID="{D4D52939-6B7F-404B-A32D-5B4CC7EBB7B3}" presName="spacer" presStyleCnt="0"/>
      <dgm:spPr/>
    </dgm:pt>
    <dgm:pt modelId="{A75BD632-58EB-4D42-B87E-B06114432823}" type="pres">
      <dgm:prSet presAssocID="{B1A99B37-0C62-4485-B139-D93BD547593A}" presName="comp" presStyleCnt="0"/>
      <dgm:spPr/>
    </dgm:pt>
    <dgm:pt modelId="{8283F361-072F-4682-BE7C-71EECF4A1472}" type="pres">
      <dgm:prSet presAssocID="{B1A99B37-0C62-4485-B139-D93BD547593A}" presName="box" presStyleLbl="node1" presStyleIdx="2" presStyleCnt="4"/>
      <dgm:spPr/>
      <dgm:t>
        <a:bodyPr/>
        <a:lstStyle/>
        <a:p>
          <a:endParaRPr lang="id-ID"/>
        </a:p>
      </dgm:t>
    </dgm:pt>
    <dgm:pt modelId="{E9A2E42E-8317-45F3-BFC5-91C6CD44E7E3}" type="pres">
      <dgm:prSet presAssocID="{B1A99B37-0C62-4485-B139-D93BD547593A}" presName="img" presStyleLbl="fgImgPlace1" presStyleIdx="2" presStyleCnt="4"/>
      <dgm:spPr/>
    </dgm:pt>
    <dgm:pt modelId="{F4FAAB97-6861-4C81-9CBE-669019187B39}" type="pres">
      <dgm:prSet presAssocID="{B1A99B37-0C62-4485-B139-D93BD547593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6E0017-5F65-430E-A943-33B6FDF887D1}" type="pres">
      <dgm:prSet presAssocID="{84B74870-4FBC-4A9B-8183-197E0124881B}" presName="spacer" presStyleCnt="0"/>
      <dgm:spPr/>
    </dgm:pt>
    <dgm:pt modelId="{E2B1524B-922D-4086-8287-3A2A4E05F1C8}" type="pres">
      <dgm:prSet presAssocID="{5BC1CB1F-3AE8-4306-B3BB-3F45657C7424}" presName="comp" presStyleCnt="0"/>
      <dgm:spPr/>
    </dgm:pt>
    <dgm:pt modelId="{FDAEF404-4B4A-4A4D-AB97-0769589E322E}" type="pres">
      <dgm:prSet presAssocID="{5BC1CB1F-3AE8-4306-B3BB-3F45657C7424}" presName="box" presStyleLbl="node1" presStyleIdx="3" presStyleCnt="4"/>
      <dgm:spPr/>
      <dgm:t>
        <a:bodyPr/>
        <a:lstStyle/>
        <a:p>
          <a:endParaRPr lang="id-ID"/>
        </a:p>
      </dgm:t>
    </dgm:pt>
    <dgm:pt modelId="{426CE910-AABA-4099-99F3-91C881DC05F7}" type="pres">
      <dgm:prSet presAssocID="{5BC1CB1F-3AE8-4306-B3BB-3F45657C7424}" presName="img" presStyleLbl="fgImgPlace1" presStyleIdx="3" presStyleCnt="4"/>
      <dgm:spPr/>
    </dgm:pt>
    <dgm:pt modelId="{A7826B8B-7E84-4A38-B3C1-D5E043BE53E4}" type="pres">
      <dgm:prSet presAssocID="{5BC1CB1F-3AE8-4306-B3BB-3F45657C742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455ED78-F10B-437E-AB97-FC23EC1959BC}" type="presOf" srcId="{B1A99B37-0C62-4485-B139-D93BD547593A}" destId="{F4FAAB97-6861-4C81-9CBE-669019187B39}" srcOrd="1" destOrd="0" presId="urn:microsoft.com/office/officeart/2005/8/layout/vList4"/>
    <dgm:cxn modelId="{31B04DDB-F8E0-4DE9-BA09-ACE45F5AD6C3}" type="presOf" srcId="{5BC1CB1F-3AE8-4306-B3BB-3F45657C7424}" destId="{A7826B8B-7E84-4A38-B3C1-D5E043BE53E4}" srcOrd="1" destOrd="0" presId="urn:microsoft.com/office/officeart/2005/8/layout/vList4"/>
    <dgm:cxn modelId="{CEFCF7B1-D261-4AD2-8F45-8CB86801F63C}" type="presOf" srcId="{52038CBD-C646-4596-A5B9-C147E77CCBFD}" destId="{F05CAE66-3583-46AA-9EE3-A9C372429EDB}" srcOrd="1" destOrd="0" presId="urn:microsoft.com/office/officeart/2005/8/layout/vList4"/>
    <dgm:cxn modelId="{A356C53D-B510-496A-84BA-3A4F9B5367CD}" srcId="{4C0270B7-00D3-4F64-ABF6-E55DAF3BBFD3}" destId="{B1A99B37-0C62-4485-B139-D93BD547593A}" srcOrd="2" destOrd="0" parTransId="{2D9E7F83-0911-4B26-A823-D09CFE8DCCA3}" sibTransId="{84B74870-4FBC-4A9B-8183-197E0124881B}"/>
    <dgm:cxn modelId="{A9A5B686-6AF2-4C14-8548-BD17D6F38923}" type="presOf" srcId="{4C0270B7-00D3-4F64-ABF6-E55DAF3BBFD3}" destId="{784A1DE2-5E91-4445-9513-5990D7AFDAB6}" srcOrd="0" destOrd="0" presId="urn:microsoft.com/office/officeart/2005/8/layout/vList4"/>
    <dgm:cxn modelId="{6D21A9CA-9B17-4207-BB8B-8EE6557AD4DB}" srcId="{4C0270B7-00D3-4F64-ABF6-E55DAF3BBFD3}" destId="{52038CBD-C646-4596-A5B9-C147E77CCBFD}" srcOrd="0" destOrd="0" parTransId="{26C8D349-C84B-497F-BB1F-EE7FFE0022C5}" sibTransId="{58223CF1-D95D-4EC0-BFB4-4D20F1B973D6}"/>
    <dgm:cxn modelId="{4D11A2D1-C0B4-4B60-AD38-64D1D90E1B3F}" type="presOf" srcId="{4F7C8F45-5EE8-40C5-AB2A-77C5CE6B9864}" destId="{5A5D965B-7966-4723-ACEE-EB36D1584E8C}" srcOrd="0" destOrd="0" presId="urn:microsoft.com/office/officeart/2005/8/layout/vList4"/>
    <dgm:cxn modelId="{9EE044CA-F038-4300-834E-15D1E8A616AC}" type="presOf" srcId="{B1A99B37-0C62-4485-B139-D93BD547593A}" destId="{8283F361-072F-4682-BE7C-71EECF4A1472}" srcOrd="0" destOrd="0" presId="urn:microsoft.com/office/officeart/2005/8/layout/vList4"/>
    <dgm:cxn modelId="{158EA904-0CD5-4316-B046-2528EDF504E3}" type="presOf" srcId="{5BC1CB1F-3AE8-4306-B3BB-3F45657C7424}" destId="{FDAEF404-4B4A-4A4D-AB97-0769589E322E}" srcOrd="0" destOrd="0" presId="urn:microsoft.com/office/officeart/2005/8/layout/vList4"/>
    <dgm:cxn modelId="{4D84AFF7-8FC1-4596-9F2F-76F86C648608}" type="presOf" srcId="{52038CBD-C646-4596-A5B9-C147E77CCBFD}" destId="{DEC31D83-0393-4357-B453-59F25B9D2B28}" srcOrd="0" destOrd="0" presId="urn:microsoft.com/office/officeart/2005/8/layout/vList4"/>
    <dgm:cxn modelId="{FCBBF416-5B2D-4938-B5A8-434C3C42507E}" srcId="{4C0270B7-00D3-4F64-ABF6-E55DAF3BBFD3}" destId="{5BC1CB1F-3AE8-4306-B3BB-3F45657C7424}" srcOrd="3" destOrd="0" parTransId="{65FB1F18-8791-4EA4-8AE6-D1789BF2C956}" sibTransId="{1923E2B3-844B-48F1-BFCB-30572CD60989}"/>
    <dgm:cxn modelId="{13BF9234-4D87-4188-956C-ED03B8D964E6}" type="presOf" srcId="{4F7C8F45-5EE8-40C5-AB2A-77C5CE6B9864}" destId="{C3D46ABA-038E-46EA-992B-D9ED6425821B}" srcOrd="1" destOrd="0" presId="urn:microsoft.com/office/officeart/2005/8/layout/vList4"/>
    <dgm:cxn modelId="{6D76D9F0-053F-4D1C-876E-845EA0E62E3F}" srcId="{4C0270B7-00D3-4F64-ABF6-E55DAF3BBFD3}" destId="{4F7C8F45-5EE8-40C5-AB2A-77C5CE6B9864}" srcOrd="1" destOrd="0" parTransId="{61F1B620-235D-483A-9697-C2A00C8078BE}" sibTransId="{D4D52939-6B7F-404B-A32D-5B4CC7EBB7B3}"/>
    <dgm:cxn modelId="{CE49C710-7B0F-4A63-959D-B6EAEFE84834}" type="presParOf" srcId="{784A1DE2-5E91-4445-9513-5990D7AFDAB6}" destId="{B2B26E35-007D-423A-A268-2AC3174FA804}" srcOrd="0" destOrd="0" presId="urn:microsoft.com/office/officeart/2005/8/layout/vList4"/>
    <dgm:cxn modelId="{BD4F014C-39C6-4519-85AA-2290747A71EB}" type="presParOf" srcId="{B2B26E35-007D-423A-A268-2AC3174FA804}" destId="{DEC31D83-0393-4357-B453-59F25B9D2B28}" srcOrd="0" destOrd="0" presId="urn:microsoft.com/office/officeart/2005/8/layout/vList4"/>
    <dgm:cxn modelId="{43575E0F-1331-4D84-816D-1475A6AC6F86}" type="presParOf" srcId="{B2B26E35-007D-423A-A268-2AC3174FA804}" destId="{29F40842-7E03-4676-89B3-65A3CE73BD9A}" srcOrd="1" destOrd="0" presId="urn:microsoft.com/office/officeart/2005/8/layout/vList4"/>
    <dgm:cxn modelId="{440C3585-2436-4C95-9450-9C0521A3DBC1}" type="presParOf" srcId="{B2B26E35-007D-423A-A268-2AC3174FA804}" destId="{F05CAE66-3583-46AA-9EE3-A9C372429EDB}" srcOrd="2" destOrd="0" presId="urn:microsoft.com/office/officeart/2005/8/layout/vList4"/>
    <dgm:cxn modelId="{26FD5D38-AC1A-41C9-A14A-CD5A78CA5410}" type="presParOf" srcId="{784A1DE2-5E91-4445-9513-5990D7AFDAB6}" destId="{0C91663C-BF61-4C2B-9C0A-04A9B155BF22}" srcOrd="1" destOrd="0" presId="urn:microsoft.com/office/officeart/2005/8/layout/vList4"/>
    <dgm:cxn modelId="{2B351261-24BC-416D-A23D-1DB1F543335D}" type="presParOf" srcId="{784A1DE2-5E91-4445-9513-5990D7AFDAB6}" destId="{69C87594-DBAA-4FAF-AD46-2F75170F755B}" srcOrd="2" destOrd="0" presId="urn:microsoft.com/office/officeart/2005/8/layout/vList4"/>
    <dgm:cxn modelId="{AC144289-B7DF-4039-8E7D-186B66EA698A}" type="presParOf" srcId="{69C87594-DBAA-4FAF-AD46-2F75170F755B}" destId="{5A5D965B-7966-4723-ACEE-EB36D1584E8C}" srcOrd="0" destOrd="0" presId="urn:microsoft.com/office/officeart/2005/8/layout/vList4"/>
    <dgm:cxn modelId="{0D0150E7-B9E1-490A-AA2C-5E14EAA7044E}" type="presParOf" srcId="{69C87594-DBAA-4FAF-AD46-2F75170F755B}" destId="{E2962500-9BEC-407F-97F4-FE3224E431CA}" srcOrd="1" destOrd="0" presId="urn:microsoft.com/office/officeart/2005/8/layout/vList4"/>
    <dgm:cxn modelId="{8313B135-AE9A-436F-BEB9-8D2246E8F5FE}" type="presParOf" srcId="{69C87594-DBAA-4FAF-AD46-2F75170F755B}" destId="{C3D46ABA-038E-46EA-992B-D9ED6425821B}" srcOrd="2" destOrd="0" presId="urn:microsoft.com/office/officeart/2005/8/layout/vList4"/>
    <dgm:cxn modelId="{21FB1A99-FD9C-460D-AF71-E7BF2F35C5BA}" type="presParOf" srcId="{784A1DE2-5E91-4445-9513-5990D7AFDAB6}" destId="{CD8CCE15-DC62-4F5D-9970-082F703384FA}" srcOrd="3" destOrd="0" presId="urn:microsoft.com/office/officeart/2005/8/layout/vList4"/>
    <dgm:cxn modelId="{F446868B-2AAD-4A2B-840C-E4DDB684F3BD}" type="presParOf" srcId="{784A1DE2-5E91-4445-9513-5990D7AFDAB6}" destId="{A75BD632-58EB-4D42-B87E-B06114432823}" srcOrd="4" destOrd="0" presId="urn:microsoft.com/office/officeart/2005/8/layout/vList4"/>
    <dgm:cxn modelId="{CE96ADB6-4894-405D-B70F-E116CB3A3970}" type="presParOf" srcId="{A75BD632-58EB-4D42-B87E-B06114432823}" destId="{8283F361-072F-4682-BE7C-71EECF4A1472}" srcOrd="0" destOrd="0" presId="urn:microsoft.com/office/officeart/2005/8/layout/vList4"/>
    <dgm:cxn modelId="{5FC803C4-AF55-4D95-8066-B1973FEE8E1F}" type="presParOf" srcId="{A75BD632-58EB-4D42-B87E-B06114432823}" destId="{E9A2E42E-8317-45F3-BFC5-91C6CD44E7E3}" srcOrd="1" destOrd="0" presId="urn:microsoft.com/office/officeart/2005/8/layout/vList4"/>
    <dgm:cxn modelId="{3416C645-70CF-4ACB-B575-BA2A2DDE81CE}" type="presParOf" srcId="{A75BD632-58EB-4D42-B87E-B06114432823}" destId="{F4FAAB97-6861-4C81-9CBE-669019187B39}" srcOrd="2" destOrd="0" presId="urn:microsoft.com/office/officeart/2005/8/layout/vList4"/>
    <dgm:cxn modelId="{70B7CFDD-2ABB-4B3F-B4AF-716C619B722F}" type="presParOf" srcId="{784A1DE2-5E91-4445-9513-5990D7AFDAB6}" destId="{406E0017-5F65-430E-A943-33B6FDF887D1}" srcOrd="5" destOrd="0" presId="urn:microsoft.com/office/officeart/2005/8/layout/vList4"/>
    <dgm:cxn modelId="{2476EE3A-60CC-40E4-9146-D434B43FBB8C}" type="presParOf" srcId="{784A1DE2-5E91-4445-9513-5990D7AFDAB6}" destId="{E2B1524B-922D-4086-8287-3A2A4E05F1C8}" srcOrd="6" destOrd="0" presId="urn:microsoft.com/office/officeart/2005/8/layout/vList4"/>
    <dgm:cxn modelId="{53A8FBB1-672F-4CB8-905B-DCC9A9BF8EF2}" type="presParOf" srcId="{E2B1524B-922D-4086-8287-3A2A4E05F1C8}" destId="{FDAEF404-4B4A-4A4D-AB97-0769589E322E}" srcOrd="0" destOrd="0" presId="urn:microsoft.com/office/officeart/2005/8/layout/vList4"/>
    <dgm:cxn modelId="{206F7E1F-BC7E-4110-9FDC-644D9C754992}" type="presParOf" srcId="{E2B1524B-922D-4086-8287-3A2A4E05F1C8}" destId="{426CE910-AABA-4099-99F3-91C881DC05F7}" srcOrd="1" destOrd="0" presId="urn:microsoft.com/office/officeart/2005/8/layout/vList4"/>
    <dgm:cxn modelId="{BEA3A3E0-142F-47AD-AF6B-595C90B58562}" type="presParOf" srcId="{E2B1524B-922D-4086-8287-3A2A4E05F1C8}" destId="{A7826B8B-7E84-4A38-B3C1-D5E043BE53E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C63CDD-48D2-4E9A-B024-F35D7F394F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24382B3-2545-439D-9B9F-1AC7D88696EF}">
      <dgm:prSet phldrT="[Text]"/>
      <dgm:spPr/>
      <dgm:t>
        <a:bodyPr/>
        <a:lstStyle/>
        <a:p>
          <a:r>
            <a:rPr lang="id-ID" dirty="0" smtClean="0"/>
            <a:t>Teknologi informasi</a:t>
          </a:r>
          <a:endParaRPr lang="id-ID" dirty="0"/>
        </a:p>
      </dgm:t>
    </dgm:pt>
    <dgm:pt modelId="{807ECE9E-A6D8-4183-A757-B8C52F8D8A76}" type="parTrans" cxnId="{E17A6D06-024E-4EA2-B6DE-3F0445BFF1F0}">
      <dgm:prSet/>
      <dgm:spPr/>
      <dgm:t>
        <a:bodyPr/>
        <a:lstStyle/>
        <a:p>
          <a:endParaRPr lang="id-ID"/>
        </a:p>
      </dgm:t>
    </dgm:pt>
    <dgm:pt modelId="{07777CA5-878B-4C73-9D16-6B677396F764}" type="sibTrans" cxnId="{E17A6D06-024E-4EA2-B6DE-3F0445BFF1F0}">
      <dgm:prSet/>
      <dgm:spPr/>
      <dgm:t>
        <a:bodyPr/>
        <a:lstStyle/>
        <a:p>
          <a:endParaRPr lang="id-ID"/>
        </a:p>
      </dgm:t>
    </dgm:pt>
    <dgm:pt modelId="{01A0CD34-B02A-4925-99F0-A46563F8D4D8}">
      <dgm:prSet phldrT="[Text]"/>
      <dgm:spPr/>
      <dgm:t>
        <a:bodyPr/>
        <a:lstStyle/>
        <a:p>
          <a:r>
            <a:rPr lang="id-ID" dirty="0" smtClean="0"/>
            <a:t>Segala hal yang berkaitan dgn proses, penggunaan sbg alat bantu, manipulasi dan pengelolaan informasi dan</a:t>
          </a:r>
          <a:endParaRPr lang="id-ID" dirty="0"/>
        </a:p>
      </dgm:t>
    </dgm:pt>
    <dgm:pt modelId="{CEEB215C-51B5-428C-BE17-54E4912F8762}" type="parTrans" cxnId="{23D11774-7A96-4052-8AD9-5985792A8785}">
      <dgm:prSet/>
      <dgm:spPr/>
      <dgm:t>
        <a:bodyPr/>
        <a:lstStyle/>
        <a:p>
          <a:endParaRPr lang="id-ID"/>
        </a:p>
      </dgm:t>
    </dgm:pt>
    <dgm:pt modelId="{9337F1DD-5BAB-4AB1-8F8E-6FE4C5D1CBE4}" type="sibTrans" cxnId="{23D11774-7A96-4052-8AD9-5985792A8785}">
      <dgm:prSet/>
      <dgm:spPr/>
      <dgm:t>
        <a:bodyPr/>
        <a:lstStyle/>
        <a:p>
          <a:endParaRPr lang="id-ID"/>
        </a:p>
      </dgm:t>
    </dgm:pt>
    <dgm:pt modelId="{6C99F0FF-70B4-46F6-A6F7-00608F7944A8}">
      <dgm:prSet phldrT="[Text]"/>
      <dgm:spPr/>
      <dgm:t>
        <a:bodyPr/>
        <a:lstStyle/>
        <a:p>
          <a:r>
            <a:rPr lang="id-ID" dirty="0" smtClean="0"/>
            <a:t>Teknologi komunikasi</a:t>
          </a:r>
          <a:endParaRPr lang="id-ID" dirty="0"/>
        </a:p>
      </dgm:t>
    </dgm:pt>
    <dgm:pt modelId="{69C556D3-1524-407B-B0CE-A14A257F2848}" type="parTrans" cxnId="{5A34E1EF-129B-452C-93AC-1F4C4734EBA5}">
      <dgm:prSet/>
      <dgm:spPr/>
      <dgm:t>
        <a:bodyPr/>
        <a:lstStyle/>
        <a:p>
          <a:endParaRPr lang="id-ID"/>
        </a:p>
      </dgm:t>
    </dgm:pt>
    <dgm:pt modelId="{08B53786-80C7-46F2-A0F1-BD716E410FF6}" type="sibTrans" cxnId="{5A34E1EF-129B-452C-93AC-1F4C4734EBA5}">
      <dgm:prSet/>
      <dgm:spPr/>
      <dgm:t>
        <a:bodyPr/>
        <a:lstStyle/>
        <a:p>
          <a:endParaRPr lang="id-ID"/>
        </a:p>
      </dgm:t>
    </dgm:pt>
    <dgm:pt modelId="{B8DBFBE3-3789-41A3-9E01-C84C80F913CA}">
      <dgm:prSet phldrT="[Text]"/>
      <dgm:spPr/>
      <dgm:t>
        <a:bodyPr/>
        <a:lstStyle/>
        <a:p>
          <a:r>
            <a:rPr lang="id-ID" dirty="0" smtClean="0"/>
            <a:t>Segala sesuatu yg berkaitan dengan penggunaan alat bantu untuk memproses dan mentransfer data dari perangkat yg satu ke lainnya</a:t>
          </a:r>
          <a:endParaRPr lang="id-ID" dirty="0"/>
        </a:p>
      </dgm:t>
    </dgm:pt>
    <dgm:pt modelId="{55EC29D8-5F5C-467D-8F54-B147DB0297DC}" type="parTrans" cxnId="{12050608-4E3C-4B61-9702-155E651E3EF3}">
      <dgm:prSet/>
      <dgm:spPr/>
      <dgm:t>
        <a:bodyPr/>
        <a:lstStyle/>
        <a:p>
          <a:endParaRPr lang="id-ID"/>
        </a:p>
      </dgm:t>
    </dgm:pt>
    <dgm:pt modelId="{EA5B5D8F-37C9-42AB-B622-5B3A045A43DB}" type="sibTrans" cxnId="{12050608-4E3C-4B61-9702-155E651E3EF3}">
      <dgm:prSet/>
      <dgm:spPr/>
      <dgm:t>
        <a:bodyPr/>
        <a:lstStyle/>
        <a:p>
          <a:endParaRPr lang="id-ID"/>
        </a:p>
      </dgm:t>
    </dgm:pt>
    <dgm:pt modelId="{A38A4672-E275-49F4-86EC-A420867EEE80}" type="pres">
      <dgm:prSet presAssocID="{F5C63CDD-48D2-4E9A-B024-F35D7F394F69}" presName="linear" presStyleCnt="0">
        <dgm:presLayoutVars>
          <dgm:animLvl val="lvl"/>
          <dgm:resizeHandles val="exact"/>
        </dgm:presLayoutVars>
      </dgm:prSet>
      <dgm:spPr/>
    </dgm:pt>
    <dgm:pt modelId="{8892E69E-DFCE-4BC5-B77F-591E184D303D}" type="pres">
      <dgm:prSet presAssocID="{324382B3-2545-439D-9B9F-1AC7D88696E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A7B3CD-9EF0-4BBE-B9E4-282B919296C3}" type="pres">
      <dgm:prSet presAssocID="{324382B3-2545-439D-9B9F-1AC7D88696E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D39FFE-DB37-4E2A-8B25-5F624F8710A3}" type="pres">
      <dgm:prSet presAssocID="{6C99F0FF-70B4-46F6-A6F7-00608F7944A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BADE79-6569-4B53-A771-584A3B1663CE}" type="pres">
      <dgm:prSet presAssocID="{6C99F0FF-70B4-46F6-A6F7-00608F7944A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2EB67FF-8304-4FD8-B921-15773972E727}" type="presOf" srcId="{F5C63CDD-48D2-4E9A-B024-F35D7F394F69}" destId="{A38A4672-E275-49F4-86EC-A420867EEE80}" srcOrd="0" destOrd="0" presId="urn:microsoft.com/office/officeart/2005/8/layout/vList2"/>
    <dgm:cxn modelId="{D27ACDF8-AA24-4568-8FBA-A672EE19CCF2}" type="presOf" srcId="{01A0CD34-B02A-4925-99F0-A46563F8D4D8}" destId="{05A7B3CD-9EF0-4BBE-B9E4-282B919296C3}" srcOrd="0" destOrd="0" presId="urn:microsoft.com/office/officeart/2005/8/layout/vList2"/>
    <dgm:cxn modelId="{23D11774-7A96-4052-8AD9-5985792A8785}" srcId="{324382B3-2545-439D-9B9F-1AC7D88696EF}" destId="{01A0CD34-B02A-4925-99F0-A46563F8D4D8}" srcOrd="0" destOrd="0" parTransId="{CEEB215C-51B5-428C-BE17-54E4912F8762}" sibTransId="{9337F1DD-5BAB-4AB1-8F8E-6FE4C5D1CBE4}"/>
    <dgm:cxn modelId="{5A34E1EF-129B-452C-93AC-1F4C4734EBA5}" srcId="{F5C63CDD-48D2-4E9A-B024-F35D7F394F69}" destId="{6C99F0FF-70B4-46F6-A6F7-00608F7944A8}" srcOrd="1" destOrd="0" parTransId="{69C556D3-1524-407B-B0CE-A14A257F2848}" sibTransId="{08B53786-80C7-46F2-A0F1-BD716E410FF6}"/>
    <dgm:cxn modelId="{E00D5424-7A91-468F-9758-C4EA24DAD97E}" type="presOf" srcId="{324382B3-2545-439D-9B9F-1AC7D88696EF}" destId="{8892E69E-DFCE-4BC5-B77F-591E184D303D}" srcOrd="0" destOrd="0" presId="urn:microsoft.com/office/officeart/2005/8/layout/vList2"/>
    <dgm:cxn modelId="{E17A6D06-024E-4EA2-B6DE-3F0445BFF1F0}" srcId="{F5C63CDD-48D2-4E9A-B024-F35D7F394F69}" destId="{324382B3-2545-439D-9B9F-1AC7D88696EF}" srcOrd="0" destOrd="0" parTransId="{807ECE9E-A6D8-4183-A757-B8C52F8D8A76}" sibTransId="{07777CA5-878B-4C73-9D16-6B677396F764}"/>
    <dgm:cxn modelId="{ACDD20B6-A730-4E66-844A-6A759CEA9F31}" type="presOf" srcId="{6C99F0FF-70B4-46F6-A6F7-00608F7944A8}" destId="{25D39FFE-DB37-4E2A-8B25-5F624F8710A3}" srcOrd="0" destOrd="0" presId="urn:microsoft.com/office/officeart/2005/8/layout/vList2"/>
    <dgm:cxn modelId="{20487B00-344F-455F-BE9B-84C22EF9ACC7}" type="presOf" srcId="{B8DBFBE3-3789-41A3-9E01-C84C80F913CA}" destId="{5ABADE79-6569-4B53-A771-584A3B1663CE}" srcOrd="0" destOrd="0" presId="urn:microsoft.com/office/officeart/2005/8/layout/vList2"/>
    <dgm:cxn modelId="{12050608-4E3C-4B61-9702-155E651E3EF3}" srcId="{6C99F0FF-70B4-46F6-A6F7-00608F7944A8}" destId="{B8DBFBE3-3789-41A3-9E01-C84C80F913CA}" srcOrd="0" destOrd="0" parTransId="{55EC29D8-5F5C-467D-8F54-B147DB0297DC}" sibTransId="{EA5B5D8F-37C9-42AB-B622-5B3A045A43DB}"/>
    <dgm:cxn modelId="{E89F7ABC-697E-4023-A2CA-8D960A37EE47}" type="presParOf" srcId="{A38A4672-E275-49F4-86EC-A420867EEE80}" destId="{8892E69E-DFCE-4BC5-B77F-591E184D303D}" srcOrd="0" destOrd="0" presId="urn:microsoft.com/office/officeart/2005/8/layout/vList2"/>
    <dgm:cxn modelId="{6C036D39-DDB2-4C43-A2A4-561E818186BA}" type="presParOf" srcId="{A38A4672-E275-49F4-86EC-A420867EEE80}" destId="{05A7B3CD-9EF0-4BBE-B9E4-282B919296C3}" srcOrd="1" destOrd="0" presId="urn:microsoft.com/office/officeart/2005/8/layout/vList2"/>
    <dgm:cxn modelId="{ACDDCF95-960B-4823-BDB6-53A03D7B4B65}" type="presParOf" srcId="{A38A4672-E275-49F4-86EC-A420867EEE80}" destId="{25D39FFE-DB37-4E2A-8B25-5F624F8710A3}" srcOrd="2" destOrd="0" presId="urn:microsoft.com/office/officeart/2005/8/layout/vList2"/>
    <dgm:cxn modelId="{E70A427D-C2A6-46E0-856E-96177A57D154}" type="presParOf" srcId="{A38A4672-E275-49F4-86EC-A420867EEE80}" destId="{5ABADE79-6569-4B53-A771-584A3B1663C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02557D-2DB2-4F84-90C4-668114C5368D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BB90AE8-95EF-4AEE-ACDE-580A5C9EAAD1}">
      <dgm:prSet phldrT="[Text]" custT="1"/>
      <dgm:spPr/>
      <dgm:t>
        <a:bodyPr/>
        <a:lstStyle/>
        <a:p>
          <a:r>
            <a:rPr lang="id-ID" sz="2800" dirty="0" smtClean="0">
              <a:latin typeface="Aharoni" pitchFamily="2" charset="-79"/>
              <a:cs typeface="Aharoni" pitchFamily="2" charset="-79"/>
            </a:rPr>
            <a:t>Teknologi informasi komunikasi</a:t>
          </a:r>
          <a:endParaRPr lang="id-ID" sz="2800" dirty="0">
            <a:latin typeface="Aharoni" pitchFamily="2" charset="-79"/>
            <a:cs typeface="Aharoni" pitchFamily="2" charset="-79"/>
          </a:endParaRPr>
        </a:p>
      </dgm:t>
    </dgm:pt>
    <dgm:pt modelId="{DE99658E-F346-40C9-9614-3E7DBC405D28}" type="parTrans" cxnId="{990DF0FB-E79B-40CC-B9DD-322284ED0114}">
      <dgm:prSet/>
      <dgm:spPr/>
      <dgm:t>
        <a:bodyPr/>
        <a:lstStyle/>
        <a:p>
          <a:endParaRPr lang="id-ID"/>
        </a:p>
      </dgm:t>
    </dgm:pt>
    <dgm:pt modelId="{F25E87D8-FB62-4C6A-8A12-9784EFA4F455}" type="sibTrans" cxnId="{990DF0FB-E79B-40CC-B9DD-322284ED0114}">
      <dgm:prSet/>
      <dgm:spPr/>
      <dgm:t>
        <a:bodyPr/>
        <a:lstStyle/>
        <a:p>
          <a:endParaRPr lang="id-ID"/>
        </a:p>
      </dgm:t>
    </dgm:pt>
    <dgm:pt modelId="{72856558-31FD-48A2-8A3E-DE443DE37E38}">
      <dgm:prSet phldrT="[Text]" phldr="1"/>
      <dgm:spPr/>
      <dgm:t>
        <a:bodyPr/>
        <a:lstStyle/>
        <a:p>
          <a:endParaRPr lang="id-ID" sz="1100" dirty="0"/>
        </a:p>
      </dgm:t>
    </dgm:pt>
    <dgm:pt modelId="{79437258-9674-4A84-9470-7CFC38A3D42B}" type="parTrans" cxnId="{FD5991E6-B495-4242-A240-8719980A7896}">
      <dgm:prSet/>
      <dgm:spPr/>
      <dgm:t>
        <a:bodyPr/>
        <a:lstStyle/>
        <a:p>
          <a:endParaRPr lang="id-ID"/>
        </a:p>
      </dgm:t>
    </dgm:pt>
    <dgm:pt modelId="{86C25BFF-2D32-430A-87DA-65F8B5233558}" type="sibTrans" cxnId="{FD5991E6-B495-4242-A240-8719980A7896}">
      <dgm:prSet/>
      <dgm:spPr/>
      <dgm:t>
        <a:bodyPr/>
        <a:lstStyle/>
        <a:p>
          <a:endParaRPr lang="id-ID"/>
        </a:p>
      </dgm:t>
    </dgm:pt>
    <dgm:pt modelId="{28EFF38A-9F08-4A8B-9C74-A2E467A3EC65}">
      <dgm:prSet phldrT="[Text]" custT="1"/>
      <dgm:spPr/>
      <dgm:t>
        <a:bodyPr/>
        <a:lstStyle/>
        <a:p>
          <a:r>
            <a:rPr lang="id-ID" sz="2400" dirty="0" smtClean="0">
              <a:latin typeface="Britannic Bold" pitchFamily="34" charset="0"/>
            </a:rPr>
            <a:t>Segala kegiatan yang terkait dengan pemrosesan, manipulasi, pengelolaan dan pemindahan informasi antar media</a:t>
          </a:r>
          <a:endParaRPr lang="id-ID" sz="2400" dirty="0">
            <a:latin typeface="Britannic Bold" pitchFamily="34" charset="0"/>
          </a:endParaRPr>
        </a:p>
      </dgm:t>
    </dgm:pt>
    <dgm:pt modelId="{E2A67F17-C35F-4BCD-A6B8-999A926CA1A9}" type="parTrans" cxnId="{C9ED4157-B581-4B7C-8BE5-EF8937B9AB79}">
      <dgm:prSet/>
      <dgm:spPr/>
      <dgm:t>
        <a:bodyPr/>
        <a:lstStyle/>
        <a:p>
          <a:endParaRPr lang="id-ID"/>
        </a:p>
      </dgm:t>
    </dgm:pt>
    <dgm:pt modelId="{128547E5-E6B5-4A7F-A62D-F8237AED1CAD}" type="sibTrans" cxnId="{C9ED4157-B581-4B7C-8BE5-EF8937B9AB79}">
      <dgm:prSet/>
      <dgm:spPr/>
      <dgm:t>
        <a:bodyPr/>
        <a:lstStyle/>
        <a:p>
          <a:endParaRPr lang="id-ID"/>
        </a:p>
      </dgm:t>
    </dgm:pt>
    <dgm:pt modelId="{692F5151-C265-4E89-B0D4-745B7A26697D}">
      <dgm:prSet phldrT="[Text]" phldr="1"/>
      <dgm:spPr/>
      <dgm:t>
        <a:bodyPr/>
        <a:lstStyle/>
        <a:p>
          <a:endParaRPr lang="id-ID" sz="1200"/>
        </a:p>
      </dgm:t>
    </dgm:pt>
    <dgm:pt modelId="{1DD5F179-7E68-4DD9-B624-69F2BB32694D}" type="parTrans" cxnId="{A384588C-9F7A-4DD2-AC7F-C1B76106DD26}">
      <dgm:prSet/>
      <dgm:spPr/>
      <dgm:t>
        <a:bodyPr/>
        <a:lstStyle/>
        <a:p>
          <a:endParaRPr lang="id-ID"/>
        </a:p>
      </dgm:t>
    </dgm:pt>
    <dgm:pt modelId="{63D0AFB9-C9F4-4666-967A-3CB9A41AC142}" type="sibTrans" cxnId="{A384588C-9F7A-4DD2-AC7F-C1B76106DD26}">
      <dgm:prSet/>
      <dgm:spPr/>
      <dgm:t>
        <a:bodyPr/>
        <a:lstStyle/>
        <a:p>
          <a:endParaRPr lang="id-ID"/>
        </a:p>
      </dgm:t>
    </dgm:pt>
    <dgm:pt modelId="{89FB65D3-C31E-41E3-9C87-52BE8A7CCDC2}" type="pres">
      <dgm:prSet presAssocID="{8902557D-2DB2-4F84-90C4-668114C5368D}" presName="Name0" presStyleCnt="0">
        <dgm:presLayoutVars>
          <dgm:chMax val="7"/>
          <dgm:chPref val="5"/>
        </dgm:presLayoutVars>
      </dgm:prSet>
      <dgm:spPr/>
    </dgm:pt>
    <dgm:pt modelId="{774E8F7F-F76E-4CEC-BCDA-8E70C9F7A6F8}" type="pres">
      <dgm:prSet presAssocID="{8902557D-2DB2-4F84-90C4-668114C5368D}" presName="arrowNode" presStyleLbl="node1" presStyleIdx="0" presStyleCnt="1" custScaleX="80184" custScaleY="80748" custLinFactNeighborX="1757" custLinFactNeighborY="-2584"/>
      <dgm:spPr/>
    </dgm:pt>
    <dgm:pt modelId="{149B9F3C-76E8-4AAE-833C-66A2D420D588}" type="pres">
      <dgm:prSet presAssocID="{8BB90AE8-95EF-4AEE-ACDE-580A5C9EAAD1}" presName="txNode1" presStyleLbl="revTx" presStyleIdx="0" presStyleCnt="2" custScaleX="123553" custScaleY="96831">
        <dgm:presLayoutVars>
          <dgm:bulletEnabled val="1"/>
        </dgm:presLayoutVars>
      </dgm:prSet>
      <dgm:spPr/>
    </dgm:pt>
    <dgm:pt modelId="{28C03671-B113-457D-8B06-D02525F2D161}" type="pres">
      <dgm:prSet presAssocID="{28EFF38A-9F08-4A8B-9C74-A2E467A3EC65}" presName="txNode2" presStyleLbl="revTx" presStyleIdx="1" presStyleCnt="2" custScaleX="182982" custScaleY="12728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8AE7FF4-E674-4D09-98ED-952BD0E78294}" type="presOf" srcId="{692F5151-C265-4E89-B0D4-745B7A26697D}" destId="{28C03671-B113-457D-8B06-D02525F2D161}" srcOrd="0" destOrd="1" presId="urn:microsoft.com/office/officeart/2009/3/layout/DescendingProcess"/>
    <dgm:cxn modelId="{FD5991E6-B495-4242-A240-8719980A7896}" srcId="{8BB90AE8-95EF-4AEE-ACDE-580A5C9EAAD1}" destId="{72856558-31FD-48A2-8A3E-DE443DE37E38}" srcOrd="0" destOrd="0" parTransId="{79437258-9674-4A84-9470-7CFC38A3D42B}" sibTransId="{86C25BFF-2D32-430A-87DA-65F8B5233558}"/>
    <dgm:cxn modelId="{156FCB48-8A04-42C7-A549-64590CDE90E5}" type="presOf" srcId="{28EFF38A-9F08-4A8B-9C74-A2E467A3EC65}" destId="{28C03671-B113-457D-8B06-D02525F2D161}" srcOrd="0" destOrd="0" presId="urn:microsoft.com/office/officeart/2009/3/layout/DescendingProcess"/>
    <dgm:cxn modelId="{990DF0FB-E79B-40CC-B9DD-322284ED0114}" srcId="{8902557D-2DB2-4F84-90C4-668114C5368D}" destId="{8BB90AE8-95EF-4AEE-ACDE-580A5C9EAAD1}" srcOrd="0" destOrd="0" parTransId="{DE99658E-F346-40C9-9614-3E7DBC405D28}" sibTransId="{F25E87D8-FB62-4C6A-8A12-9784EFA4F455}"/>
    <dgm:cxn modelId="{99EE81B0-5D4D-44B9-8FA6-8CA68B516C66}" type="presOf" srcId="{8BB90AE8-95EF-4AEE-ACDE-580A5C9EAAD1}" destId="{149B9F3C-76E8-4AAE-833C-66A2D420D588}" srcOrd="0" destOrd="0" presId="urn:microsoft.com/office/officeart/2009/3/layout/DescendingProcess"/>
    <dgm:cxn modelId="{37D1523B-C485-4D77-8144-B3FE9E346122}" type="presOf" srcId="{8902557D-2DB2-4F84-90C4-668114C5368D}" destId="{89FB65D3-C31E-41E3-9C87-52BE8A7CCDC2}" srcOrd="0" destOrd="0" presId="urn:microsoft.com/office/officeart/2009/3/layout/DescendingProcess"/>
    <dgm:cxn modelId="{A384588C-9F7A-4DD2-AC7F-C1B76106DD26}" srcId="{28EFF38A-9F08-4A8B-9C74-A2E467A3EC65}" destId="{692F5151-C265-4E89-B0D4-745B7A26697D}" srcOrd="0" destOrd="0" parTransId="{1DD5F179-7E68-4DD9-B624-69F2BB32694D}" sibTransId="{63D0AFB9-C9F4-4666-967A-3CB9A41AC142}"/>
    <dgm:cxn modelId="{C9ED4157-B581-4B7C-8BE5-EF8937B9AB79}" srcId="{8902557D-2DB2-4F84-90C4-668114C5368D}" destId="{28EFF38A-9F08-4A8B-9C74-A2E467A3EC65}" srcOrd="1" destOrd="0" parTransId="{E2A67F17-C35F-4BCD-A6B8-999A926CA1A9}" sibTransId="{128547E5-E6B5-4A7F-A62D-F8237AED1CAD}"/>
    <dgm:cxn modelId="{6A0C24FE-6F0E-4851-B886-99A1946360FE}" type="presOf" srcId="{72856558-31FD-48A2-8A3E-DE443DE37E38}" destId="{149B9F3C-76E8-4AAE-833C-66A2D420D588}" srcOrd="0" destOrd="1" presId="urn:microsoft.com/office/officeart/2009/3/layout/DescendingProcess"/>
    <dgm:cxn modelId="{DC98A968-45DA-4982-B28B-FA79BBA3EA99}" type="presParOf" srcId="{89FB65D3-C31E-41E3-9C87-52BE8A7CCDC2}" destId="{774E8F7F-F76E-4CEC-BCDA-8E70C9F7A6F8}" srcOrd="0" destOrd="0" presId="urn:microsoft.com/office/officeart/2009/3/layout/DescendingProcess"/>
    <dgm:cxn modelId="{4F72C206-2884-4A2E-B73C-0EBFD468B61A}" type="presParOf" srcId="{89FB65D3-C31E-41E3-9C87-52BE8A7CCDC2}" destId="{149B9F3C-76E8-4AAE-833C-66A2D420D588}" srcOrd="1" destOrd="0" presId="urn:microsoft.com/office/officeart/2009/3/layout/DescendingProcess"/>
    <dgm:cxn modelId="{176CCB18-7F49-41A4-9BB7-A18552DD1C75}" type="presParOf" srcId="{89FB65D3-C31E-41E3-9C87-52BE8A7CCDC2}" destId="{28C03671-B113-457D-8B06-D02525F2D161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6EF3F1-34CA-42D8-8791-35F102E2513A}" type="doc">
      <dgm:prSet loTypeId="urn:microsoft.com/office/officeart/2005/8/layout/hierarchy6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2B2BE06-B3DA-4689-B386-B1FC9E55791C}">
      <dgm:prSet phldrT="[Text]" custT="1"/>
      <dgm:spPr/>
      <dgm:t>
        <a:bodyPr/>
        <a:lstStyle/>
        <a:p>
          <a:r>
            <a:rPr lang="en-US" sz="1600" b="1" dirty="0">
              <a:solidFill>
                <a:srgbClr val="002060"/>
              </a:solidFill>
            </a:rPr>
            <a:t>LAYANAN  KATALOG  PERPUSTAKAAN NASIONAL</a:t>
          </a:r>
        </a:p>
      </dgm:t>
    </dgm:pt>
    <dgm:pt modelId="{8BEF35C7-9242-4592-9083-8244C38B65EB}" type="parTrans" cxnId="{2B62BD89-0071-434A-BD3B-B937A29002AC}">
      <dgm:prSet/>
      <dgm:spPr/>
      <dgm:t>
        <a:bodyPr/>
        <a:lstStyle/>
        <a:p>
          <a:endParaRPr lang="en-US"/>
        </a:p>
      </dgm:t>
    </dgm:pt>
    <dgm:pt modelId="{485C6F5F-C211-4EB6-B46F-8136DBDD6EC8}" type="sibTrans" cxnId="{2B62BD89-0071-434A-BD3B-B937A29002AC}">
      <dgm:prSet/>
      <dgm:spPr/>
      <dgm:t>
        <a:bodyPr/>
        <a:lstStyle/>
        <a:p>
          <a:endParaRPr lang="en-US"/>
        </a:p>
      </dgm:t>
    </dgm:pt>
    <dgm:pt modelId="{3CB3634E-689D-427E-8D7D-CDC739461B31}">
      <dgm:prSet phldrT="[Text]"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</a:rPr>
            <a:t>BNI</a:t>
          </a:r>
        </a:p>
      </dgm:t>
    </dgm:pt>
    <dgm:pt modelId="{0097DE56-9E1D-432D-9326-C8636DD9537D}" type="parTrans" cxnId="{A2520141-5483-4EDA-986A-20E37F74C522}">
      <dgm:prSet/>
      <dgm:spPr/>
      <dgm:t>
        <a:bodyPr/>
        <a:lstStyle/>
        <a:p>
          <a:endParaRPr lang="en-US"/>
        </a:p>
      </dgm:t>
    </dgm:pt>
    <dgm:pt modelId="{74205016-ED88-452E-9345-51D84571BEA1}" type="sibTrans" cxnId="{A2520141-5483-4EDA-986A-20E37F74C522}">
      <dgm:prSet/>
      <dgm:spPr/>
      <dgm:t>
        <a:bodyPr/>
        <a:lstStyle/>
        <a:p>
          <a:endParaRPr lang="en-US"/>
        </a:p>
      </dgm:t>
    </dgm:pt>
    <dgm:pt modelId="{E42C4729-1639-4995-A587-BD242604C063}">
      <dgm:prSet phldrT="[Text]"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</a:rPr>
            <a:t>B</a:t>
          </a:r>
          <a:r>
            <a:rPr lang="id-ID" sz="2800" dirty="0">
              <a:solidFill>
                <a:srgbClr val="002060"/>
              </a:solidFill>
            </a:rPr>
            <a:t>i</a:t>
          </a:r>
          <a:r>
            <a:rPr lang="en-US" sz="2800" dirty="0">
              <a:solidFill>
                <a:srgbClr val="002060"/>
              </a:solidFill>
            </a:rPr>
            <a:t>D</a:t>
          </a:r>
        </a:p>
      </dgm:t>
    </dgm:pt>
    <dgm:pt modelId="{F48929FE-C81B-475D-8FB6-81661F3B63AA}" type="parTrans" cxnId="{A3904C88-28F8-41A4-A0FF-7BD4097C96CE}">
      <dgm:prSet/>
      <dgm:spPr/>
      <dgm:t>
        <a:bodyPr/>
        <a:lstStyle/>
        <a:p>
          <a:endParaRPr lang="en-US"/>
        </a:p>
      </dgm:t>
    </dgm:pt>
    <dgm:pt modelId="{4F053CAE-E870-4A90-997C-7ADD5490FA64}" type="sibTrans" cxnId="{A3904C88-28F8-41A4-A0FF-7BD4097C96CE}">
      <dgm:prSet/>
      <dgm:spPr/>
      <dgm:t>
        <a:bodyPr/>
        <a:lstStyle/>
        <a:p>
          <a:endParaRPr lang="en-US"/>
        </a:p>
      </dgm:t>
    </dgm:pt>
    <dgm:pt modelId="{099EE4B0-8EA0-47F4-9C5E-0B2E5A74FDD8}">
      <dgm:prSet phldrT="[Text]"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</a:rPr>
            <a:t>B</a:t>
          </a:r>
          <a:r>
            <a:rPr lang="id-ID" sz="2800" dirty="0">
              <a:solidFill>
                <a:srgbClr val="002060"/>
              </a:solidFill>
            </a:rPr>
            <a:t>i</a:t>
          </a:r>
          <a:r>
            <a:rPr lang="en-US" sz="2800" dirty="0">
              <a:solidFill>
                <a:srgbClr val="002060"/>
              </a:solidFill>
            </a:rPr>
            <a:t>D</a:t>
          </a:r>
        </a:p>
      </dgm:t>
    </dgm:pt>
    <dgm:pt modelId="{DD116C7A-501D-4ADA-8D84-3AFAB5187AEE}" type="parTrans" cxnId="{8815B29D-6A84-4928-A685-CDC7A77B0BBD}">
      <dgm:prSet/>
      <dgm:spPr/>
      <dgm:t>
        <a:bodyPr/>
        <a:lstStyle/>
        <a:p>
          <a:endParaRPr lang="en-US"/>
        </a:p>
      </dgm:t>
    </dgm:pt>
    <dgm:pt modelId="{B25B81D6-E160-44C5-BED0-5364165BFD8F}" type="sibTrans" cxnId="{8815B29D-6A84-4928-A685-CDC7A77B0BBD}">
      <dgm:prSet/>
      <dgm:spPr/>
      <dgm:t>
        <a:bodyPr/>
        <a:lstStyle/>
        <a:p>
          <a:endParaRPr lang="en-US"/>
        </a:p>
      </dgm:t>
    </dgm:pt>
    <dgm:pt modelId="{E8FFB794-80E4-458A-8035-6B3730835370}">
      <dgm:prSet phldrT="[Text]" custT="1"/>
      <dgm:spPr/>
      <dgm:t>
        <a:bodyPr/>
        <a:lstStyle/>
        <a:p>
          <a:r>
            <a:rPr lang="en-US" sz="2800" dirty="0">
              <a:solidFill>
                <a:schemeClr val="accent1">
                  <a:lumMod val="50000"/>
                </a:schemeClr>
              </a:solidFill>
            </a:rPr>
            <a:t>KIN</a:t>
          </a:r>
        </a:p>
      </dgm:t>
    </dgm:pt>
    <dgm:pt modelId="{866ADD02-F9BD-4305-AB30-12947145D238}" type="parTrans" cxnId="{69FEAE25-1181-4BB8-8A4E-D16BC50E3284}">
      <dgm:prSet/>
      <dgm:spPr/>
      <dgm:t>
        <a:bodyPr/>
        <a:lstStyle/>
        <a:p>
          <a:endParaRPr lang="en-US"/>
        </a:p>
      </dgm:t>
    </dgm:pt>
    <dgm:pt modelId="{BEBD0A8F-3A5B-4BA8-A9FD-E97631B6B8A8}" type="sibTrans" cxnId="{69FEAE25-1181-4BB8-8A4E-D16BC50E3284}">
      <dgm:prSet/>
      <dgm:spPr/>
      <dgm:t>
        <a:bodyPr/>
        <a:lstStyle/>
        <a:p>
          <a:endParaRPr lang="en-US"/>
        </a:p>
      </dgm:t>
    </dgm:pt>
    <dgm:pt modelId="{4D26D3A7-5F48-4C75-8426-F4F9A2834447}">
      <dgm:prSet phldrT="[Text]" custT="1"/>
      <dgm:spPr/>
      <dgm:t>
        <a:bodyPr/>
        <a:lstStyle/>
        <a:p>
          <a:r>
            <a:rPr lang="en-US" sz="2800" dirty="0">
              <a:solidFill>
                <a:schemeClr val="accent1">
                  <a:lumMod val="50000"/>
                </a:schemeClr>
              </a:solidFill>
            </a:rPr>
            <a:t>KID</a:t>
          </a:r>
        </a:p>
      </dgm:t>
    </dgm:pt>
    <dgm:pt modelId="{CD51C301-117E-416C-8F15-70F166C256F9}" type="parTrans" cxnId="{2D92C35E-60CF-4DBB-8229-5FBF6C537B35}">
      <dgm:prSet/>
      <dgm:spPr/>
      <dgm:t>
        <a:bodyPr/>
        <a:lstStyle/>
        <a:p>
          <a:endParaRPr lang="en-US"/>
        </a:p>
      </dgm:t>
    </dgm:pt>
    <dgm:pt modelId="{22870987-1727-4C62-9410-3CBA4D7E7628}" type="sibTrans" cxnId="{2D92C35E-60CF-4DBB-8229-5FBF6C537B35}">
      <dgm:prSet/>
      <dgm:spPr/>
      <dgm:t>
        <a:bodyPr/>
        <a:lstStyle/>
        <a:p>
          <a:endParaRPr lang="en-US"/>
        </a:p>
      </dgm:t>
    </dgm:pt>
    <dgm:pt modelId="{9BA4CF2F-BB16-40BF-80CE-2251757E29AE}">
      <dgm:prSet custT="1"/>
      <dgm:spPr/>
      <dgm:t>
        <a:bodyPr/>
        <a:lstStyle/>
        <a:p>
          <a:r>
            <a:rPr lang="en-US" sz="2800" dirty="0">
              <a:solidFill>
                <a:schemeClr val="accent1">
                  <a:lumMod val="50000"/>
                </a:schemeClr>
              </a:solidFill>
            </a:rPr>
            <a:t>KID</a:t>
          </a:r>
        </a:p>
      </dgm:t>
    </dgm:pt>
    <dgm:pt modelId="{374D6EC2-0FCF-4C53-A45A-0AB2FA5736A4}" type="parTrans" cxnId="{8F600D07-07B6-4727-9984-DC637F432D9D}">
      <dgm:prSet/>
      <dgm:spPr/>
      <dgm:t>
        <a:bodyPr/>
        <a:lstStyle/>
        <a:p>
          <a:endParaRPr lang="en-US"/>
        </a:p>
      </dgm:t>
    </dgm:pt>
    <dgm:pt modelId="{21D72E0A-F675-4CEC-8683-EE4DEF957715}" type="sibTrans" cxnId="{8F600D07-07B6-4727-9984-DC637F432D9D}">
      <dgm:prSet/>
      <dgm:spPr/>
      <dgm:t>
        <a:bodyPr/>
        <a:lstStyle/>
        <a:p>
          <a:endParaRPr lang="en-US"/>
        </a:p>
      </dgm:t>
    </dgm:pt>
    <dgm:pt modelId="{6505D319-6297-4A0C-8E72-75582163C352}" type="pres">
      <dgm:prSet presAssocID="{2C6EF3F1-34CA-42D8-8791-35F102E2513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0306E1C-E2BC-4268-888A-25E16C6E2E43}" type="pres">
      <dgm:prSet presAssocID="{2C6EF3F1-34CA-42D8-8791-35F102E2513A}" presName="hierFlow" presStyleCnt="0"/>
      <dgm:spPr/>
    </dgm:pt>
    <dgm:pt modelId="{E7BC570B-3639-4896-B92D-9A792DE0D5E2}" type="pres">
      <dgm:prSet presAssocID="{2C6EF3F1-34CA-42D8-8791-35F102E2513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49F38D6-9ADC-41CB-8B55-ACB30C796BB7}" type="pres">
      <dgm:prSet presAssocID="{A2B2BE06-B3DA-4689-B386-B1FC9E55791C}" presName="Name14" presStyleCnt="0"/>
      <dgm:spPr/>
    </dgm:pt>
    <dgm:pt modelId="{4F6E7E12-1678-4AE2-AD87-9682604F21E0}" type="pres">
      <dgm:prSet presAssocID="{A2B2BE06-B3DA-4689-B386-B1FC9E55791C}" presName="level1Shape" presStyleLbl="node0" presStyleIdx="0" presStyleCnt="1" custScaleX="191072" custScaleY="18788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3143614-3D78-496C-A67E-2C0629F0C6D5}" type="pres">
      <dgm:prSet presAssocID="{A2B2BE06-B3DA-4689-B386-B1FC9E55791C}" presName="hierChild2" presStyleCnt="0"/>
      <dgm:spPr/>
    </dgm:pt>
    <dgm:pt modelId="{78F6CAC5-39DD-4C82-99A7-8299B124E26F}" type="pres">
      <dgm:prSet presAssocID="{0097DE56-9E1D-432D-9326-C8636DD9537D}" presName="Name19" presStyleLbl="parChTrans1D2" presStyleIdx="0" presStyleCnt="2"/>
      <dgm:spPr/>
      <dgm:t>
        <a:bodyPr/>
        <a:lstStyle/>
        <a:p>
          <a:endParaRPr lang="id-ID"/>
        </a:p>
      </dgm:t>
    </dgm:pt>
    <dgm:pt modelId="{CF3DEC6D-1825-4AEF-90F8-6029EAAB4E3F}" type="pres">
      <dgm:prSet presAssocID="{3CB3634E-689D-427E-8D7D-CDC739461B31}" presName="Name21" presStyleCnt="0"/>
      <dgm:spPr/>
    </dgm:pt>
    <dgm:pt modelId="{61B49077-347F-49EA-A882-5EFB0A68AB38}" type="pres">
      <dgm:prSet presAssocID="{3CB3634E-689D-427E-8D7D-CDC739461B31}" presName="level2Shape" presStyleLbl="node2" presStyleIdx="0" presStyleCnt="2"/>
      <dgm:spPr/>
      <dgm:t>
        <a:bodyPr/>
        <a:lstStyle/>
        <a:p>
          <a:endParaRPr lang="id-ID"/>
        </a:p>
      </dgm:t>
    </dgm:pt>
    <dgm:pt modelId="{B8EEE249-C0C2-4CCE-B3FC-C60F750DB8B3}" type="pres">
      <dgm:prSet presAssocID="{3CB3634E-689D-427E-8D7D-CDC739461B31}" presName="hierChild3" presStyleCnt="0"/>
      <dgm:spPr/>
    </dgm:pt>
    <dgm:pt modelId="{E9C29A06-C153-495D-AF9E-71EE0E87DCC1}" type="pres">
      <dgm:prSet presAssocID="{F48929FE-C81B-475D-8FB6-81661F3B63AA}" presName="Name19" presStyleLbl="parChTrans1D3" presStyleIdx="0" presStyleCnt="4"/>
      <dgm:spPr/>
      <dgm:t>
        <a:bodyPr/>
        <a:lstStyle/>
        <a:p>
          <a:endParaRPr lang="id-ID"/>
        </a:p>
      </dgm:t>
    </dgm:pt>
    <dgm:pt modelId="{29B33EFA-2F43-42CA-91A3-E89E206BEA53}" type="pres">
      <dgm:prSet presAssocID="{E42C4729-1639-4995-A587-BD242604C063}" presName="Name21" presStyleCnt="0"/>
      <dgm:spPr/>
    </dgm:pt>
    <dgm:pt modelId="{AEE80BE7-7BE0-4B4A-9921-AEA1EBD71A0A}" type="pres">
      <dgm:prSet presAssocID="{E42C4729-1639-4995-A587-BD242604C063}" presName="level2Shape" presStyleLbl="node3" presStyleIdx="0" presStyleCnt="4"/>
      <dgm:spPr/>
      <dgm:t>
        <a:bodyPr/>
        <a:lstStyle/>
        <a:p>
          <a:endParaRPr lang="id-ID"/>
        </a:p>
      </dgm:t>
    </dgm:pt>
    <dgm:pt modelId="{82665392-EBC8-4BFC-90E1-E8513302356F}" type="pres">
      <dgm:prSet presAssocID="{E42C4729-1639-4995-A587-BD242604C063}" presName="hierChild3" presStyleCnt="0"/>
      <dgm:spPr/>
    </dgm:pt>
    <dgm:pt modelId="{1D559E30-AD8A-410C-A8D2-C49459FD4700}" type="pres">
      <dgm:prSet presAssocID="{DD116C7A-501D-4ADA-8D84-3AFAB5187AEE}" presName="Name19" presStyleLbl="parChTrans1D3" presStyleIdx="1" presStyleCnt="4"/>
      <dgm:spPr/>
      <dgm:t>
        <a:bodyPr/>
        <a:lstStyle/>
        <a:p>
          <a:endParaRPr lang="id-ID"/>
        </a:p>
      </dgm:t>
    </dgm:pt>
    <dgm:pt modelId="{0CBBC400-7FE1-4E14-BD9A-200C949EB70A}" type="pres">
      <dgm:prSet presAssocID="{099EE4B0-8EA0-47F4-9C5E-0B2E5A74FDD8}" presName="Name21" presStyleCnt="0"/>
      <dgm:spPr/>
    </dgm:pt>
    <dgm:pt modelId="{CC8F4A12-BCEA-4F01-90D8-C63C2DE923C1}" type="pres">
      <dgm:prSet presAssocID="{099EE4B0-8EA0-47F4-9C5E-0B2E5A74FDD8}" presName="level2Shape" presStyleLbl="node3" presStyleIdx="1" presStyleCnt="4"/>
      <dgm:spPr/>
      <dgm:t>
        <a:bodyPr/>
        <a:lstStyle/>
        <a:p>
          <a:endParaRPr lang="id-ID"/>
        </a:p>
      </dgm:t>
    </dgm:pt>
    <dgm:pt modelId="{4517180A-38ED-4514-A6A2-A4B57C713310}" type="pres">
      <dgm:prSet presAssocID="{099EE4B0-8EA0-47F4-9C5E-0B2E5A74FDD8}" presName="hierChild3" presStyleCnt="0"/>
      <dgm:spPr/>
    </dgm:pt>
    <dgm:pt modelId="{83F38BBC-9FC1-4B78-8618-F08FEC91EDED}" type="pres">
      <dgm:prSet presAssocID="{866ADD02-F9BD-4305-AB30-12947145D238}" presName="Name19" presStyleLbl="parChTrans1D2" presStyleIdx="1" presStyleCnt="2"/>
      <dgm:spPr/>
      <dgm:t>
        <a:bodyPr/>
        <a:lstStyle/>
        <a:p>
          <a:endParaRPr lang="id-ID"/>
        </a:p>
      </dgm:t>
    </dgm:pt>
    <dgm:pt modelId="{EE1DE45C-21C7-4AC1-BFFE-663ADD3EA21A}" type="pres">
      <dgm:prSet presAssocID="{E8FFB794-80E4-458A-8035-6B3730835370}" presName="Name21" presStyleCnt="0"/>
      <dgm:spPr/>
    </dgm:pt>
    <dgm:pt modelId="{06D84FB7-374B-4018-A32A-F53EBAC98819}" type="pres">
      <dgm:prSet presAssocID="{E8FFB794-80E4-458A-8035-6B3730835370}" presName="level2Shape" presStyleLbl="node2" presStyleIdx="1" presStyleCnt="2"/>
      <dgm:spPr/>
      <dgm:t>
        <a:bodyPr/>
        <a:lstStyle/>
        <a:p>
          <a:endParaRPr lang="id-ID"/>
        </a:p>
      </dgm:t>
    </dgm:pt>
    <dgm:pt modelId="{D81908D6-48E5-4EE8-B36D-57413806D4CB}" type="pres">
      <dgm:prSet presAssocID="{E8FFB794-80E4-458A-8035-6B3730835370}" presName="hierChild3" presStyleCnt="0"/>
      <dgm:spPr/>
    </dgm:pt>
    <dgm:pt modelId="{516B9E65-AA21-4F17-9078-9AA1AE17C48B}" type="pres">
      <dgm:prSet presAssocID="{CD51C301-117E-416C-8F15-70F166C256F9}" presName="Name19" presStyleLbl="parChTrans1D3" presStyleIdx="2" presStyleCnt="4"/>
      <dgm:spPr/>
      <dgm:t>
        <a:bodyPr/>
        <a:lstStyle/>
        <a:p>
          <a:endParaRPr lang="id-ID"/>
        </a:p>
      </dgm:t>
    </dgm:pt>
    <dgm:pt modelId="{946707C0-450C-45A6-8B05-355F6ECEF6D3}" type="pres">
      <dgm:prSet presAssocID="{4D26D3A7-5F48-4C75-8426-F4F9A2834447}" presName="Name21" presStyleCnt="0"/>
      <dgm:spPr/>
    </dgm:pt>
    <dgm:pt modelId="{01B85E82-3BD7-4419-94D6-2FEA12BF2E1D}" type="pres">
      <dgm:prSet presAssocID="{4D26D3A7-5F48-4C75-8426-F4F9A2834447}" presName="level2Shape" presStyleLbl="node3" presStyleIdx="2" presStyleCnt="4"/>
      <dgm:spPr/>
      <dgm:t>
        <a:bodyPr/>
        <a:lstStyle/>
        <a:p>
          <a:endParaRPr lang="id-ID"/>
        </a:p>
      </dgm:t>
    </dgm:pt>
    <dgm:pt modelId="{50A371B8-F927-48FF-AEBA-3C8CF0DA0114}" type="pres">
      <dgm:prSet presAssocID="{4D26D3A7-5F48-4C75-8426-F4F9A2834447}" presName="hierChild3" presStyleCnt="0"/>
      <dgm:spPr/>
    </dgm:pt>
    <dgm:pt modelId="{73924D23-A553-4F51-B1DB-646CF072610A}" type="pres">
      <dgm:prSet presAssocID="{374D6EC2-0FCF-4C53-A45A-0AB2FA5736A4}" presName="Name19" presStyleLbl="parChTrans1D3" presStyleIdx="3" presStyleCnt="4"/>
      <dgm:spPr/>
      <dgm:t>
        <a:bodyPr/>
        <a:lstStyle/>
        <a:p>
          <a:endParaRPr lang="id-ID"/>
        </a:p>
      </dgm:t>
    </dgm:pt>
    <dgm:pt modelId="{216D01E0-A06B-4609-AC6D-051FA6FDAB2B}" type="pres">
      <dgm:prSet presAssocID="{9BA4CF2F-BB16-40BF-80CE-2251757E29AE}" presName="Name21" presStyleCnt="0"/>
      <dgm:spPr/>
    </dgm:pt>
    <dgm:pt modelId="{7B2D3226-079E-4B07-8A9E-5939DE119BAB}" type="pres">
      <dgm:prSet presAssocID="{9BA4CF2F-BB16-40BF-80CE-2251757E29AE}" presName="level2Shape" presStyleLbl="node3" presStyleIdx="3" presStyleCnt="4"/>
      <dgm:spPr/>
      <dgm:t>
        <a:bodyPr/>
        <a:lstStyle/>
        <a:p>
          <a:endParaRPr lang="id-ID"/>
        </a:p>
      </dgm:t>
    </dgm:pt>
    <dgm:pt modelId="{7DEF62BF-91DE-4767-8E8D-12BC13CF4A19}" type="pres">
      <dgm:prSet presAssocID="{9BA4CF2F-BB16-40BF-80CE-2251757E29AE}" presName="hierChild3" presStyleCnt="0"/>
      <dgm:spPr/>
    </dgm:pt>
    <dgm:pt modelId="{0E684E89-96AE-4369-A933-9841D9865941}" type="pres">
      <dgm:prSet presAssocID="{2C6EF3F1-34CA-42D8-8791-35F102E2513A}" presName="bgShapesFlow" presStyleCnt="0"/>
      <dgm:spPr/>
    </dgm:pt>
  </dgm:ptLst>
  <dgm:cxnLst>
    <dgm:cxn modelId="{8815B29D-6A84-4928-A685-CDC7A77B0BBD}" srcId="{3CB3634E-689D-427E-8D7D-CDC739461B31}" destId="{099EE4B0-8EA0-47F4-9C5E-0B2E5A74FDD8}" srcOrd="1" destOrd="0" parTransId="{DD116C7A-501D-4ADA-8D84-3AFAB5187AEE}" sibTransId="{B25B81D6-E160-44C5-BED0-5364165BFD8F}"/>
    <dgm:cxn modelId="{6D20F297-F415-4E03-B0A5-4EF96FFC2D03}" type="presOf" srcId="{0097DE56-9E1D-432D-9326-C8636DD9537D}" destId="{78F6CAC5-39DD-4C82-99A7-8299B124E26F}" srcOrd="0" destOrd="0" presId="urn:microsoft.com/office/officeart/2005/8/layout/hierarchy6"/>
    <dgm:cxn modelId="{A3904C88-28F8-41A4-A0FF-7BD4097C96CE}" srcId="{3CB3634E-689D-427E-8D7D-CDC739461B31}" destId="{E42C4729-1639-4995-A587-BD242604C063}" srcOrd="0" destOrd="0" parTransId="{F48929FE-C81B-475D-8FB6-81661F3B63AA}" sibTransId="{4F053CAE-E870-4A90-997C-7ADD5490FA64}"/>
    <dgm:cxn modelId="{E88CB788-161E-48E2-A9F4-FFBAAF537A19}" type="presOf" srcId="{E42C4729-1639-4995-A587-BD242604C063}" destId="{AEE80BE7-7BE0-4B4A-9921-AEA1EBD71A0A}" srcOrd="0" destOrd="0" presId="urn:microsoft.com/office/officeart/2005/8/layout/hierarchy6"/>
    <dgm:cxn modelId="{6EE79C95-5721-43EE-A6C3-A338AE457911}" type="presOf" srcId="{4D26D3A7-5F48-4C75-8426-F4F9A2834447}" destId="{01B85E82-3BD7-4419-94D6-2FEA12BF2E1D}" srcOrd="0" destOrd="0" presId="urn:microsoft.com/office/officeart/2005/8/layout/hierarchy6"/>
    <dgm:cxn modelId="{94E4C1C5-29A5-4F2E-9096-B63B750643D7}" type="presOf" srcId="{E8FFB794-80E4-458A-8035-6B3730835370}" destId="{06D84FB7-374B-4018-A32A-F53EBAC98819}" srcOrd="0" destOrd="0" presId="urn:microsoft.com/office/officeart/2005/8/layout/hierarchy6"/>
    <dgm:cxn modelId="{7EA1C819-C67D-4437-B512-1BC731994A67}" type="presOf" srcId="{374D6EC2-0FCF-4C53-A45A-0AB2FA5736A4}" destId="{73924D23-A553-4F51-B1DB-646CF072610A}" srcOrd="0" destOrd="0" presId="urn:microsoft.com/office/officeart/2005/8/layout/hierarchy6"/>
    <dgm:cxn modelId="{60C5B03F-E63A-4B2C-9B0A-17F53AB2A30A}" type="presOf" srcId="{099EE4B0-8EA0-47F4-9C5E-0B2E5A74FDD8}" destId="{CC8F4A12-BCEA-4F01-90D8-C63C2DE923C1}" srcOrd="0" destOrd="0" presId="urn:microsoft.com/office/officeart/2005/8/layout/hierarchy6"/>
    <dgm:cxn modelId="{6009EFC2-FB9A-4D83-A0EA-26BD07075B3D}" type="presOf" srcId="{2C6EF3F1-34CA-42D8-8791-35F102E2513A}" destId="{6505D319-6297-4A0C-8E72-75582163C352}" srcOrd="0" destOrd="0" presId="urn:microsoft.com/office/officeart/2005/8/layout/hierarchy6"/>
    <dgm:cxn modelId="{A2520141-5483-4EDA-986A-20E37F74C522}" srcId="{A2B2BE06-B3DA-4689-B386-B1FC9E55791C}" destId="{3CB3634E-689D-427E-8D7D-CDC739461B31}" srcOrd="0" destOrd="0" parTransId="{0097DE56-9E1D-432D-9326-C8636DD9537D}" sibTransId="{74205016-ED88-452E-9345-51D84571BEA1}"/>
    <dgm:cxn modelId="{2D92C35E-60CF-4DBB-8229-5FBF6C537B35}" srcId="{E8FFB794-80E4-458A-8035-6B3730835370}" destId="{4D26D3A7-5F48-4C75-8426-F4F9A2834447}" srcOrd="0" destOrd="0" parTransId="{CD51C301-117E-416C-8F15-70F166C256F9}" sibTransId="{22870987-1727-4C62-9410-3CBA4D7E7628}"/>
    <dgm:cxn modelId="{83CAC4DE-74F4-4BAA-B661-976C25BD0A42}" type="presOf" srcId="{A2B2BE06-B3DA-4689-B386-B1FC9E55791C}" destId="{4F6E7E12-1678-4AE2-AD87-9682604F21E0}" srcOrd="0" destOrd="0" presId="urn:microsoft.com/office/officeart/2005/8/layout/hierarchy6"/>
    <dgm:cxn modelId="{49AE7219-DB30-47A8-85FF-14FEE7FC35A5}" type="presOf" srcId="{3CB3634E-689D-427E-8D7D-CDC739461B31}" destId="{61B49077-347F-49EA-A882-5EFB0A68AB38}" srcOrd="0" destOrd="0" presId="urn:microsoft.com/office/officeart/2005/8/layout/hierarchy6"/>
    <dgm:cxn modelId="{69FEAE25-1181-4BB8-8A4E-D16BC50E3284}" srcId="{A2B2BE06-B3DA-4689-B386-B1FC9E55791C}" destId="{E8FFB794-80E4-458A-8035-6B3730835370}" srcOrd="1" destOrd="0" parTransId="{866ADD02-F9BD-4305-AB30-12947145D238}" sibTransId="{BEBD0A8F-3A5B-4BA8-A9FD-E97631B6B8A8}"/>
    <dgm:cxn modelId="{33023C28-5809-4903-9AC0-94D6EF50C778}" type="presOf" srcId="{F48929FE-C81B-475D-8FB6-81661F3B63AA}" destId="{E9C29A06-C153-495D-AF9E-71EE0E87DCC1}" srcOrd="0" destOrd="0" presId="urn:microsoft.com/office/officeart/2005/8/layout/hierarchy6"/>
    <dgm:cxn modelId="{2B62BD89-0071-434A-BD3B-B937A29002AC}" srcId="{2C6EF3F1-34CA-42D8-8791-35F102E2513A}" destId="{A2B2BE06-B3DA-4689-B386-B1FC9E55791C}" srcOrd="0" destOrd="0" parTransId="{8BEF35C7-9242-4592-9083-8244C38B65EB}" sibTransId="{485C6F5F-C211-4EB6-B46F-8136DBDD6EC8}"/>
    <dgm:cxn modelId="{16ADA640-11FA-449B-BB68-4BE878CBD6FB}" type="presOf" srcId="{9BA4CF2F-BB16-40BF-80CE-2251757E29AE}" destId="{7B2D3226-079E-4B07-8A9E-5939DE119BAB}" srcOrd="0" destOrd="0" presId="urn:microsoft.com/office/officeart/2005/8/layout/hierarchy6"/>
    <dgm:cxn modelId="{3A82D805-C06E-48EA-B1C6-D1B7385043A7}" type="presOf" srcId="{866ADD02-F9BD-4305-AB30-12947145D238}" destId="{83F38BBC-9FC1-4B78-8618-F08FEC91EDED}" srcOrd="0" destOrd="0" presId="urn:microsoft.com/office/officeart/2005/8/layout/hierarchy6"/>
    <dgm:cxn modelId="{6002B602-2002-4E6E-BCEA-5FB0BE3DD8DD}" type="presOf" srcId="{DD116C7A-501D-4ADA-8D84-3AFAB5187AEE}" destId="{1D559E30-AD8A-410C-A8D2-C49459FD4700}" srcOrd="0" destOrd="0" presId="urn:microsoft.com/office/officeart/2005/8/layout/hierarchy6"/>
    <dgm:cxn modelId="{8F600D07-07B6-4727-9984-DC637F432D9D}" srcId="{E8FFB794-80E4-458A-8035-6B3730835370}" destId="{9BA4CF2F-BB16-40BF-80CE-2251757E29AE}" srcOrd="1" destOrd="0" parTransId="{374D6EC2-0FCF-4C53-A45A-0AB2FA5736A4}" sibTransId="{21D72E0A-F675-4CEC-8683-EE4DEF957715}"/>
    <dgm:cxn modelId="{C3C04196-60B7-466D-BA53-B13B8EA118BC}" type="presOf" srcId="{CD51C301-117E-416C-8F15-70F166C256F9}" destId="{516B9E65-AA21-4F17-9078-9AA1AE17C48B}" srcOrd="0" destOrd="0" presId="urn:microsoft.com/office/officeart/2005/8/layout/hierarchy6"/>
    <dgm:cxn modelId="{D3390B7B-AEDF-4518-B724-F9B91B4CFBF5}" type="presParOf" srcId="{6505D319-6297-4A0C-8E72-75582163C352}" destId="{B0306E1C-E2BC-4268-888A-25E16C6E2E43}" srcOrd="0" destOrd="0" presId="urn:microsoft.com/office/officeart/2005/8/layout/hierarchy6"/>
    <dgm:cxn modelId="{1DFBCD93-D256-46F6-A318-BE67A292EB40}" type="presParOf" srcId="{B0306E1C-E2BC-4268-888A-25E16C6E2E43}" destId="{E7BC570B-3639-4896-B92D-9A792DE0D5E2}" srcOrd="0" destOrd="0" presId="urn:microsoft.com/office/officeart/2005/8/layout/hierarchy6"/>
    <dgm:cxn modelId="{6C2C139D-78B1-497F-945D-C1B91F9CCE78}" type="presParOf" srcId="{E7BC570B-3639-4896-B92D-9A792DE0D5E2}" destId="{049F38D6-9ADC-41CB-8B55-ACB30C796BB7}" srcOrd="0" destOrd="0" presId="urn:microsoft.com/office/officeart/2005/8/layout/hierarchy6"/>
    <dgm:cxn modelId="{18205151-2D37-43A4-A017-4F925CC32AA5}" type="presParOf" srcId="{049F38D6-9ADC-41CB-8B55-ACB30C796BB7}" destId="{4F6E7E12-1678-4AE2-AD87-9682604F21E0}" srcOrd="0" destOrd="0" presId="urn:microsoft.com/office/officeart/2005/8/layout/hierarchy6"/>
    <dgm:cxn modelId="{F8EBE888-E19F-4E30-AF61-3808A49D8B59}" type="presParOf" srcId="{049F38D6-9ADC-41CB-8B55-ACB30C796BB7}" destId="{53143614-3D78-496C-A67E-2C0629F0C6D5}" srcOrd="1" destOrd="0" presId="urn:microsoft.com/office/officeart/2005/8/layout/hierarchy6"/>
    <dgm:cxn modelId="{92EFEFE1-2C55-4B69-8BAC-631067668241}" type="presParOf" srcId="{53143614-3D78-496C-A67E-2C0629F0C6D5}" destId="{78F6CAC5-39DD-4C82-99A7-8299B124E26F}" srcOrd="0" destOrd="0" presId="urn:microsoft.com/office/officeart/2005/8/layout/hierarchy6"/>
    <dgm:cxn modelId="{D50F4C04-0D8C-4A61-9B22-81B0D8E762E8}" type="presParOf" srcId="{53143614-3D78-496C-A67E-2C0629F0C6D5}" destId="{CF3DEC6D-1825-4AEF-90F8-6029EAAB4E3F}" srcOrd="1" destOrd="0" presId="urn:microsoft.com/office/officeart/2005/8/layout/hierarchy6"/>
    <dgm:cxn modelId="{F82C9267-1B01-4495-A601-DCC468A4AE0C}" type="presParOf" srcId="{CF3DEC6D-1825-4AEF-90F8-6029EAAB4E3F}" destId="{61B49077-347F-49EA-A882-5EFB0A68AB38}" srcOrd="0" destOrd="0" presId="urn:microsoft.com/office/officeart/2005/8/layout/hierarchy6"/>
    <dgm:cxn modelId="{A61A9D5C-F318-49E0-B711-72995D2B416A}" type="presParOf" srcId="{CF3DEC6D-1825-4AEF-90F8-6029EAAB4E3F}" destId="{B8EEE249-C0C2-4CCE-B3FC-C60F750DB8B3}" srcOrd="1" destOrd="0" presId="urn:microsoft.com/office/officeart/2005/8/layout/hierarchy6"/>
    <dgm:cxn modelId="{F3380CE2-1229-468D-90A3-2A63CABE03D4}" type="presParOf" srcId="{B8EEE249-C0C2-4CCE-B3FC-C60F750DB8B3}" destId="{E9C29A06-C153-495D-AF9E-71EE0E87DCC1}" srcOrd="0" destOrd="0" presId="urn:microsoft.com/office/officeart/2005/8/layout/hierarchy6"/>
    <dgm:cxn modelId="{257314FE-815E-4412-8697-22D5A4013E9B}" type="presParOf" srcId="{B8EEE249-C0C2-4CCE-B3FC-C60F750DB8B3}" destId="{29B33EFA-2F43-42CA-91A3-E89E206BEA53}" srcOrd="1" destOrd="0" presId="urn:microsoft.com/office/officeart/2005/8/layout/hierarchy6"/>
    <dgm:cxn modelId="{FEC181CF-350F-4518-A8DD-C68F9DCE8B2C}" type="presParOf" srcId="{29B33EFA-2F43-42CA-91A3-E89E206BEA53}" destId="{AEE80BE7-7BE0-4B4A-9921-AEA1EBD71A0A}" srcOrd="0" destOrd="0" presId="urn:microsoft.com/office/officeart/2005/8/layout/hierarchy6"/>
    <dgm:cxn modelId="{C5BFBCA5-4815-4A8C-B58F-FAAC7D067550}" type="presParOf" srcId="{29B33EFA-2F43-42CA-91A3-E89E206BEA53}" destId="{82665392-EBC8-4BFC-90E1-E8513302356F}" srcOrd="1" destOrd="0" presId="urn:microsoft.com/office/officeart/2005/8/layout/hierarchy6"/>
    <dgm:cxn modelId="{7FE471F8-DC76-4239-96CD-426D96FE2897}" type="presParOf" srcId="{B8EEE249-C0C2-4CCE-B3FC-C60F750DB8B3}" destId="{1D559E30-AD8A-410C-A8D2-C49459FD4700}" srcOrd="2" destOrd="0" presId="urn:microsoft.com/office/officeart/2005/8/layout/hierarchy6"/>
    <dgm:cxn modelId="{25C5A7C8-3A0F-4F69-BB56-7F33250831C3}" type="presParOf" srcId="{B8EEE249-C0C2-4CCE-B3FC-C60F750DB8B3}" destId="{0CBBC400-7FE1-4E14-BD9A-200C949EB70A}" srcOrd="3" destOrd="0" presId="urn:microsoft.com/office/officeart/2005/8/layout/hierarchy6"/>
    <dgm:cxn modelId="{8A9B3BE3-336F-4AA5-B378-D63B03548285}" type="presParOf" srcId="{0CBBC400-7FE1-4E14-BD9A-200C949EB70A}" destId="{CC8F4A12-BCEA-4F01-90D8-C63C2DE923C1}" srcOrd="0" destOrd="0" presId="urn:microsoft.com/office/officeart/2005/8/layout/hierarchy6"/>
    <dgm:cxn modelId="{D64504AD-3117-4C36-AFEC-A007905F9F95}" type="presParOf" srcId="{0CBBC400-7FE1-4E14-BD9A-200C949EB70A}" destId="{4517180A-38ED-4514-A6A2-A4B57C713310}" srcOrd="1" destOrd="0" presId="urn:microsoft.com/office/officeart/2005/8/layout/hierarchy6"/>
    <dgm:cxn modelId="{E08FD4F4-55D1-4ABD-A1B9-04D24838ACCB}" type="presParOf" srcId="{53143614-3D78-496C-A67E-2C0629F0C6D5}" destId="{83F38BBC-9FC1-4B78-8618-F08FEC91EDED}" srcOrd="2" destOrd="0" presId="urn:microsoft.com/office/officeart/2005/8/layout/hierarchy6"/>
    <dgm:cxn modelId="{6251858D-B6FF-4B8E-BE70-0392656906DA}" type="presParOf" srcId="{53143614-3D78-496C-A67E-2C0629F0C6D5}" destId="{EE1DE45C-21C7-4AC1-BFFE-663ADD3EA21A}" srcOrd="3" destOrd="0" presId="urn:microsoft.com/office/officeart/2005/8/layout/hierarchy6"/>
    <dgm:cxn modelId="{8154E99E-8D04-4AC2-940F-C8B78A90222F}" type="presParOf" srcId="{EE1DE45C-21C7-4AC1-BFFE-663ADD3EA21A}" destId="{06D84FB7-374B-4018-A32A-F53EBAC98819}" srcOrd="0" destOrd="0" presId="urn:microsoft.com/office/officeart/2005/8/layout/hierarchy6"/>
    <dgm:cxn modelId="{E77E4FBE-2022-44CF-8888-D2056993111C}" type="presParOf" srcId="{EE1DE45C-21C7-4AC1-BFFE-663ADD3EA21A}" destId="{D81908D6-48E5-4EE8-B36D-57413806D4CB}" srcOrd="1" destOrd="0" presId="urn:microsoft.com/office/officeart/2005/8/layout/hierarchy6"/>
    <dgm:cxn modelId="{7CC49B96-CD64-49EE-8F78-BB393DB7C32E}" type="presParOf" srcId="{D81908D6-48E5-4EE8-B36D-57413806D4CB}" destId="{516B9E65-AA21-4F17-9078-9AA1AE17C48B}" srcOrd="0" destOrd="0" presId="urn:microsoft.com/office/officeart/2005/8/layout/hierarchy6"/>
    <dgm:cxn modelId="{895A8ADC-9BBD-4BA2-939B-BCB1D5468C5F}" type="presParOf" srcId="{D81908D6-48E5-4EE8-B36D-57413806D4CB}" destId="{946707C0-450C-45A6-8B05-355F6ECEF6D3}" srcOrd="1" destOrd="0" presId="urn:microsoft.com/office/officeart/2005/8/layout/hierarchy6"/>
    <dgm:cxn modelId="{86C463AD-E755-4ADB-819F-EB8192CA8EF3}" type="presParOf" srcId="{946707C0-450C-45A6-8B05-355F6ECEF6D3}" destId="{01B85E82-3BD7-4419-94D6-2FEA12BF2E1D}" srcOrd="0" destOrd="0" presId="urn:microsoft.com/office/officeart/2005/8/layout/hierarchy6"/>
    <dgm:cxn modelId="{C7C84813-7ABC-4451-82E3-FD017B3A7B7C}" type="presParOf" srcId="{946707C0-450C-45A6-8B05-355F6ECEF6D3}" destId="{50A371B8-F927-48FF-AEBA-3C8CF0DA0114}" srcOrd="1" destOrd="0" presId="urn:microsoft.com/office/officeart/2005/8/layout/hierarchy6"/>
    <dgm:cxn modelId="{2DB826CE-8596-4491-8CF0-80AA6387C4A3}" type="presParOf" srcId="{D81908D6-48E5-4EE8-B36D-57413806D4CB}" destId="{73924D23-A553-4F51-B1DB-646CF072610A}" srcOrd="2" destOrd="0" presId="urn:microsoft.com/office/officeart/2005/8/layout/hierarchy6"/>
    <dgm:cxn modelId="{752FC93B-D4F6-4033-ABAA-94603D6BD77E}" type="presParOf" srcId="{D81908D6-48E5-4EE8-B36D-57413806D4CB}" destId="{216D01E0-A06B-4609-AC6D-051FA6FDAB2B}" srcOrd="3" destOrd="0" presId="urn:microsoft.com/office/officeart/2005/8/layout/hierarchy6"/>
    <dgm:cxn modelId="{30224AD1-4719-4673-9F4B-531D98D9A96B}" type="presParOf" srcId="{216D01E0-A06B-4609-AC6D-051FA6FDAB2B}" destId="{7B2D3226-079E-4B07-8A9E-5939DE119BAB}" srcOrd="0" destOrd="0" presId="urn:microsoft.com/office/officeart/2005/8/layout/hierarchy6"/>
    <dgm:cxn modelId="{6823325D-EE0C-447F-9DB1-69DA6FFE2C6D}" type="presParOf" srcId="{216D01E0-A06B-4609-AC6D-051FA6FDAB2B}" destId="{7DEF62BF-91DE-4767-8E8D-12BC13CF4A19}" srcOrd="1" destOrd="0" presId="urn:microsoft.com/office/officeart/2005/8/layout/hierarchy6"/>
    <dgm:cxn modelId="{BAD05A22-8EB3-4308-9229-21F0437F20EC}" type="presParOf" srcId="{6505D319-6297-4A0C-8E72-75582163C352}" destId="{0E684E89-96AE-4369-A933-9841D986594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8D8BE9-0E60-41B7-876C-6EBF35A7EC4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4160C5A-1B0F-49F7-B96A-11F66AF4DA58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002060"/>
              </a:solidFill>
            </a:rPr>
            <a:t>KIN</a:t>
          </a:r>
          <a:r>
            <a:rPr lang="en-US" sz="1700" b="1" dirty="0" smtClean="0">
              <a:solidFill>
                <a:srgbClr val="002060"/>
              </a:solidFill>
            </a:rPr>
            <a:t> </a:t>
          </a:r>
          <a:r>
            <a:rPr lang="en-US" sz="1700" b="1" dirty="0" smtClean="0">
              <a:solidFill>
                <a:srgbClr val="002060"/>
              </a:solidFill>
              <a:latin typeface="Eras Bold ITC" pitchFamily="34" charset="0"/>
            </a:rPr>
            <a:t>(PERPUSNAS)</a:t>
          </a:r>
          <a:endParaRPr lang="id-ID" sz="1700" dirty="0">
            <a:latin typeface="Eras Bold ITC" pitchFamily="34" charset="0"/>
          </a:endParaRPr>
        </a:p>
      </dgm:t>
    </dgm:pt>
    <dgm:pt modelId="{86EF00AC-AD3F-49B2-AF4B-6B6286B0C36A}" type="parTrans" cxnId="{13081BAB-D4F8-4A61-BB8C-012536C5291E}">
      <dgm:prSet/>
      <dgm:spPr/>
      <dgm:t>
        <a:bodyPr/>
        <a:lstStyle/>
        <a:p>
          <a:endParaRPr lang="id-ID"/>
        </a:p>
      </dgm:t>
    </dgm:pt>
    <dgm:pt modelId="{1FBEE0AB-1A5E-465B-9575-806907AAA388}" type="sibTrans" cxnId="{13081BAB-D4F8-4A61-BB8C-012536C5291E}">
      <dgm:prSet/>
      <dgm:spPr/>
      <dgm:t>
        <a:bodyPr/>
        <a:lstStyle/>
        <a:p>
          <a:endParaRPr lang="id-ID"/>
        </a:p>
      </dgm:t>
    </dgm:pt>
    <dgm:pt modelId="{593A9FFE-3F60-49BC-A49E-22358EA7104A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KID (DPKD</a:t>
          </a:r>
          <a:r>
            <a:rPr lang="en-US" dirty="0" smtClean="0">
              <a:solidFill>
                <a:srgbClr val="002060"/>
              </a:solidFill>
            </a:rPr>
            <a:t>)</a:t>
          </a:r>
          <a:endParaRPr lang="id-ID" dirty="0"/>
        </a:p>
      </dgm:t>
    </dgm:pt>
    <dgm:pt modelId="{91781838-7AA3-465F-9AC3-E496791A45F7}" type="parTrans" cxnId="{D0331FED-B540-40C6-85D4-AC22B69DB82D}">
      <dgm:prSet/>
      <dgm:spPr/>
      <dgm:t>
        <a:bodyPr/>
        <a:lstStyle/>
        <a:p>
          <a:endParaRPr lang="id-ID"/>
        </a:p>
      </dgm:t>
    </dgm:pt>
    <dgm:pt modelId="{DC310A0E-0179-44B6-9CC7-47C155208E7C}" type="sibTrans" cxnId="{D0331FED-B540-40C6-85D4-AC22B69DB82D}">
      <dgm:prSet/>
      <dgm:spPr/>
      <dgm:t>
        <a:bodyPr/>
        <a:lstStyle/>
        <a:p>
          <a:endParaRPr lang="id-ID"/>
        </a:p>
      </dgm:t>
    </dgm:pt>
    <dgm:pt modelId="{0E8A9AE1-87CE-409A-A9D7-4AE14D20973D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KID (DPKD</a:t>
          </a:r>
          <a:r>
            <a:rPr lang="en-US" dirty="0" smtClean="0">
              <a:solidFill>
                <a:srgbClr val="002060"/>
              </a:solidFill>
            </a:rPr>
            <a:t>)</a:t>
          </a:r>
          <a:endParaRPr lang="id-ID" dirty="0"/>
        </a:p>
      </dgm:t>
    </dgm:pt>
    <dgm:pt modelId="{9B0DCB45-75CD-4205-B7BD-6E26F8D5F763}" type="parTrans" cxnId="{EBE21121-B258-404C-A5AB-8C96F2F466C9}">
      <dgm:prSet/>
      <dgm:spPr/>
      <dgm:t>
        <a:bodyPr/>
        <a:lstStyle/>
        <a:p>
          <a:endParaRPr lang="id-ID"/>
        </a:p>
      </dgm:t>
    </dgm:pt>
    <dgm:pt modelId="{7225479D-2A00-46A4-89CC-DAE278B4E901}" type="sibTrans" cxnId="{EBE21121-B258-404C-A5AB-8C96F2F466C9}">
      <dgm:prSet/>
      <dgm:spPr/>
      <dgm:t>
        <a:bodyPr/>
        <a:lstStyle/>
        <a:p>
          <a:endParaRPr lang="id-ID"/>
        </a:p>
      </dgm:t>
    </dgm:pt>
    <dgm:pt modelId="{5676702B-B539-406C-858B-7FC579E83192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KID (DPKD</a:t>
          </a:r>
          <a:r>
            <a:rPr lang="en-US" dirty="0" smtClean="0">
              <a:solidFill>
                <a:srgbClr val="002060"/>
              </a:solidFill>
            </a:rPr>
            <a:t>)</a:t>
          </a:r>
          <a:endParaRPr lang="id-ID" dirty="0"/>
        </a:p>
      </dgm:t>
    </dgm:pt>
    <dgm:pt modelId="{6325B374-5260-4848-809A-7F3EF7EA6497}" type="parTrans" cxnId="{546CEC38-A638-419F-8E73-D74D14A68550}">
      <dgm:prSet/>
      <dgm:spPr/>
      <dgm:t>
        <a:bodyPr/>
        <a:lstStyle/>
        <a:p>
          <a:endParaRPr lang="id-ID"/>
        </a:p>
      </dgm:t>
    </dgm:pt>
    <dgm:pt modelId="{0527A483-90FD-4120-91EF-F77AC07AE8CD}" type="sibTrans" cxnId="{546CEC38-A638-419F-8E73-D74D14A68550}">
      <dgm:prSet/>
      <dgm:spPr/>
      <dgm:t>
        <a:bodyPr/>
        <a:lstStyle/>
        <a:p>
          <a:endParaRPr lang="id-ID"/>
        </a:p>
      </dgm:t>
    </dgm:pt>
    <dgm:pt modelId="{BBEA25D9-416E-4CB5-AFB0-1113C9BBA6D3}">
      <dgm:prSet phldrT="[Text]"/>
      <dgm:spPr/>
      <dgm:t>
        <a:bodyPr/>
        <a:lstStyle/>
        <a:p>
          <a:r>
            <a:rPr lang="en-US" b="1" smtClean="0">
              <a:solidFill>
                <a:srgbClr val="002060"/>
              </a:solidFill>
            </a:rPr>
            <a:t>KID (DPKD</a:t>
          </a:r>
          <a:r>
            <a:rPr lang="en-US" smtClean="0">
              <a:solidFill>
                <a:srgbClr val="002060"/>
              </a:solidFill>
            </a:rPr>
            <a:t>)</a:t>
          </a:r>
          <a:endParaRPr lang="id-ID" dirty="0"/>
        </a:p>
      </dgm:t>
    </dgm:pt>
    <dgm:pt modelId="{E567E562-9104-4DB0-A1BF-2401B1EFBBFB}" type="parTrans" cxnId="{D51573A7-9C6A-4C67-B263-9A04EC2511AF}">
      <dgm:prSet/>
      <dgm:spPr/>
      <dgm:t>
        <a:bodyPr/>
        <a:lstStyle/>
        <a:p>
          <a:endParaRPr lang="id-ID"/>
        </a:p>
      </dgm:t>
    </dgm:pt>
    <dgm:pt modelId="{56BFA683-86D4-4CE8-BAEF-EB14D903ECBD}" type="sibTrans" cxnId="{D51573A7-9C6A-4C67-B263-9A04EC2511AF}">
      <dgm:prSet/>
      <dgm:spPr/>
      <dgm:t>
        <a:bodyPr/>
        <a:lstStyle/>
        <a:p>
          <a:endParaRPr lang="id-ID"/>
        </a:p>
      </dgm:t>
    </dgm:pt>
    <dgm:pt modelId="{4C52E9D2-BCD7-46EE-AB02-E79BF58116B3}" type="pres">
      <dgm:prSet presAssocID="{628D8BE9-0E60-41B7-876C-6EBF35A7EC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3A5AAF5-1E7A-4100-AEBB-F3A00022677C}" type="pres">
      <dgm:prSet presAssocID="{64160C5A-1B0F-49F7-B96A-11F66AF4DA58}" presName="centerShape" presStyleLbl="node0" presStyleIdx="0" presStyleCnt="1" custScaleX="113654" custScaleY="111383"/>
      <dgm:spPr/>
      <dgm:t>
        <a:bodyPr/>
        <a:lstStyle/>
        <a:p>
          <a:endParaRPr lang="id-ID"/>
        </a:p>
      </dgm:t>
    </dgm:pt>
    <dgm:pt modelId="{91676A5A-4188-45A8-AB76-F8806646E9FF}" type="pres">
      <dgm:prSet presAssocID="{91781838-7AA3-465F-9AC3-E496791A45F7}" presName="parTrans" presStyleLbl="bgSibTrans2D1" presStyleIdx="0" presStyleCnt="4"/>
      <dgm:spPr/>
      <dgm:t>
        <a:bodyPr/>
        <a:lstStyle/>
        <a:p>
          <a:endParaRPr lang="id-ID"/>
        </a:p>
      </dgm:t>
    </dgm:pt>
    <dgm:pt modelId="{E27921AD-D36C-480F-86AF-A936ACCF5164}" type="pres">
      <dgm:prSet presAssocID="{593A9FFE-3F60-49BC-A49E-22358EA710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CE47CC-DE19-4191-921B-307E2D3CE5F0}" type="pres">
      <dgm:prSet presAssocID="{9B0DCB45-75CD-4205-B7BD-6E26F8D5F763}" presName="parTrans" presStyleLbl="bgSibTrans2D1" presStyleIdx="1" presStyleCnt="4"/>
      <dgm:spPr/>
      <dgm:t>
        <a:bodyPr/>
        <a:lstStyle/>
        <a:p>
          <a:endParaRPr lang="id-ID"/>
        </a:p>
      </dgm:t>
    </dgm:pt>
    <dgm:pt modelId="{BF6A55F8-9BBA-4066-A5AB-1EEF728BEDC6}" type="pres">
      <dgm:prSet presAssocID="{0E8A9AE1-87CE-409A-A9D7-4AE14D2097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E6A289-9304-48AE-8193-90DF50E34D9E}" type="pres">
      <dgm:prSet presAssocID="{6325B374-5260-4848-809A-7F3EF7EA6497}" presName="parTrans" presStyleLbl="bgSibTrans2D1" presStyleIdx="2" presStyleCnt="4"/>
      <dgm:spPr/>
      <dgm:t>
        <a:bodyPr/>
        <a:lstStyle/>
        <a:p>
          <a:endParaRPr lang="id-ID"/>
        </a:p>
      </dgm:t>
    </dgm:pt>
    <dgm:pt modelId="{7242A94F-4EFC-4E93-B2D2-478D006FE9CF}" type="pres">
      <dgm:prSet presAssocID="{5676702B-B539-406C-858B-7FC579E831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C3CDBA-29C2-4B16-A051-A3EAD0767B2E}" type="pres">
      <dgm:prSet presAssocID="{E567E562-9104-4DB0-A1BF-2401B1EFBBFB}" presName="parTrans" presStyleLbl="bgSibTrans2D1" presStyleIdx="3" presStyleCnt="4"/>
      <dgm:spPr/>
      <dgm:t>
        <a:bodyPr/>
        <a:lstStyle/>
        <a:p>
          <a:endParaRPr lang="id-ID"/>
        </a:p>
      </dgm:t>
    </dgm:pt>
    <dgm:pt modelId="{ABDE7B81-6F95-49D2-8DC5-8DE8B57EFE98}" type="pres">
      <dgm:prSet presAssocID="{BBEA25D9-416E-4CB5-AFB0-1113C9BBA6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85B06E0-00DF-4799-ACDE-92B8ADC7107A}" type="presOf" srcId="{91781838-7AA3-465F-9AC3-E496791A45F7}" destId="{91676A5A-4188-45A8-AB76-F8806646E9FF}" srcOrd="0" destOrd="0" presId="urn:microsoft.com/office/officeart/2005/8/layout/radial4"/>
    <dgm:cxn modelId="{F0C60161-4DE9-4D23-AF7B-83A7690CCAC0}" type="presOf" srcId="{5676702B-B539-406C-858B-7FC579E83192}" destId="{7242A94F-4EFC-4E93-B2D2-478D006FE9CF}" srcOrd="0" destOrd="0" presId="urn:microsoft.com/office/officeart/2005/8/layout/radial4"/>
    <dgm:cxn modelId="{599409F7-E6CB-4C82-B734-BCA752E58BFD}" type="presOf" srcId="{6325B374-5260-4848-809A-7F3EF7EA6497}" destId="{61E6A289-9304-48AE-8193-90DF50E34D9E}" srcOrd="0" destOrd="0" presId="urn:microsoft.com/office/officeart/2005/8/layout/radial4"/>
    <dgm:cxn modelId="{D0331FED-B540-40C6-85D4-AC22B69DB82D}" srcId="{64160C5A-1B0F-49F7-B96A-11F66AF4DA58}" destId="{593A9FFE-3F60-49BC-A49E-22358EA7104A}" srcOrd="0" destOrd="0" parTransId="{91781838-7AA3-465F-9AC3-E496791A45F7}" sibTransId="{DC310A0E-0179-44B6-9CC7-47C155208E7C}"/>
    <dgm:cxn modelId="{773C5EBA-BE25-429C-B8F2-E1A2FA69E051}" type="presOf" srcId="{0E8A9AE1-87CE-409A-A9D7-4AE14D20973D}" destId="{BF6A55F8-9BBA-4066-A5AB-1EEF728BEDC6}" srcOrd="0" destOrd="0" presId="urn:microsoft.com/office/officeart/2005/8/layout/radial4"/>
    <dgm:cxn modelId="{13081BAB-D4F8-4A61-BB8C-012536C5291E}" srcId="{628D8BE9-0E60-41B7-876C-6EBF35A7EC41}" destId="{64160C5A-1B0F-49F7-B96A-11F66AF4DA58}" srcOrd="0" destOrd="0" parTransId="{86EF00AC-AD3F-49B2-AF4B-6B6286B0C36A}" sibTransId="{1FBEE0AB-1A5E-465B-9575-806907AAA388}"/>
    <dgm:cxn modelId="{AB305696-E63E-4A99-9890-C300B620BC57}" type="presOf" srcId="{BBEA25D9-416E-4CB5-AFB0-1113C9BBA6D3}" destId="{ABDE7B81-6F95-49D2-8DC5-8DE8B57EFE98}" srcOrd="0" destOrd="0" presId="urn:microsoft.com/office/officeart/2005/8/layout/radial4"/>
    <dgm:cxn modelId="{C8943B46-A1B9-476A-8484-2E28C1D9E856}" type="presOf" srcId="{64160C5A-1B0F-49F7-B96A-11F66AF4DA58}" destId="{03A5AAF5-1E7A-4100-AEBB-F3A00022677C}" srcOrd="0" destOrd="0" presId="urn:microsoft.com/office/officeart/2005/8/layout/radial4"/>
    <dgm:cxn modelId="{546CEC38-A638-419F-8E73-D74D14A68550}" srcId="{64160C5A-1B0F-49F7-B96A-11F66AF4DA58}" destId="{5676702B-B539-406C-858B-7FC579E83192}" srcOrd="2" destOrd="0" parTransId="{6325B374-5260-4848-809A-7F3EF7EA6497}" sibTransId="{0527A483-90FD-4120-91EF-F77AC07AE8CD}"/>
    <dgm:cxn modelId="{5D91FDE1-53BC-4FC6-999D-5B62705B8EF3}" type="presOf" srcId="{9B0DCB45-75CD-4205-B7BD-6E26F8D5F763}" destId="{1DCE47CC-DE19-4191-921B-307E2D3CE5F0}" srcOrd="0" destOrd="0" presId="urn:microsoft.com/office/officeart/2005/8/layout/radial4"/>
    <dgm:cxn modelId="{EBE21121-B258-404C-A5AB-8C96F2F466C9}" srcId="{64160C5A-1B0F-49F7-B96A-11F66AF4DA58}" destId="{0E8A9AE1-87CE-409A-A9D7-4AE14D20973D}" srcOrd="1" destOrd="0" parTransId="{9B0DCB45-75CD-4205-B7BD-6E26F8D5F763}" sibTransId="{7225479D-2A00-46A4-89CC-DAE278B4E901}"/>
    <dgm:cxn modelId="{CE0FBFC7-C281-4ECD-B855-CC666A7C2A8C}" type="presOf" srcId="{628D8BE9-0E60-41B7-876C-6EBF35A7EC41}" destId="{4C52E9D2-BCD7-46EE-AB02-E79BF58116B3}" srcOrd="0" destOrd="0" presId="urn:microsoft.com/office/officeart/2005/8/layout/radial4"/>
    <dgm:cxn modelId="{9D6736A3-06DC-4B0D-B7FD-ADC108F56C79}" type="presOf" srcId="{E567E562-9104-4DB0-A1BF-2401B1EFBBFB}" destId="{CBC3CDBA-29C2-4B16-A051-A3EAD0767B2E}" srcOrd="0" destOrd="0" presId="urn:microsoft.com/office/officeart/2005/8/layout/radial4"/>
    <dgm:cxn modelId="{D51573A7-9C6A-4C67-B263-9A04EC2511AF}" srcId="{64160C5A-1B0F-49F7-B96A-11F66AF4DA58}" destId="{BBEA25D9-416E-4CB5-AFB0-1113C9BBA6D3}" srcOrd="3" destOrd="0" parTransId="{E567E562-9104-4DB0-A1BF-2401B1EFBBFB}" sibTransId="{56BFA683-86D4-4CE8-BAEF-EB14D903ECBD}"/>
    <dgm:cxn modelId="{381EA654-DE42-4237-85C7-1D00BBBA951D}" type="presOf" srcId="{593A9FFE-3F60-49BC-A49E-22358EA7104A}" destId="{E27921AD-D36C-480F-86AF-A936ACCF5164}" srcOrd="0" destOrd="0" presId="urn:microsoft.com/office/officeart/2005/8/layout/radial4"/>
    <dgm:cxn modelId="{2162C0EC-5C90-484D-95BE-5164FCA56C53}" type="presParOf" srcId="{4C52E9D2-BCD7-46EE-AB02-E79BF58116B3}" destId="{03A5AAF5-1E7A-4100-AEBB-F3A00022677C}" srcOrd="0" destOrd="0" presId="urn:microsoft.com/office/officeart/2005/8/layout/radial4"/>
    <dgm:cxn modelId="{948D9FB2-DF03-40FB-AF26-CF61B9E18DEA}" type="presParOf" srcId="{4C52E9D2-BCD7-46EE-AB02-E79BF58116B3}" destId="{91676A5A-4188-45A8-AB76-F8806646E9FF}" srcOrd="1" destOrd="0" presId="urn:microsoft.com/office/officeart/2005/8/layout/radial4"/>
    <dgm:cxn modelId="{722C736F-03C2-48B0-A6C5-178AC7CD5E23}" type="presParOf" srcId="{4C52E9D2-BCD7-46EE-AB02-E79BF58116B3}" destId="{E27921AD-D36C-480F-86AF-A936ACCF5164}" srcOrd="2" destOrd="0" presId="urn:microsoft.com/office/officeart/2005/8/layout/radial4"/>
    <dgm:cxn modelId="{341DF996-E429-4368-8545-86C2CC712246}" type="presParOf" srcId="{4C52E9D2-BCD7-46EE-AB02-E79BF58116B3}" destId="{1DCE47CC-DE19-4191-921B-307E2D3CE5F0}" srcOrd="3" destOrd="0" presId="urn:microsoft.com/office/officeart/2005/8/layout/radial4"/>
    <dgm:cxn modelId="{47A3FD29-1418-4405-AC3F-B87C547A4A7E}" type="presParOf" srcId="{4C52E9D2-BCD7-46EE-AB02-E79BF58116B3}" destId="{BF6A55F8-9BBA-4066-A5AB-1EEF728BEDC6}" srcOrd="4" destOrd="0" presId="urn:microsoft.com/office/officeart/2005/8/layout/radial4"/>
    <dgm:cxn modelId="{D6E82C57-8C6A-49A2-85FE-B7B291577B15}" type="presParOf" srcId="{4C52E9D2-BCD7-46EE-AB02-E79BF58116B3}" destId="{61E6A289-9304-48AE-8193-90DF50E34D9E}" srcOrd="5" destOrd="0" presId="urn:microsoft.com/office/officeart/2005/8/layout/radial4"/>
    <dgm:cxn modelId="{D385FC0C-1242-4BD8-BEAB-2F5D05E7CDD0}" type="presParOf" srcId="{4C52E9D2-BCD7-46EE-AB02-E79BF58116B3}" destId="{7242A94F-4EFC-4E93-B2D2-478D006FE9CF}" srcOrd="6" destOrd="0" presId="urn:microsoft.com/office/officeart/2005/8/layout/radial4"/>
    <dgm:cxn modelId="{2975B6BC-4F68-4280-BFAC-945EBE147F5F}" type="presParOf" srcId="{4C52E9D2-BCD7-46EE-AB02-E79BF58116B3}" destId="{CBC3CDBA-29C2-4B16-A051-A3EAD0767B2E}" srcOrd="7" destOrd="0" presId="urn:microsoft.com/office/officeart/2005/8/layout/radial4"/>
    <dgm:cxn modelId="{F871D77F-5245-4B8E-8253-FFFBAA4DC251}" type="presParOf" srcId="{4C52E9D2-BCD7-46EE-AB02-E79BF58116B3}" destId="{ABDE7B81-6F95-49D2-8DC5-8DE8B57EFE9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1B321-B573-4593-BABC-1E36FB476481}">
      <dsp:nvSpPr>
        <dsp:cNvPr id="0" name=""/>
        <dsp:cNvSpPr/>
      </dsp:nvSpPr>
      <dsp:spPr>
        <a:xfrm>
          <a:off x="0" y="360045"/>
          <a:ext cx="7772399" cy="10286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700" kern="1200" dirty="0" smtClean="0"/>
            <a:t>LANDASAN HUKUM</a:t>
          </a:r>
          <a:endParaRPr lang="id-ID" sz="5700" kern="1200" dirty="0"/>
        </a:p>
      </dsp:txBody>
      <dsp:txXfrm>
        <a:off x="30130" y="390175"/>
        <a:ext cx="7712139" cy="968439"/>
      </dsp:txXfrm>
    </dsp:sp>
    <dsp:sp modelId="{BB271BFC-302D-40F9-8862-A3483F0EACDD}">
      <dsp:nvSpPr>
        <dsp:cNvPr id="0" name=""/>
        <dsp:cNvSpPr/>
      </dsp:nvSpPr>
      <dsp:spPr>
        <a:xfrm>
          <a:off x="0" y="1573911"/>
          <a:ext cx="1028699" cy="102869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0F261-85BB-439F-AE2C-992A34E38760}">
      <dsp:nvSpPr>
        <dsp:cNvPr id="0" name=""/>
        <dsp:cNvSpPr/>
      </dsp:nvSpPr>
      <dsp:spPr>
        <a:xfrm>
          <a:off x="1090422" y="1638297"/>
          <a:ext cx="6681977" cy="102869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Undang-Undang</a:t>
          </a:r>
          <a:r>
            <a:rPr lang="en-US" sz="3200" kern="1200" dirty="0" smtClean="0"/>
            <a:t> no. 43 / 2007</a:t>
          </a:r>
          <a:r>
            <a:rPr lang="id-ID" sz="3200" kern="1200" dirty="0" smtClean="0"/>
            <a:t> </a:t>
          </a:r>
          <a:r>
            <a:rPr lang="id-ID" sz="2400" kern="1200" dirty="0" smtClean="0"/>
            <a:t>tentang perpustakaan</a:t>
          </a:r>
          <a:endParaRPr lang="id-ID" sz="2400" kern="1200" dirty="0"/>
        </a:p>
      </dsp:txBody>
      <dsp:txXfrm>
        <a:off x="1140648" y="1688523"/>
        <a:ext cx="6581525" cy="928247"/>
      </dsp:txXfrm>
    </dsp:sp>
    <dsp:sp modelId="{E42FFBF0-42EF-4729-AC85-584751946EDD}">
      <dsp:nvSpPr>
        <dsp:cNvPr id="0" name=""/>
        <dsp:cNvSpPr/>
      </dsp:nvSpPr>
      <dsp:spPr>
        <a:xfrm>
          <a:off x="0" y="2726055"/>
          <a:ext cx="1028699" cy="102869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AAE69-E10E-4DAE-B5BB-D36ABFBEF6D9}">
      <dsp:nvSpPr>
        <dsp:cNvPr id="0" name=""/>
        <dsp:cNvSpPr/>
      </dsp:nvSpPr>
      <dsp:spPr>
        <a:xfrm>
          <a:off x="1090422" y="2726055"/>
          <a:ext cx="6681977" cy="1028699"/>
        </a:xfrm>
        <a:prstGeom prst="roundRect">
          <a:avLst>
            <a:gd name="adj" fmla="val 16670"/>
          </a:avLst>
        </a:prstGeom>
        <a:solidFill>
          <a:schemeClr val="accent5">
            <a:hueOff val="-277017"/>
            <a:satOff val="-26528"/>
            <a:lumOff val="-2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Peraturan Pemerintah no. </a:t>
          </a:r>
          <a:r>
            <a:rPr lang="id-ID" sz="2800" kern="1200" smtClean="0"/>
            <a:t>24 th 2014 </a:t>
          </a:r>
          <a:r>
            <a:rPr lang="en-US" sz="2200" kern="1200" smtClean="0"/>
            <a:t>Pe</a:t>
          </a:r>
          <a:r>
            <a:rPr lang="id-ID" sz="2200" kern="1200" smtClean="0"/>
            <a:t>l</a:t>
          </a:r>
          <a:r>
            <a:rPr lang="en-US" sz="2200" kern="1200" smtClean="0"/>
            <a:t>a</a:t>
          </a:r>
          <a:r>
            <a:rPr lang="id-ID" sz="2200" kern="1200" smtClean="0"/>
            <a:t>ksana</a:t>
          </a:r>
          <a:r>
            <a:rPr lang="en-US" sz="2200" kern="1200" smtClean="0"/>
            <a:t>an</a:t>
          </a:r>
          <a:r>
            <a:rPr lang="id-ID" sz="2200" kern="1200" smtClean="0"/>
            <a:t> UU No. 43 th. 2007</a:t>
          </a:r>
          <a:endParaRPr lang="id-ID" sz="2200" kern="1200" dirty="0"/>
        </a:p>
      </dsp:txBody>
      <dsp:txXfrm>
        <a:off x="1140648" y="2776281"/>
        <a:ext cx="6581525" cy="9282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CEB7B-29F8-4031-8387-F7003D43860C}">
      <dsp:nvSpPr>
        <dsp:cNvPr id="0" name=""/>
        <dsp:cNvSpPr/>
      </dsp:nvSpPr>
      <dsp:spPr>
        <a:xfrm>
          <a:off x="3044651" y="1931951"/>
          <a:ext cx="1378297" cy="1378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latin typeface="Britannic Bold" panose="020B0903060703020204" pitchFamily="34" charset="0"/>
            </a:rPr>
            <a:t>KID</a:t>
          </a:r>
          <a:r>
            <a:rPr lang="id-ID" sz="1800" kern="1200" dirty="0" smtClean="0">
              <a:latin typeface="Britannic Bold" panose="020B0903060703020204" pitchFamily="34" charset="0"/>
            </a:rPr>
            <a:t> </a:t>
          </a:r>
          <a:r>
            <a:rPr lang="en-US" sz="1700" b="1" kern="1200" dirty="0" smtClean="0">
              <a:solidFill>
                <a:srgbClr val="FF0000"/>
              </a:solidFill>
            </a:rPr>
            <a:t>(DPKD</a:t>
          </a:r>
          <a:r>
            <a:rPr lang="id-ID" sz="1700" b="1" kern="1200" dirty="0" smtClean="0">
              <a:solidFill>
                <a:srgbClr val="FF0000"/>
              </a:solidFill>
            </a:rPr>
            <a:t>)</a:t>
          </a:r>
          <a:endParaRPr lang="id-ID" sz="1700" kern="1200" dirty="0">
            <a:solidFill>
              <a:srgbClr val="FF0000"/>
            </a:solidFill>
          </a:endParaRPr>
        </a:p>
      </dsp:txBody>
      <dsp:txXfrm>
        <a:off x="3246498" y="2133798"/>
        <a:ext cx="974603" cy="974603"/>
      </dsp:txXfrm>
    </dsp:sp>
    <dsp:sp modelId="{15B442C8-9D7B-4336-9D72-F94942F95AF8}">
      <dsp:nvSpPr>
        <dsp:cNvPr id="0" name=""/>
        <dsp:cNvSpPr/>
      </dsp:nvSpPr>
      <dsp:spPr>
        <a:xfrm rot="5400000">
          <a:off x="3538128" y="1430121"/>
          <a:ext cx="391342" cy="468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3596830" y="1465144"/>
        <a:ext cx="273939" cy="281173"/>
      </dsp:txXfrm>
    </dsp:sp>
    <dsp:sp modelId="{2ACE09EB-C852-420B-9D22-974C94750114}">
      <dsp:nvSpPr>
        <dsp:cNvPr id="0" name=""/>
        <dsp:cNvSpPr/>
      </dsp:nvSpPr>
      <dsp:spPr>
        <a:xfrm>
          <a:off x="3044651" y="2067"/>
          <a:ext cx="1378297" cy="1378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Britannic Bold" panose="020B0903060703020204" pitchFamily="34" charset="0"/>
            </a:rPr>
            <a:t>KID (</a:t>
          </a:r>
          <a:r>
            <a:rPr lang="id-ID" sz="1600" kern="1200" dirty="0" smtClean="0">
              <a:solidFill>
                <a:srgbClr val="FF0000"/>
              </a:solidFill>
              <a:latin typeface="Britannic Bold" panose="020B0903060703020204" pitchFamily="34" charset="0"/>
            </a:rPr>
            <a:t>Perp Umum Kab/Kota)</a:t>
          </a:r>
          <a:endParaRPr lang="id-ID" sz="1600" kern="1200" dirty="0">
            <a:solidFill>
              <a:srgbClr val="FF0000"/>
            </a:solidFill>
          </a:endParaRPr>
        </a:p>
      </dsp:txBody>
      <dsp:txXfrm>
        <a:off x="3246498" y="203914"/>
        <a:ext cx="974603" cy="974603"/>
      </dsp:txXfrm>
    </dsp:sp>
    <dsp:sp modelId="{7CB018D9-5DFB-45D9-A813-4FB79D29A054}">
      <dsp:nvSpPr>
        <dsp:cNvPr id="0" name=""/>
        <dsp:cNvSpPr/>
      </dsp:nvSpPr>
      <dsp:spPr>
        <a:xfrm rot="9623183">
          <a:off x="4441813" y="2091162"/>
          <a:ext cx="403664" cy="468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4559399" y="2164561"/>
        <a:ext cx="282565" cy="281173"/>
      </dsp:txXfrm>
    </dsp:sp>
    <dsp:sp modelId="{5394CFA1-E1DE-4B45-8DE8-AA2910EEEEB7}">
      <dsp:nvSpPr>
        <dsp:cNvPr id="0" name=""/>
        <dsp:cNvSpPr/>
      </dsp:nvSpPr>
      <dsp:spPr>
        <a:xfrm>
          <a:off x="4880080" y="1335584"/>
          <a:ext cx="1378297" cy="1378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Britannic Bold" panose="020B0903060703020204" pitchFamily="34" charset="0"/>
            </a:rPr>
            <a:t>KID </a:t>
          </a:r>
          <a:r>
            <a:rPr lang="id-ID" sz="1600" kern="1200" dirty="0" smtClean="0">
              <a:solidFill>
                <a:srgbClr val="FF0000"/>
              </a:solidFill>
              <a:latin typeface="Britannic Bold" panose="020B0903060703020204" pitchFamily="34" charset="0"/>
            </a:rPr>
            <a:t>(Perp Umum Kab/Kota)</a:t>
          </a:r>
          <a:endParaRPr lang="id-ID" sz="1600" kern="1200" dirty="0">
            <a:solidFill>
              <a:srgbClr val="FF0000"/>
            </a:solidFill>
          </a:endParaRPr>
        </a:p>
      </dsp:txBody>
      <dsp:txXfrm>
        <a:off x="5081927" y="1537431"/>
        <a:ext cx="974603" cy="974603"/>
      </dsp:txXfrm>
    </dsp:sp>
    <dsp:sp modelId="{C7E7E066-EE23-47CB-85BC-183ACFF88E97}">
      <dsp:nvSpPr>
        <dsp:cNvPr id="0" name=""/>
        <dsp:cNvSpPr/>
      </dsp:nvSpPr>
      <dsp:spPr>
        <a:xfrm rot="14092650">
          <a:off x="4102270" y="3160750"/>
          <a:ext cx="387690" cy="468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4193881" y="3302039"/>
        <a:ext cx="271383" cy="281173"/>
      </dsp:txXfrm>
    </dsp:sp>
    <dsp:sp modelId="{A3B25C15-06B8-44FC-A557-3829C7B8DD46}">
      <dsp:nvSpPr>
        <dsp:cNvPr id="0" name=""/>
        <dsp:cNvSpPr/>
      </dsp:nvSpPr>
      <dsp:spPr>
        <a:xfrm>
          <a:off x="4179008" y="3493260"/>
          <a:ext cx="1378297" cy="1378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Britannic Bold" panose="020B0903060703020204" pitchFamily="34" charset="0"/>
            </a:rPr>
            <a:t>KID </a:t>
          </a:r>
          <a:r>
            <a:rPr lang="id-ID" sz="1600" kern="1200" dirty="0" smtClean="0">
              <a:solidFill>
                <a:srgbClr val="FF0000"/>
              </a:solidFill>
              <a:latin typeface="Britannic Bold" panose="020B0903060703020204" pitchFamily="34" charset="0"/>
            </a:rPr>
            <a:t>(Perp Umum Kab/Kota)</a:t>
          </a:r>
          <a:endParaRPr lang="id-ID" sz="1600" kern="1200" dirty="0">
            <a:solidFill>
              <a:srgbClr val="FF0000"/>
            </a:solidFill>
          </a:endParaRPr>
        </a:p>
      </dsp:txBody>
      <dsp:txXfrm>
        <a:off x="4380855" y="3695107"/>
        <a:ext cx="974603" cy="974603"/>
      </dsp:txXfrm>
    </dsp:sp>
    <dsp:sp modelId="{8CBCDE3B-4F13-4A75-9297-475B52A6DBB1}">
      <dsp:nvSpPr>
        <dsp:cNvPr id="0" name=""/>
        <dsp:cNvSpPr/>
      </dsp:nvSpPr>
      <dsp:spPr>
        <a:xfrm rot="18647909">
          <a:off x="2959514" y="3160750"/>
          <a:ext cx="423941" cy="468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 rot="10800000">
        <a:off x="2981555" y="3302613"/>
        <a:ext cx="296759" cy="281173"/>
      </dsp:txXfrm>
    </dsp:sp>
    <dsp:sp modelId="{7FC7CF50-B52A-49E9-B589-0B6C5FA745EB}">
      <dsp:nvSpPr>
        <dsp:cNvPr id="0" name=""/>
        <dsp:cNvSpPr/>
      </dsp:nvSpPr>
      <dsp:spPr>
        <a:xfrm>
          <a:off x="1910294" y="3493260"/>
          <a:ext cx="1378297" cy="1378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Britannic Bold" panose="020B0903060703020204" pitchFamily="34" charset="0"/>
            </a:rPr>
            <a:t>KID </a:t>
          </a:r>
          <a:r>
            <a:rPr lang="id-ID" sz="1600" kern="1200" dirty="0" smtClean="0">
              <a:solidFill>
                <a:srgbClr val="FF0000"/>
              </a:solidFill>
              <a:latin typeface="Britannic Bold" panose="020B0903060703020204" pitchFamily="34" charset="0"/>
            </a:rPr>
            <a:t>(Perp Umum Kab/Kota)</a:t>
          </a:r>
          <a:endParaRPr lang="id-ID" sz="1600" kern="1200" dirty="0">
            <a:solidFill>
              <a:srgbClr val="FF0000"/>
            </a:solidFill>
          </a:endParaRPr>
        </a:p>
      </dsp:txBody>
      <dsp:txXfrm>
        <a:off x="2112141" y="3695107"/>
        <a:ext cx="974603" cy="974603"/>
      </dsp:txXfrm>
    </dsp:sp>
    <dsp:sp modelId="{C6366284-CEF1-495E-B501-FCA48907D899}">
      <dsp:nvSpPr>
        <dsp:cNvPr id="0" name=""/>
        <dsp:cNvSpPr/>
      </dsp:nvSpPr>
      <dsp:spPr>
        <a:xfrm rot="1284578">
          <a:off x="2625073" y="2091162"/>
          <a:ext cx="397761" cy="468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 rot="10800000">
        <a:off x="2629190" y="2163107"/>
        <a:ext cx="278433" cy="281173"/>
      </dsp:txXfrm>
    </dsp:sp>
    <dsp:sp modelId="{8157E3F9-9DC8-4E0A-B047-F1BB3096C154}">
      <dsp:nvSpPr>
        <dsp:cNvPr id="0" name=""/>
        <dsp:cNvSpPr/>
      </dsp:nvSpPr>
      <dsp:spPr>
        <a:xfrm>
          <a:off x="1209222" y="1335584"/>
          <a:ext cx="1378297" cy="1378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Britannic Bold" panose="020B0903060703020204" pitchFamily="34" charset="0"/>
            </a:rPr>
            <a:t>KID </a:t>
          </a:r>
          <a:r>
            <a:rPr lang="id-ID" sz="1600" kern="1200" dirty="0" smtClean="0">
              <a:solidFill>
                <a:srgbClr val="FF0000"/>
              </a:solidFill>
              <a:latin typeface="Britannic Bold" panose="020B0903060703020204" pitchFamily="34" charset="0"/>
            </a:rPr>
            <a:t>(Perp Umum Kab/Kota)</a:t>
          </a:r>
          <a:endParaRPr lang="id-ID" sz="1600" kern="1200" dirty="0">
            <a:solidFill>
              <a:srgbClr val="FF0000"/>
            </a:solidFill>
          </a:endParaRPr>
        </a:p>
      </dsp:txBody>
      <dsp:txXfrm>
        <a:off x="1411069" y="1537431"/>
        <a:ext cx="974603" cy="9746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1A59-519D-419D-9ADF-3BF382285CAC}">
      <dsp:nvSpPr>
        <dsp:cNvPr id="0" name=""/>
        <dsp:cNvSpPr/>
      </dsp:nvSpPr>
      <dsp:spPr>
        <a:xfrm rot="5400000">
          <a:off x="478829" y="1546677"/>
          <a:ext cx="1259337" cy="11882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48A1A-52CC-49BD-8B1A-5A7AE61DC2B9}">
      <dsp:nvSpPr>
        <dsp:cNvPr id="0" name=""/>
        <dsp:cNvSpPr/>
      </dsp:nvSpPr>
      <dsp:spPr>
        <a:xfrm>
          <a:off x="145181" y="27922"/>
          <a:ext cx="2119982" cy="14839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manual</a:t>
          </a:r>
          <a:endParaRPr lang="id-ID" sz="2400" kern="1200" dirty="0"/>
        </a:p>
      </dsp:txBody>
      <dsp:txXfrm>
        <a:off x="217633" y="100374"/>
        <a:ext cx="1975078" cy="1339014"/>
      </dsp:txXfrm>
    </dsp:sp>
    <dsp:sp modelId="{032AC1B3-88AC-4C20-9CA4-AA40B6B53AE1}">
      <dsp:nvSpPr>
        <dsp:cNvPr id="0" name=""/>
        <dsp:cNvSpPr/>
      </dsp:nvSpPr>
      <dsp:spPr>
        <a:xfrm>
          <a:off x="2265163" y="169448"/>
          <a:ext cx="1541873" cy="119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Belum menggunakan teknologi</a:t>
          </a:r>
          <a:endParaRPr lang="id-ID" sz="1500" kern="1200" dirty="0"/>
        </a:p>
      </dsp:txBody>
      <dsp:txXfrm>
        <a:off x="2265163" y="169448"/>
        <a:ext cx="1541873" cy="1199368"/>
      </dsp:txXfrm>
    </dsp:sp>
    <dsp:sp modelId="{D843D60B-92BC-4FB8-86CB-1679E578AB4A}">
      <dsp:nvSpPr>
        <dsp:cNvPr id="0" name=""/>
        <dsp:cNvSpPr/>
      </dsp:nvSpPr>
      <dsp:spPr>
        <a:xfrm rot="5400000">
          <a:off x="2236520" y="3184109"/>
          <a:ext cx="1259337" cy="12471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A4B0C-002B-4090-BBD9-0860BD94689A}">
      <dsp:nvSpPr>
        <dsp:cNvPr id="0" name=""/>
        <dsp:cNvSpPr/>
      </dsp:nvSpPr>
      <dsp:spPr>
        <a:xfrm>
          <a:off x="1902872" y="1694853"/>
          <a:ext cx="2119982" cy="14839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otomasi</a:t>
          </a:r>
          <a:endParaRPr lang="id-ID" sz="2800" kern="1200" dirty="0"/>
        </a:p>
      </dsp:txBody>
      <dsp:txXfrm>
        <a:off x="1975324" y="1767305"/>
        <a:ext cx="1975078" cy="1339014"/>
      </dsp:txXfrm>
    </dsp:sp>
    <dsp:sp modelId="{0D71D202-1C9C-4261-B012-2A8ED8AFBB57}">
      <dsp:nvSpPr>
        <dsp:cNvPr id="0" name=""/>
        <dsp:cNvSpPr/>
      </dsp:nvSpPr>
      <dsp:spPr>
        <a:xfrm>
          <a:off x="4022854" y="1836378"/>
          <a:ext cx="1541873" cy="119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Semi manual</a:t>
          </a:r>
          <a:endParaRPr lang="id-ID" sz="1500" kern="1200" dirty="0"/>
        </a:p>
      </dsp:txBody>
      <dsp:txXfrm>
        <a:off x="4022854" y="1836378"/>
        <a:ext cx="1541873" cy="1199368"/>
      </dsp:txXfrm>
    </dsp:sp>
    <dsp:sp modelId="{75BCC003-7C78-4CDD-9CA3-F3B121BD9F9A}">
      <dsp:nvSpPr>
        <dsp:cNvPr id="0" name=""/>
        <dsp:cNvSpPr/>
      </dsp:nvSpPr>
      <dsp:spPr>
        <a:xfrm>
          <a:off x="3660562" y="3361783"/>
          <a:ext cx="2119982" cy="14839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online</a:t>
          </a:r>
          <a:endParaRPr lang="id-ID" sz="3100" kern="1200" dirty="0"/>
        </a:p>
      </dsp:txBody>
      <dsp:txXfrm>
        <a:off x="3733014" y="3434235"/>
        <a:ext cx="1975078" cy="1339014"/>
      </dsp:txXfrm>
    </dsp:sp>
    <dsp:sp modelId="{BC40B3D2-F4C6-471C-8592-892FD1A5C308}">
      <dsp:nvSpPr>
        <dsp:cNvPr id="0" name=""/>
        <dsp:cNvSpPr/>
      </dsp:nvSpPr>
      <dsp:spPr>
        <a:xfrm>
          <a:off x="5780545" y="3503309"/>
          <a:ext cx="1541873" cy="119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Full otomasi</a:t>
          </a:r>
          <a:endParaRPr lang="id-ID" sz="2300" kern="1200" dirty="0"/>
        </a:p>
      </dsp:txBody>
      <dsp:txXfrm>
        <a:off x="5780545" y="3503309"/>
        <a:ext cx="1541873" cy="11993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FEFEC-E766-4017-A888-D78F20B95FD8}">
      <dsp:nvSpPr>
        <dsp:cNvPr id="0" name=""/>
        <dsp:cNvSpPr/>
      </dsp:nvSpPr>
      <dsp:spPr>
        <a:xfrm>
          <a:off x="1908947" y="975"/>
          <a:ext cx="3386673" cy="307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2012</a:t>
          </a:r>
          <a:endParaRPr lang="id-ID" sz="1600" b="1" kern="1200" dirty="0"/>
        </a:p>
      </dsp:txBody>
      <dsp:txXfrm>
        <a:off x="1908947" y="975"/>
        <a:ext cx="3386673" cy="307879"/>
      </dsp:txXfrm>
    </dsp:sp>
    <dsp:sp modelId="{97D3B609-A866-4E40-BFF9-CA0F6D3F4EF0}">
      <dsp:nvSpPr>
        <dsp:cNvPr id="0" name=""/>
        <dsp:cNvSpPr/>
      </dsp:nvSpPr>
      <dsp:spPr>
        <a:xfrm>
          <a:off x="1908947" y="308855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89524-D96B-42C1-83AA-FEA35870E072}">
      <dsp:nvSpPr>
        <dsp:cNvPr id="0" name=""/>
        <dsp:cNvSpPr/>
      </dsp:nvSpPr>
      <dsp:spPr>
        <a:xfrm>
          <a:off x="2384963" y="308855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0C116-84B7-4182-A706-64546EF843BE}">
      <dsp:nvSpPr>
        <dsp:cNvPr id="0" name=""/>
        <dsp:cNvSpPr/>
      </dsp:nvSpPr>
      <dsp:spPr>
        <a:xfrm>
          <a:off x="2861355" y="308855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5D427-EB6D-4D15-AECF-A2A87A056839}">
      <dsp:nvSpPr>
        <dsp:cNvPr id="0" name=""/>
        <dsp:cNvSpPr/>
      </dsp:nvSpPr>
      <dsp:spPr>
        <a:xfrm>
          <a:off x="3337371" y="308855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16770-DCC4-42AD-8733-08ECB211010B}">
      <dsp:nvSpPr>
        <dsp:cNvPr id="0" name=""/>
        <dsp:cNvSpPr/>
      </dsp:nvSpPr>
      <dsp:spPr>
        <a:xfrm>
          <a:off x="3813763" y="308855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D39A6-8CD3-4D01-8DEF-410CF50E3834}">
      <dsp:nvSpPr>
        <dsp:cNvPr id="0" name=""/>
        <dsp:cNvSpPr/>
      </dsp:nvSpPr>
      <dsp:spPr>
        <a:xfrm>
          <a:off x="4289778" y="308855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308CB-376F-4BE0-8F1D-30C388B23838}">
      <dsp:nvSpPr>
        <dsp:cNvPr id="0" name=""/>
        <dsp:cNvSpPr/>
      </dsp:nvSpPr>
      <dsp:spPr>
        <a:xfrm>
          <a:off x="4766170" y="308855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8A939-9AD3-4BD8-9CDE-76330C4DE387}">
      <dsp:nvSpPr>
        <dsp:cNvPr id="0" name=""/>
        <dsp:cNvSpPr/>
      </dsp:nvSpPr>
      <dsp:spPr>
        <a:xfrm>
          <a:off x="1908947" y="371571"/>
          <a:ext cx="3430700" cy="501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APLIKASI BIBLIOGRAFI DAERAH</a:t>
          </a:r>
          <a:endParaRPr lang="id-ID" sz="1500" kern="1200" dirty="0"/>
        </a:p>
      </dsp:txBody>
      <dsp:txXfrm>
        <a:off x="1908947" y="371571"/>
        <a:ext cx="3430700" cy="501729"/>
      </dsp:txXfrm>
    </dsp:sp>
    <dsp:sp modelId="{BE8277F2-AADE-4BEF-8965-1395E84F8DE3}">
      <dsp:nvSpPr>
        <dsp:cNvPr id="0" name=""/>
        <dsp:cNvSpPr/>
      </dsp:nvSpPr>
      <dsp:spPr>
        <a:xfrm>
          <a:off x="1908947" y="985133"/>
          <a:ext cx="3386673" cy="307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2013</a:t>
          </a:r>
          <a:endParaRPr lang="id-ID" sz="1600" b="1" kern="1200" dirty="0"/>
        </a:p>
      </dsp:txBody>
      <dsp:txXfrm>
        <a:off x="1908947" y="985133"/>
        <a:ext cx="3386673" cy="307879"/>
      </dsp:txXfrm>
    </dsp:sp>
    <dsp:sp modelId="{EF95BF36-4070-4613-B449-177C352B4E99}">
      <dsp:nvSpPr>
        <dsp:cNvPr id="0" name=""/>
        <dsp:cNvSpPr/>
      </dsp:nvSpPr>
      <dsp:spPr>
        <a:xfrm>
          <a:off x="1908947" y="1293013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E8C13-B20C-4863-A8D5-B1AA25D459C5}">
      <dsp:nvSpPr>
        <dsp:cNvPr id="0" name=""/>
        <dsp:cNvSpPr/>
      </dsp:nvSpPr>
      <dsp:spPr>
        <a:xfrm>
          <a:off x="2384963" y="1293013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B93F2-FC45-4341-8943-947DDC26BC52}">
      <dsp:nvSpPr>
        <dsp:cNvPr id="0" name=""/>
        <dsp:cNvSpPr/>
      </dsp:nvSpPr>
      <dsp:spPr>
        <a:xfrm>
          <a:off x="2861355" y="1293013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B35B9-361C-4229-BE10-E02DFEE07527}">
      <dsp:nvSpPr>
        <dsp:cNvPr id="0" name=""/>
        <dsp:cNvSpPr/>
      </dsp:nvSpPr>
      <dsp:spPr>
        <a:xfrm>
          <a:off x="3337371" y="1293013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649BF-1DBE-4854-B538-0CE479ECA003}">
      <dsp:nvSpPr>
        <dsp:cNvPr id="0" name=""/>
        <dsp:cNvSpPr/>
      </dsp:nvSpPr>
      <dsp:spPr>
        <a:xfrm>
          <a:off x="3813763" y="1293013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F8F89-0F41-450C-83C5-AD7900A6BF0F}">
      <dsp:nvSpPr>
        <dsp:cNvPr id="0" name=""/>
        <dsp:cNvSpPr/>
      </dsp:nvSpPr>
      <dsp:spPr>
        <a:xfrm>
          <a:off x="4289778" y="1293013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133C5-A237-44B9-9435-B8CAF44017B0}">
      <dsp:nvSpPr>
        <dsp:cNvPr id="0" name=""/>
        <dsp:cNvSpPr/>
      </dsp:nvSpPr>
      <dsp:spPr>
        <a:xfrm>
          <a:off x="4766170" y="1293013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41A6B-9DA6-43DC-8367-E0271F14DA17}">
      <dsp:nvSpPr>
        <dsp:cNvPr id="0" name=""/>
        <dsp:cNvSpPr/>
      </dsp:nvSpPr>
      <dsp:spPr>
        <a:xfrm>
          <a:off x="1908947" y="1355729"/>
          <a:ext cx="3430700" cy="501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UPDATE APLIKASI</a:t>
          </a:r>
          <a:endParaRPr lang="id-ID" sz="1500" kern="1200" dirty="0"/>
        </a:p>
      </dsp:txBody>
      <dsp:txXfrm>
        <a:off x="1908947" y="1355729"/>
        <a:ext cx="3430700" cy="501729"/>
      </dsp:txXfrm>
    </dsp:sp>
    <dsp:sp modelId="{80DCF3D6-D37A-4212-8DD8-3E6017FBDA41}">
      <dsp:nvSpPr>
        <dsp:cNvPr id="0" name=""/>
        <dsp:cNvSpPr/>
      </dsp:nvSpPr>
      <dsp:spPr>
        <a:xfrm>
          <a:off x="1908947" y="1969291"/>
          <a:ext cx="3386673" cy="307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2016</a:t>
          </a:r>
          <a:endParaRPr lang="id-ID" sz="1600" b="1" kern="1200" dirty="0"/>
        </a:p>
      </dsp:txBody>
      <dsp:txXfrm>
        <a:off x="1908947" y="1969291"/>
        <a:ext cx="3386673" cy="307879"/>
      </dsp:txXfrm>
    </dsp:sp>
    <dsp:sp modelId="{02D278BF-6D6F-4D68-BADE-40942D496C21}">
      <dsp:nvSpPr>
        <dsp:cNvPr id="0" name=""/>
        <dsp:cNvSpPr/>
      </dsp:nvSpPr>
      <dsp:spPr>
        <a:xfrm>
          <a:off x="1908947" y="2277171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7109B-C71A-4059-AC2C-A2FDF7F52257}">
      <dsp:nvSpPr>
        <dsp:cNvPr id="0" name=""/>
        <dsp:cNvSpPr/>
      </dsp:nvSpPr>
      <dsp:spPr>
        <a:xfrm>
          <a:off x="2384963" y="2277171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9C545-C6E7-4FFA-B787-AA83BEC0D429}">
      <dsp:nvSpPr>
        <dsp:cNvPr id="0" name=""/>
        <dsp:cNvSpPr/>
      </dsp:nvSpPr>
      <dsp:spPr>
        <a:xfrm>
          <a:off x="2861355" y="2277171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32CAE-985D-4C21-AF33-9F5F7ABC8DC8}">
      <dsp:nvSpPr>
        <dsp:cNvPr id="0" name=""/>
        <dsp:cNvSpPr/>
      </dsp:nvSpPr>
      <dsp:spPr>
        <a:xfrm>
          <a:off x="3337371" y="2277171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A234D-ADF9-4C18-9B59-BC91E4FB272E}">
      <dsp:nvSpPr>
        <dsp:cNvPr id="0" name=""/>
        <dsp:cNvSpPr/>
      </dsp:nvSpPr>
      <dsp:spPr>
        <a:xfrm>
          <a:off x="3813763" y="2277171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A775F-A878-4E3B-A61D-72F8AD401D72}">
      <dsp:nvSpPr>
        <dsp:cNvPr id="0" name=""/>
        <dsp:cNvSpPr/>
      </dsp:nvSpPr>
      <dsp:spPr>
        <a:xfrm>
          <a:off x="4289778" y="2277171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D66E9-D18E-4D5D-900E-540486A523CC}">
      <dsp:nvSpPr>
        <dsp:cNvPr id="0" name=""/>
        <dsp:cNvSpPr/>
      </dsp:nvSpPr>
      <dsp:spPr>
        <a:xfrm>
          <a:off x="4766170" y="2277171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C14B1-0697-4686-BA29-5689DED8FD1A}">
      <dsp:nvSpPr>
        <dsp:cNvPr id="0" name=""/>
        <dsp:cNvSpPr/>
      </dsp:nvSpPr>
      <dsp:spPr>
        <a:xfrm>
          <a:off x="1908947" y="2339887"/>
          <a:ext cx="3430700" cy="501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PENGEMBANGAN APLIKASI BARU</a:t>
          </a:r>
          <a:endParaRPr lang="id-ID" sz="1500" kern="1200" dirty="0"/>
        </a:p>
      </dsp:txBody>
      <dsp:txXfrm>
        <a:off x="1908947" y="2339887"/>
        <a:ext cx="3430700" cy="501729"/>
      </dsp:txXfrm>
    </dsp:sp>
    <dsp:sp modelId="{ACF1E48C-1FC5-431D-9F11-0C81078EFA84}">
      <dsp:nvSpPr>
        <dsp:cNvPr id="0" name=""/>
        <dsp:cNvSpPr/>
      </dsp:nvSpPr>
      <dsp:spPr>
        <a:xfrm>
          <a:off x="1908947" y="2953450"/>
          <a:ext cx="3386673" cy="307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2017</a:t>
          </a:r>
          <a:endParaRPr lang="id-ID" sz="1600" b="1" kern="1200" dirty="0"/>
        </a:p>
      </dsp:txBody>
      <dsp:txXfrm>
        <a:off x="1908947" y="2953450"/>
        <a:ext cx="3386673" cy="307879"/>
      </dsp:txXfrm>
    </dsp:sp>
    <dsp:sp modelId="{9C3FE213-57E4-4FA0-98F7-76F4399B3F31}">
      <dsp:nvSpPr>
        <dsp:cNvPr id="0" name=""/>
        <dsp:cNvSpPr/>
      </dsp:nvSpPr>
      <dsp:spPr>
        <a:xfrm>
          <a:off x="1908947" y="3261329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8876B-03DB-4F26-B465-93268D2CBF5E}">
      <dsp:nvSpPr>
        <dsp:cNvPr id="0" name=""/>
        <dsp:cNvSpPr/>
      </dsp:nvSpPr>
      <dsp:spPr>
        <a:xfrm>
          <a:off x="2384963" y="3261329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ABFBB-4A4C-4D88-8164-9571A296CF8E}">
      <dsp:nvSpPr>
        <dsp:cNvPr id="0" name=""/>
        <dsp:cNvSpPr/>
      </dsp:nvSpPr>
      <dsp:spPr>
        <a:xfrm>
          <a:off x="2861355" y="3261329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AC861-D903-4E49-9A41-3D0E96B3502E}">
      <dsp:nvSpPr>
        <dsp:cNvPr id="0" name=""/>
        <dsp:cNvSpPr/>
      </dsp:nvSpPr>
      <dsp:spPr>
        <a:xfrm>
          <a:off x="3337371" y="3261329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B10C7-0E84-4932-9AD5-7ADF75CCBE74}">
      <dsp:nvSpPr>
        <dsp:cNvPr id="0" name=""/>
        <dsp:cNvSpPr/>
      </dsp:nvSpPr>
      <dsp:spPr>
        <a:xfrm>
          <a:off x="3813763" y="3261329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17D6B-13D0-419D-B7E3-CA1DAEF7F7FD}">
      <dsp:nvSpPr>
        <dsp:cNvPr id="0" name=""/>
        <dsp:cNvSpPr/>
      </dsp:nvSpPr>
      <dsp:spPr>
        <a:xfrm>
          <a:off x="4289778" y="3261329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4CA01-EF78-4458-AA67-D9D12CCB621C}">
      <dsp:nvSpPr>
        <dsp:cNvPr id="0" name=""/>
        <dsp:cNvSpPr/>
      </dsp:nvSpPr>
      <dsp:spPr>
        <a:xfrm>
          <a:off x="4766170" y="3261329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E9F97-5B88-4887-AD47-46B16C6A7E70}">
      <dsp:nvSpPr>
        <dsp:cNvPr id="0" name=""/>
        <dsp:cNvSpPr/>
      </dsp:nvSpPr>
      <dsp:spPr>
        <a:xfrm>
          <a:off x="1908947" y="3324045"/>
          <a:ext cx="3430700" cy="501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PENGEMBANGAN APLIKASI BARU</a:t>
          </a:r>
          <a:endParaRPr lang="id-ID" sz="1500" kern="1200" dirty="0"/>
        </a:p>
      </dsp:txBody>
      <dsp:txXfrm>
        <a:off x="1908947" y="3324045"/>
        <a:ext cx="3430700" cy="501729"/>
      </dsp:txXfrm>
    </dsp:sp>
    <dsp:sp modelId="{AA796E8A-DF47-4D08-A050-D770B9701F36}">
      <dsp:nvSpPr>
        <dsp:cNvPr id="0" name=""/>
        <dsp:cNvSpPr/>
      </dsp:nvSpPr>
      <dsp:spPr>
        <a:xfrm>
          <a:off x="1908947" y="3937608"/>
          <a:ext cx="3386673" cy="307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2018</a:t>
          </a:r>
          <a:endParaRPr lang="id-ID" sz="1600" b="1" kern="1200" dirty="0"/>
        </a:p>
      </dsp:txBody>
      <dsp:txXfrm>
        <a:off x="1908947" y="3937608"/>
        <a:ext cx="3386673" cy="307879"/>
      </dsp:txXfrm>
    </dsp:sp>
    <dsp:sp modelId="{6446FD69-5173-4EA5-AF5A-1EF8372CB41B}">
      <dsp:nvSpPr>
        <dsp:cNvPr id="0" name=""/>
        <dsp:cNvSpPr/>
      </dsp:nvSpPr>
      <dsp:spPr>
        <a:xfrm>
          <a:off x="1908947" y="4245487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2D3D3-FDC3-4827-948F-020681651193}">
      <dsp:nvSpPr>
        <dsp:cNvPr id="0" name=""/>
        <dsp:cNvSpPr/>
      </dsp:nvSpPr>
      <dsp:spPr>
        <a:xfrm>
          <a:off x="2384963" y="4245487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1DEAD-F579-4601-9A72-1C1F7CC6F52D}">
      <dsp:nvSpPr>
        <dsp:cNvPr id="0" name=""/>
        <dsp:cNvSpPr/>
      </dsp:nvSpPr>
      <dsp:spPr>
        <a:xfrm>
          <a:off x="2861355" y="4245487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BF83E-C794-401C-96C5-A4494571BCDE}">
      <dsp:nvSpPr>
        <dsp:cNvPr id="0" name=""/>
        <dsp:cNvSpPr/>
      </dsp:nvSpPr>
      <dsp:spPr>
        <a:xfrm>
          <a:off x="3337371" y="4245487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317ED-E45B-4BF7-B485-FA7F13009E7C}">
      <dsp:nvSpPr>
        <dsp:cNvPr id="0" name=""/>
        <dsp:cNvSpPr/>
      </dsp:nvSpPr>
      <dsp:spPr>
        <a:xfrm>
          <a:off x="3813763" y="4245487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75DE4-F651-4491-B8B6-A04B4502A1BE}">
      <dsp:nvSpPr>
        <dsp:cNvPr id="0" name=""/>
        <dsp:cNvSpPr/>
      </dsp:nvSpPr>
      <dsp:spPr>
        <a:xfrm>
          <a:off x="4289778" y="4245487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DCC88-9B09-43D3-9FA5-C591DECC5967}">
      <dsp:nvSpPr>
        <dsp:cNvPr id="0" name=""/>
        <dsp:cNvSpPr/>
      </dsp:nvSpPr>
      <dsp:spPr>
        <a:xfrm>
          <a:off x="4766170" y="4245487"/>
          <a:ext cx="792481" cy="6271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4973C-3102-4826-9E65-41890DB28438}">
      <dsp:nvSpPr>
        <dsp:cNvPr id="0" name=""/>
        <dsp:cNvSpPr/>
      </dsp:nvSpPr>
      <dsp:spPr>
        <a:xfrm>
          <a:off x="1908947" y="4308203"/>
          <a:ext cx="3430700" cy="501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IMPLEMENTASI APLIKASI</a:t>
          </a:r>
          <a:endParaRPr lang="id-ID" sz="1500" kern="1200" dirty="0"/>
        </a:p>
      </dsp:txBody>
      <dsp:txXfrm>
        <a:off x="1908947" y="4308203"/>
        <a:ext cx="3430700" cy="5017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2E1C6-FE17-4EE5-B31F-8250EF214C5B}">
      <dsp:nvSpPr>
        <dsp:cNvPr id="0" name=""/>
        <dsp:cNvSpPr/>
      </dsp:nvSpPr>
      <dsp:spPr>
        <a:xfrm>
          <a:off x="795346" y="1605"/>
          <a:ext cx="1679116" cy="83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KOLEKSI PERPUSTAKAAN</a:t>
          </a:r>
          <a:endParaRPr lang="id-ID" sz="1300" b="1" kern="1200" dirty="0"/>
        </a:p>
      </dsp:txBody>
      <dsp:txXfrm>
        <a:off x="819936" y="26195"/>
        <a:ext cx="1629936" cy="790378"/>
      </dsp:txXfrm>
    </dsp:sp>
    <dsp:sp modelId="{16F7EB62-DD85-4684-8BDD-A5356F654151}">
      <dsp:nvSpPr>
        <dsp:cNvPr id="0" name=""/>
        <dsp:cNvSpPr/>
      </dsp:nvSpPr>
      <dsp:spPr>
        <a:xfrm>
          <a:off x="963258" y="841163"/>
          <a:ext cx="167911" cy="629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668"/>
              </a:lnTo>
              <a:lnTo>
                <a:pt x="167911" y="6296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2E449-2D05-4A0D-B02F-2B7926DBDDC3}">
      <dsp:nvSpPr>
        <dsp:cNvPr id="0" name=""/>
        <dsp:cNvSpPr/>
      </dsp:nvSpPr>
      <dsp:spPr>
        <a:xfrm>
          <a:off x="1131170" y="1051053"/>
          <a:ext cx="1343292" cy="839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rgbClr val="002060"/>
              </a:solidFill>
              <a:latin typeface="Adobe Gothic Std B"/>
            </a:rPr>
            <a:t>Pengadaan /pembelian</a:t>
          </a:r>
          <a:endParaRPr lang="id-ID" sz="1400" kern="1200" dirty="0">
            <a:solidFill>
              <a:srgbClr val="002060"/>
            </a:solidFill>
            <a:latin typeface="Adobe Gothic Std B"/>
          </a:endParaRPr>
        </a:p>
      </dsp:txBody>
      <dsp:txXfrm>
        <a:off x="1155760" y="1075643"/>
        <a:ext cx="1294112" cy="790378"/>
      </dsp:txXfrm>
    </dsp:sp>
    <dsp:sp modelId="{A56AB9A7-A838-4C34-B72D-1F552897AE85}">
      <dsp:nvSpPr>
        <dsp:cNvPr id="0" name=""/>
        <dsp:cNvSpPr/>
      </dsp:nvSpPr>
      <dsp:spPr>
        <a:xfrm>
          <a:off x="963258" y="841163"/>
          <a:ext cx="167911" cy="1679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116"/>
              </a:lnTo>
              <a:lnTo>
                <a:pt x="167911" y="16791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D183B-8B81-493B-BCB1-DEDDB0693C99}">
      <dsp:nvSpPr>
        <dsp:cNvPr id="0" name=""/>
        <dsp:cNvSpPr/>
      </dsp:nvSpPr>
      <dsp:spPr>
        <a:xfrm>
          <a:off x="1131170" y="2100500"/>
          <a:ext cx="1343292" cy="839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rgbClr val="002060"/>
              </a:solidFill>
              <a:latin typeface="Adobe Fan Heiti Std B"/>
            </a:rPr>
            <a:t>Hadiah</a:t>
          </a:r>
          <a:endParaRPr lang="id-ID" sz="1600" b="1" kern="1200" dirty="0">
            <a:solidFill>
              <a:srgbClr val="002060"/>
            </a:solidFill>
            <a:latin typeface="Adobe Fan Heiti Std B"/>
          </a:endParaRPr>
        </a:p>
      </dsp:txBody>
      <dsp:txXfrm>
        <a:off x="1155760" y="2125090"/>
        <a:ext cx="1294112" cy="790378"/>
      </dsp:txXfrm>
    </dsp:sp>
    <dsp:sp modelId="{211FA8C7-F080-49CC-97C8-9F1B8B06E1FB}">
      <dsp:nvSpPr>
        <dsp:cNvPr id="0" name=""/>
        <dsp:cNvSpPr/>
      </dsp:nvSpPr>
      <dsp:spPr>
        <a:xfrm>
          <a:off x="963258" y="841163"/>
          <a:ext cx="167911" cy="2728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563"/>
              </a:lnTo>
              <a:lnTo>
                <a:pt x="167911" y="27285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49A2A-F474-42A9-B1F5-B3429389EC28}">
      <dsp:nvSpPr>
        <dsp:cNvPr id="0" name=""/>
        <dsp:cNvSpPr/>
      </dsp:nvSpPr>
      <dsp:spPr>
        <a:xfrm>
          <a:off x="1131170" y="3149948"/>
          <a:ext cx="1343292" cy="839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rgbClr val="002060"/>
              </a:solidFill>
              <a:latin typeface="Adobe Fan Heiti Std B"/>
            </a:rPr>
            <a:t>Tukar menukar</a:t>
          </a:r>
          <a:endParaRPr lang="id-ID" sz="1600" b="1" kern="1200" dirty="0">
            <a:solidFill>
              <a:srgbClr val="002060"/>
            </a:solidFill>
            <a:latin typeface="Adobe Fan Heiti Std B"/>
          </a:endParaRPr>
        </a:p>
      </dsp:txBody>
      <dsp:txXfrm>
        <a:off x="1155760" y="3174538"/>
        <a:ext cx="1294112" cy="790378"/>
      </dsp:txXfrm>
    </dsp:sp>
    <dsp:sp modelId="{ECA75038-CFFD-4D05-80DB-BDC163B51EF9}">
      <dsp:nvSpPr>
        <dsp:cNvPr id="0" name=""/>
        <dsp:cNvSpPr/>
      </dsp:nvSpPr>
      <dsp:spPr>
        <a:xfrm>
          <a:off x="2894241" y="1605"/>
          <a:ext cx="1679116" cy="83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KATALOG INDUK DAERAH</a:t>
          </a:r>
          <a:endParaRPr lang="id-ID" sz="1300" b="1" kern="1200" dirty="0"/>
        </a:p>
      </dsp:txBody>
      <dsp:txXfrm>
        <a:off x="2918831" y="26195"/>
        <a:ext cx="1629936" cy="790378"/>
      </dsp:txXfrm>
    </dsp:sp>
    <dsp:sp modelId="{78706AF4-E082-45CE-B9FB-54DA46B35FD0}">
      <dsp:nvSpPr>
        <dsp:cNvPr id="0" name=""/>
        <dsp:cNvSpPr/>
      </dsp:nvSpPr>
      <dsp:spPr>
        <a:xfrm>
          <a:off x="3062153" y="841163"/>
          <a:ext cx="167911" cy="629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668"/>
              </a:lnTo>
              <a:lnTo>
                <a:pt x="167911" y="6296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471F3-BCC2-4A44-AB29-CFA52DD95801}">
      <dsp:nvSpPr>
        <dsp:cNvPr id="0" name=""/>
        <dsp:cNvSpPr/>
      </dsp:nvSpPr>
      <dsp:spPr>
        <a:xfrm>
          <a:off x="3230065" y="1051053"/>
          <a:ext cx="1343292" cy="839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rgbClr val="C00000"/>
              </a:solidFill>
              <a:latin typeface="Adobe Fan Heiti Std B"/>
            </a:rPr>
            <a:t>Katalog </a:t>
          </a:r>
          <a:r>
            <a:rPr lang="en-US" sz="1400" b="1" kern="1200" dirty="0" smtClean="0">
              <a:solidFill>
                <a:srgbClr val="C00000"/>
              </a:solidFill>
              <a:latin typeface="Adobe Fan Heiti Std B"/>
            </a:rPr>
            <a:t>DPK</a:t>
          </a:r>
          <a:r>
            <a:rPr lang="id-ID" sz="1400" b="1" kern="1200" dirty="0" smtClean="0">
              <a:solidFill>
                <a:srgbClr val="C00000"/>
              </a:solidFill>
              <a:latin typeface="Adobe Fan Heiti Std B"/>
            </a:rPr>
            <a:t>D</a:t>
          </a:r>
          <a:endParaRPr lang="id-ID" sz="1400" kern="1200" dirty="0">
            <a:solidFill>
              <a:srgbClr val="C00000"/>
            </a:solidFill>
            <a:latin typeface="Adobe Fan Heiti Std B"/>
          </a:endParaRPr>
        </a:p>
      </dsp:txBody>
      <dsp:txXfrm>
        <a:off x="3254655" y="1075643"/>
        <a:ext cx="1294112" cy="790378"/>
      </dsp:txXfrm>
    </dsp:sp>
    <dsp:sp modelId="{C70C03E8-1ACD-44BF-9F72-C3E791BA8A6E}">
      <dsp:nvSpPr>
        <dsp:cNvPr id="0" name=""/>
        <dsp:cNvSpPr/>
      </dsp:nvSpPr>
      <dsp:spPr>
        <a:xfrm>
          <a:off x="3062153" y="841163"/>
          <a:ext cx="167911" cy="1679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116"/>
              </a:lnTo>
              <a:lnTo>
                <a:pt x="167911" y="16791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F3639-4926-4694-8BC2-0AA39C167797}">
      <dsp:nvSpPr>
        <dsp:cNvPr id="0" name=""/>
        <dsp:cNvSpPr/>
      </dsp:nvSpPr>
      <dsp:spPr>
        <a:xfrm>
          <a:off x="3230065" y="2100500"/>
          <a:ext cx="1343292" cy="839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rgbClr val="C00000"/>
              </a:solidFill>
              <a:latin typeface="Adobe Gothic Std B"/>
            </a:rPr>
            <a:t>Katalog Perp. Umum kab / kota</a:t>
          </a:r>
          <a:endParaRPr lang="id-ID" sz="1400" b="1" kern="1200" dirty="0">
            <a:solidFill>
              <a:srgbClr val="C00000"/>
            </a:solidFill>
            <a:latin typeface="Adobe Gothic Std B"/>
          </a:endParaRPr>
        </a:p>
      </dsp:txBody>
      <dsp:txXfrm>
        <a:off x="3254655" y="2125090"/>
        <a:ext cx="1294112" cy="790378"/>
      </dsp:txXfrm>
    </dsp:sp>
    <dsp:sp modelId="{84CAB686-A785-4900-B364-9E094738F7B5}">
      <dsp:nvSpPr>
        <dsp:cNvPr id="0" name=""/>
        <dsp:cNvSpPr/>
      </dsp:nvSpPr>
      <dsp:spPr>
        <a:xfrm>
          <a:off x="3062153" y="841163"/>
          <a:ext cx="167911" cy="2728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563"/>
              </a:lnTo>
              <a:lnTo>
                <a:pt x="167911" y="27285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2D8C4-2B2A-47CD-AA3C-B1FACE3A8C7F}">
      <dsp:nvSpPr>
        <dsp:cNvPr id="0" name=""/>
        <dsp:cNvSpPr/>
      </dsp:nvSpPr>
      <dsp:spPr>
        <a:xfrm>
          <a:off x="3230065" y="3149948"/>
          <a:ext cx="1343292" cy="839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rgbClr val="C00000"/>
              </a:solidFill>
              <a:latin typeface="Adobe Fan Heiti Std B"/>
            </a:rPr>
            <a:t>Katalog Perp. Khusus</a:t>
          </a:r>
          <a:endParaRPr lang="id-ID" sz="1400" b="1" kern="1200" dirty="0">
            <a:solidFill>
              <a:srgbClr val="C00000"/>
            </a:solidFill>
            <a:latin typeface="Adobe Fan Heiti Std B"/>
          </a:endParaRPr>
        </a:p>
      </dsp:txBody>
      <dsp:txXfrm>
        <a:off x="3254655" y="3174538"/>
        <a:ext cx="1294112" cy="790378"/>
      </dsp:txXfrm>
    </dsp:sp>
    <dsp:sp modelId="{1F3381E0-DB96-448E-9077-257660D5C201}">
      <dsp:nvSpPr>
        <dsp:cNvPr id="0" name=""/>
        <dsp:cNvSpPr/>
      </dsp:nvSpPr>
      <dsp:spPr>
        <a:xfrm>
          <a:off x="3062153" y="841163"/>
          <a:ext cx="167911" cy="377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8011"/>
              </a:lnTo>
              <a:lnTo>
                <a:pt x="167911" y="37780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F0F61-FE7B-4A04-83FF-B3A68F51E002}">
      <dsp:nvSpPr>
        <dsp:cNvPr id="0" name=""/>
        <dsp:cNvSpPr/>
      </dsp:nvSpPr>
      <dsp:spPr>
        <a:xfrm>
          <a:off x="3230065" y="4199396"/>
          <a:ext cx="1343292" cy="839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rgbClr val="C00000"/>
              </a:solidFill>
              <a:latin typeface="Adobe Gothic Std B"/>
            </a:rPr>
            <a:t>Katalog Perp. Perguruan tinggi</a:t>
          </a:r>
          <a:endParaRPr lang="id-ID" sz="1400" kern="1200" dirty="0">
            <a:solidFill>
              <a:srgbClr val="C00000"/>
            </a:solidFill>
            <a:latin typeface="Adobe Gothic Std B"/>
          </a:endParaRPr>
        </a:p>
      </dsp:txBody>
      <dsp:txXfrm>
        <a:off x="3254655" y="4223986"/>
        <a:ext cx="1294112" cy="790378"/>
      </dsp:txXfrm>
    </dsp:sp>
    <dsp:sp modelId="{83DF09B6-EAC2-41C2-A67A-C1CE8FCE5590}">
      <dsp:nvSpPr>
        <dsp:cNvPr id="0" name=""/>
        <dsp:cNvSpPr/>
      </dsp:nvSpPr>
      <dsp:spPr>
        <a:xfrm>
          <a:off x="4993137" y="1605"/>
          <a:ext cx="1679116" cy="83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BIBLIOGRAFI DAERAH</a:t>
          </a:r>
          <a:endParaRPr lang="id-ID" sz="1300" b="1" kern="1200" dirty="0"/>
        </a:p>
      </dsp:txBody>
      <dsp:txXfrm>
        <a:off x="5017727" y="26195"/>
        <a:ext cx="1629936" cy="790378"/>
      </dsp:txXfrm>
    </dsp:sp>
    <dsp:sp modelId="{35946743-9540-469D-BCF0-45E65BC69B22}">
      <dsp:nvSpPr>
        <dsp:cNvPr id="0" name=""/>
        <dsp:cNvSpPr/>
      </dsp:nvSpPr>
      <dsp:spPr>
        <a:xfrm>
          <a:off x="5161048" y="841163"/>
          <a:ext cx="167911" cy="629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668"/>
              </a:lnTo>
              <a:lnTo>
                <a:pt x="167911" y="6296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ED5FF-CBAE-41A1-8332-88E0CB3B712C}">
      <dsp:nvSpPr>
        <dsp:cNvPr id="0" name=""/>
        <dsp:cNvSpPr/>
      </dsp:nvSpPr>
      <dsp:spPr>
        <a:xfrm>
          <a:off x="5328960" y="1051053"/>
          <a:ext cx="1343292" cy="839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accent3">
                  <a:lumMod val="50000"/>
                </a:schemeClr>
              </a:solidFill>
              <a:latin typeface="Adobe Fan Heiti Std B"/>
            </a:rPr>
            <a:t>Koleksi deposit</a:t>
          </a:r>
          <a:endParaRPr lang="id-ID" sz="1600" kern="1200" dirty="0">
            <a:solidFill>
              <a:schemeClr val="accent3">
                <a:lumMod val="50000"/>
              </a:schemeClr>
            </a:solidFill>
            <a:latin typeface="Adobe Fan Heiti Std B"/>
          </a:endParaRPr>
        </a:p>
      </dsp:txBody>
      <dsp:txXfrm>
        <a:off x="5353550" y="1075643"/>
        <a:ext cx="1294112" cy="790378"/>
      </dsp:txXfrm>
    </dsp:sp>
    <dsp:sp modelId="{04F1007E-C881-41C0-B86D-8F9782E5A242}">
      <dsp:nvSpPr>
        <dsp:cNvPr id="0" name=""/>
        <dsp:cNvSpPr/>
      </dsp:nvSpPr>
      <dsp:spPr>
        <a:xfrm>
          <a:off x="5161048" y="841163"/>
          <a:ext cx="167911" cy="1679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116"/>
              </a:lnTo>
              <a:lnTo>
                <a:pt x="167911" y="16791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6061A-1004-461A-9D01-4A262A6B8D1B}">
      <dsp:nvSpPr>
        <dsp:cNvPr id="0" name=""/>
        <dsp:cNvSpPr/>
      </dsp:nvSpPr>
      <dsp:spPr>
        <a:xfrm>
          <a:off x="5328960" y="2100500"/>
          <a:ext cx="1343292" cy="839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accent3">
                  <a:lumMod val="50000"/>
                </a:schemeClr>
              </a:solidFill>
              <a:latin typeface="Adobe Gothic Std B"/>
            </a:rPr>
            <a:t>Terbitan instansi </a:t>
          </a:r>
          <a:r>
            <a:rPr lang="id-ID" sz="1400" b="1" kern="1200" dirty="0" smtClean="0">
              <a:solidFill>
                <a:schemeClr val="accent3">
                  <a:lumMod val="50000"/>
                </a:schemeClr>
              </a:solidFill>
              <a:latin typeface="Adobe Gothic Std B"/>
            </a:rPr>
            <a:t>pemerintah</a:t>
          </a:r>
          <a:endParaRPr lang="id-ID" sz="1400" b="1" kern="1200" dirty="0">
            <a:solidFill>
              <a:schemeClr val="accent3">
                <a:lumMod val="50000"/>
              </a:schemeClr>
            </a:solidFill>
            <a:latin typeface="Adobe Gothic Std B"/>
          </a:endParaRPr>
        </a:p>
      </dsp:txBody>
      <dsp:txXfrm>
        <a:off x="5353550" y="2125090"/>
        <a:ext cx="1294112" cy="790378"/>
      </dsp:txXfrm>
    </dsp:sp>
    <dsp:sp modelId="{9E7F8F5A-EA50-49DA-B401-5E8EED97595E}">
      <dsp:nvSpPr>
        <dsp:cNvPr id="0" name=""/>
        <dsp:cNvSpPr/>
      </dsp:nvSpPr>
      <dsp:spPr>
        <a:xfrm>
          <a:off x="5161048" y="841163"/>
          <a:ext cx="167911" cy="2728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563"/>
              </a:lnTo>
              <a:lnTo>
                <a:pt x="167911" y="27285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2E1E0-106C-4358-8139-A310CDBD2FAF}">
      <dsp:nvSpPr>
        <dsp:cNvPr id="0" name=""/>
        <dsp:cNvSpPr/>
      </dsp:nvSpPr>
      <dsp:spPr>
        <a:xfrm>
          <a:off x="5328960" y="3149948"/>
          <a:ext cx="1343292" cy="839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accent3">
                  <a:lumMod val="50000"/>
                </a:schemeClr>
              </a:solidFill>
              <a:latin typeface="Adobe Fan Heiti Std B"/>
            </a:rPr>
            <a:t>Terbitan daerah lainnya</a:t>
          </a:r>
          <a:endParaRPr lang="id-ID" sz="1400" b="1" kern="1200" dirty="0">
            <a:solidFill>
              <a:schemeClr val="accent3">
                <a:lumMod val="50000"/>
              </a:schemeClr>
            </a:solidFill>
            <a:latin typeface="Adobe Fan Heiti Std B"/>
          </a:endParaRPr>
        </a:p>
      </dsp:txBody>
      <dsp:txXfrm>
        <a:off x="5353550" y="3174538"/>
        <a:ext cx="1294112" cy="7903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E29DF-3574-4D12-8AD7-E9041ABC16E4}">
      <dsp:nvSpPr>
        <dsp:cNvPr id="0" name=""/>
        <dsp:cNvSpPr/>
      </dsp:nvSpPr>
      <dsp:spPr>
        <a:xfrm>
          <a:off x="3662395" y="2254138"/>
          <a:ext cx="2873919" cy="427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81"/>
              </a:lnTo>
              <a:lnTo>
                <a:pt x="2873919" y="254681"/>
              </a:lnTo>
              <a:lnTo>
                <a:pt x="2873919" y="427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1785A-CE5B-4084-B41D-000EAF21B92E}">
      <dsp:nvSpPr>
        <dsp:cNvPr id="0" name=""/>
        <dsp:cNvSpPr/>
      </dsp:nvSpPr>
      <dsp:spPr>
        <a:xfrm>
          <a:off x="3662395" y="2254138"/>
          <a:ext cx="957973" cy="427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81"/>
              </a:lnTo>
              <a:lnTo>
                <a:pt x="957973" y="254681"/>
              </a:lnTo>
              <a:lnTo>
                <a:pt x="957973" y="427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1C470-23D8-4054-82C4-8CEF312DA740}">
      <dsp:nvSpPr>
        <dsp:cNvPr id="0" name=""/>
        <dsp:cNvSpPr/>
      </dsp:nvSpPr>
      <dsp:spPr>
        <a:xfrm>
          <a:off x="2704422" y="2254138"/>
          <a:ext cx="957973" cy="427208"/>
        </a:xfrm>
        <a:custGeom>
          <a:avLst/>
          <a:gdLst/>
          <a:ahLst/>
          <a:cxnLst/>
          <a:rect l="0" t="0" r="0" b="0"/>
          <a:pathLst>
            <a:path>
              <a:moveTo>
                <a:pt x="957973" y="0"/>
              </a:moveTo>
              <a:lnTo>
                <a:pt x="957973" y="254681"/>
              </a:lnTo>
              <a:lnTo>
                <a:pt x="0" y="254681"/>
              </a:lnTo>
              <a:lnTo>
                <a:pt x="0" y="427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6B86C-00D4-4B82-AF17-C981597608A2}">
      <dsp:nvSpPr>
        <dsp:cNvPr id="0" name=""/>
        <dsp:cNvSpPr/>
      </dsp:nvSpPr>
      <dsp:spPr>
        <a:xfrm>
          <a:off x="788476" y="2254138"/>
          <a:ext cx="2873919" cy="427208"/>
        </a:xfrm>
        <a:custGeom>
          <a:avLst/>
          <a:gdLst/>
          <a:ahLst/>
          <a:cxnLst/>
          <a:rect l="0" t="0" r="0" b="0"/>
          <a:pathLst>
            <a:path>
              <a:moveTo>
                <a:pt x="2873919" y="0"/>
              </a:moveTo>
              <a:lnTo>
                <a:pt x="2873919" y="254681"/>
              </a:lnTo>
              <a:lnTo>
                <a:pt x="0" y="254681"/>
              </a:lnTo>
              <a:lnTo>
                <a:pt x="0" y="427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AE92F-CF30-4BA7-924D-F1D0D027C73C}">
      <dsp:nvSpPr>
        <dsp:cNvPr id="0" name=""/>
        <dsp:cNvSpPr/>
      </dsp:nvSpPr>
      <dsp:spPr>
        <a:xfrm>
          <a:off x="2948353" y="1514739"/>
          <a:ext cx="1428084" cy="73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4337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2060"/>
              </a:solidFill>
            </a:rPr>
            <a:t>DPK</a:t>
          </a:r>
          <a:r>
            <a:rPr lang="id-ID" sz="1300" b="1" kern="1200" dirty="0" smtClean="0">
              <a:solidFill>
                <a:srgbClr val="002060"/>
              </a:solidFill>
            </a:rPr>
            <a:t>D</a:t>
          </a:r>
          <a:endParaRPr lang="id-ID" sz="1300" kern="1200" dirty="0"/>
        </a:p>
      </dsp:txBody>
      <dsp:txXfrm>
        <a:off x="2948353" y="1514739"/>
        <a:ext cx="1428084" cy="739399"/>
      </dsp:txXfrm>
    </dsp:sp>
    <dsp:sp modelId="{4D52D1DE-9CB9-4E84-91BC-377690AFCA89}">
      <dsp:nvSpPr>
        <dsp:cNvPr id="0" name=""/>
        <dsp:cNvSpPr/>
      </dsp:nvSpPr>
      <dsp:spPr>
        <a:xfrm>
          <a:off x="3233970" y="2089827"/>
          <a:ext cx="1285276" cy="246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3233970" y="2089827"/>
        <a:ext cx="1285276" cy="246466"/>
      </dsp:txXfrm>
    </dsp:sp>
    <dsp:sp modelId="{61BF074F-0A72-4C84-9186-1F1A3D36FE7F}">
      <dsp:nvSpPr>
        <dsp:cNvPr id="0" name=""/>
        <dsp:cNvSpPr/>
      </dsp:nvSpPr>
      <dsp:spPr>
        <a:xfrm>
          <a:off x="74433" y="2681346"/>
          <a:ext cx="1428084" cy="73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4337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>
              <a:solidFill>
                <a:srgbClr val="002060"/>
              </a:solidFill>
            </a:rPr>
            <a:t>Perp. </a:t>
          </a:r>
          <a:r>
            <a:rPr lang="en-US" sz="1300" b="1" kern="1200" dirty="0" smtClean="0">
              <a:solidFill>
                <a:srgbClr val="002060"/>
              </a:solidFill>
            </a:rPr>
            <a:t>S</a:t>
          </a:r>
          <a:r>
            <a:rPr lang="id-ID" sz="1300" b="1" kern="1200" dirty="0" smtClean="0">
              <a:solidFill>
                <a:srgbClr val="002060"/>
              </a:solidFill>
            </a:rPr>
            <a:t>KPD</a:t>
          </a:r>
          <a:endParaRPr lang="id-ID" sz="1300" kern="1200" dirty="0"/>
        </a:p>
      </dsp:txBody>
      <dsp:txXfrm>
        <a:off x="74433" y="2681346"/>
        <a:ext cx="1428084" cy="739399"/>
      </dsp:txXfrm>
    </dsp:sp>
    <dsp:sp modelId="{84D312A7-0121-48B4-BE7B-CCD88CC957A8}">
      <dsp:nvSpPr>
        <dsp:cNvPr id="0" name=""/>
        <dsp:cNvSpPr/>
      </dsp:nvSpPr>
      <dsp:spPr>
        <a:xfrm>
          <a:off x="360050" y="3256435"/>
          <a:ext cx="1285276" cy="246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360050" y="3256435"/>
        <a:ext cx="1285276" cy="246466"/>
      </dsp:txXfrm>
    </dsp:sp>
    <dsp:sp modelId="{999F2821-3DF5-45B3-AA90-4019D7E8B192}">
      <dsp:nvSpPr>
        <dsp:cNvPr id="0" name=""/>
        <dsp:cNvSpPr/>
      </dsp:nvSpPr>
      <dsp:spPr>
        <a:xfrm>
          <a:off x="1990380" y="2681346"/>
          <a:ext cx="1428084" cy="73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4337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>
              <a:solidFill>
                <a:srgbClr val="002060"/>
              </a:solidFill>
            </a:rPr>
            <a:t>Perp.Perguruan tinggi</a:t>
          </a:r>
          <a:endParaRPr lang="id-ID" sz="1300" kern="1200" dirty="0"/>
        </a:p>
      </dsp:txBody>
      <dsp:txXfrm>
        <a:off x="1990380" y="2681346"/>
        <a:ext cx="1428084" cy="739399"/>
      </dsp:txXfrm>
    </dsp:sp>
    <dsp:sp modelId="{1E36BF80-704C-4C91-8962-26F16BCB7929}">
      <dsp:nvSpPr>
        <dsp:cNvPr id="0" name=""/>
        <dsp:cNvSpPr/>
      </dsp:nvSpPr>
      <dsp:spPr>
        <a:xfrm>
          <a:off x="2275997" y="3256435"/>
          <a:ext cx="1285276" cy="246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2275997" y="3256435"/>
        <a:ext cx="1285276" cy="246466"/>
      </dsp:txXfrm>
    </dsp:sp>
    <dsp:sp modelId="{9A87D2CD-3838-4B1B-BBA3-8A94C96542AB}">
      <dsp:nvSpPr>
        <dsp:cNvPr id="0" name=""/>
        <dsp:cNvSpPr/>
      </dsp:nvSpPr>
      <dsp:spPr>
        <a:xfrm>
          <a:off x="3906326" y="2681346"/>
          <a:ext cx="1428084" cy="73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4337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>
              <a:solidFill>
                <a:srgbClr val="002060"/>
              </a:solidFill>
            </a:rPr>
            <a:t>Perp. Umum kab. / kota</a:t>
          </a:r>
          <a:endParaRPr lang="id-ID" sz="1300" kern="1200" dirty="0"/>
        </a:p>
      </dsp:txBody>
      <dsp:txXfrm>
        <a:off x="3906326" y="2681346"/>
        <a:ext cx="1428084" cy="739399"/>
      </dsp:txXfrm>
    </dsp:sp>
    <dsp:sp modelId="{02DEDB78-CF05-4232-8303-FEA78949373B}">
      <dsp:nvSpPr>
        <dsp:cNvPr id="0" name=""/>
        <dsp:cNvSpPr/>
      </dsp:nvSpPr>
      <dsp:spPr>
        <a:xfrm>
          <a:off x="4191943" y="3256435"/>
          <a:ext cx="1285276" cy="246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4191943" y="3256435"/>
        <a:ext cx="1285276" cy="246466"/>
      </dsp:txXfrm>
    </dsp:sp>
    <dsp:sp modelId="{FD7FEFD7-4DD0-4657-AFA4-6A29F903F69C}">
      <dsp:nvSpPr>
        <dsp:cNvPr id="0" name=""/>
        <dsp:cNvSpPr/>
      </dsp:nvSpPr>
      <dsp:spPr>
        <a:xfrm>
          <a:off x="5822272" y="2681346"/>
          <a:ext cx="1428084" cy="73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4337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smtClean="0">
              <a:solidFill>
                <a:srgbClr val="002060"/>
              </a:solidFill>
            </a:rPr>
            <a:t>Perp. khusus</a:t>
          </a:r>
          <a:endParaRPr lang="id-ID" sz="1300" kern="1200" dirty="0"/>
        </a:p>
      </dsp:txBody>
      <dsp:txXfrm>
        <a:off x="5822272" y="2681346"/>
        <a:ext cx="1428084" cy="739399"/>
      </dsp:txXfrm>
    </dsp:sp>
    <dsp:sp modelId="{623A7722-7C57-4121-BFCF-E7D2DA6302F5}">
      <dsp:nvSpPr>
        <dsp:cNvPr id="0" name=""/>
        <dsp:cNvSpPr/>
      </dsp:nvSpPr>
      <dsp:spPr>
        <a:xfrm>
          <a:off x="6107889" y="3256435"/>
          <a:ext cx="1285276" cy="246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6107889" y="3256435"/>
        <a:ext cx="1285276" cy="2464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84E2F-32AF-4A81-9924-FA15B3ACFE96}">
      <dsp:nvSpPr>
        <dsp:cNvPr id="0" name=""/>
        <dsp:cNvSpPr/>
      </dsp:nvSpPr>
      <dsp:spPr>
        <a:xfrm>
          <a:off x="856" y="2749"/>
          <a:ext cx="7465886" cy="1534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/>
        </a:p>
      </dsp:txBody>
      <dsp:txXfrm>
        <a:off x="45812" y="47705"/>
        <a:ext cx="7375974" cy="1444994"/>
      </dsp:txXfrm>
    </dsp:sp>
    <dsp:sp modelId="{BB7A7E3E-2439-4431-89E2-63429CB8D164}">
      <dsp:nvSpPr>
        <dsp:cNvPr id="0" name=""/>
        <dsp:cNvSpPr/>
      </dsp:nvSpPr>
      <dsp:spPr>
        <a:xfrm>
          <a:off x="856" y="1669359"/>
          <a:ext cx="4876948" cy="1534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/>
        </a:p>
      </dsp:txBody>
      <dsp:txXfrm>
        <a:off x="45812" y="1714315"/>
        <a:ext cx="4787036" cy="1444994"/>
      </dsp:txXfrm>
    </dsp:sp>
    <dsp:sp modelId="{A418823C-8280-4969-8F55-E03D158FEE0F}">
      <dsp:nvSpPr>
        <dsp:cNvPr id="0" name=""/>
        <dsp:cNvSpPr/>
      </dsp:nvSpPr>
      <dsp:spPr>
        <a:xfrm>
          <a:off x="856" y="3335969"/>
          <a:ext cx="2388319" cy="1534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200" kern="1200"/>
        </a:p>
      </dsp:txBody>
      <dsp:txXfrm>
        <a:off x="45812" y="3380925"/>
        <a:ext cx="2298407" cy="1444994"/>
      </dsp:txXfrm>
    </dsp:sp>
    <dsp:sp modelId="{90CCDA5F-48DB-44A2-A29E-245249BC2A5B}">
      <dsp:nvSpPr>
        <dsp:cNvPr id="0" name=""/>
        <dsp:cNvSpPr/>
      </dsp:nvSpPr>
      <dsp:spPr>
        <a:xfrm>
          <a:off x="2489485" y="3335969"/>
          <a:ext cx="2388319" cy="1534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200" kern="1200"/>
        </a:p>
      </dsp:txBody>
      <dsp:txXfrm>
        <a:off x="2534441" y="3380925"/>
        <a:ext cx="2298407" cy="1444994"/>
      </dsp:txXfrm>
    </dsp:sp>
    <dsp:sp modelId="{4910BFE1-865E-451D-BE4F-E50E65A98FF3}">
      <dsp:nvSpPr>
        <dsp:cNvPr id="0" name=""/>
        <dsp:cNvSpPr/>
      </dsp:nvSpPr>
      <dsp:spPr>
        <a:xfrm>
          <a:off x="5078423" y="1669359"/>
          <a:ext cx="2388319" cy="1534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200" kern="1200"/>
        </a:p>
      </dsp:txBody>
      <dsp:txXfrm>
        <a:off x="5123379" y="1714315"/>
        <a:ext cx="2298407" cy="1444994"/>
      </dsp:txXfrm>
    </dsp:sp>
    <dsp:sp modelId="{ECFA4A5D-010F-4C66-8708-7647FAA0CE23}">
      <dsp:nvSpPr>
        <dsp:cNvPr id="0" name=""/>
        <dsp:cNvSpPr/>
      </dsp:nvSpPr>
      <dsp:spPr>
        <a:xfrm>
          <a:off x="5078423" y="3335969"/>
          <a:ext cx="2388319" cy="1534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200" kern="1200"/>
        </a:p>
      </dsp:txBody>
      <dsp:txXfrm>
        <a:off x="5123379" y="3380925"/>
        <a:ext cx="2298407" cy="14449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40E4E-5F48-428B-A64B-C2478A82B65C}">
      <dsp:nvSpPr>
        <dsp:cNvPr id="0" name=""/>
        <dsp:cNvSpPr/>
      </dsp:nvSpPr>
      <dsp:spPr>
        <a:xfrm>
          <a:off x="931465" y="0"/>
          <a:ext cx="4873625" cy="48736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8EA46-02D6-45A8-B12B-15E4D33A174F}">
      <dsp:nvSpPr>
        <dsp:cNvPr id="0" name=""/>
        <dsp:cNvSpPr/>
      </dsp:nvSpPr>
      <dsp:spPr>
        <a:xfrm>
          <a:off x="3368278" y="489980"/>
          <a:ext cx="3167856" cy="1153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Deposit</a:t>
          </a:r>
          <a:endParaRPr lang="id-ID" sz="2900" kern="1200" dirty="0"/>
        </a:p>
      </dsp:txBody>
      <dsp:txXfrm>
        <a:off x="3424596" y="546298"/>
        <a:ext cx="3055220" cy="1041042"/>
      </dsp:txXfrm>
    </dsp:sp>
    <dsp:sp modelId="{A7FCB174-36D8-4568-BB67-72028555817F}">
      <dsp:nvSpPr>
        <dsp:cNvPr id="0" name=""/>
        <dsp:cNvSpPr/>
      </dsp:nvSpPr>
      <dsp:spPr>
        <a:xfrm>
          <a:off x="3368278" y="1787868"/>
          <a:ext cx="3167856" cy="1153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Terbitan daerah</a:t>
          </a:r>
          <a:endParaRPr lang="id-ID" sz="2900" kern="1200" dirty="0"/>
        </a:p>
      </dsp:txBody>
      <dsp:txXfrm>
        <a:off x="3424596" y="1844186"/>
        <a:ext cx="3055220" cy="1041042"/>
      </dsp:txXfrm>
    </dsp:sp>
    <dsp:sp modelId="{5724614C-3A2F-448F-BE09-32118C352CBA}">
      <dsp:nvSpPr>
        <dsp:cNvPr id="0" name=""/>
        <dsp:cNvSpPr/>
      </dsp:nvSpPr>
      <dsp:spPr>
        <a:xfrm>
          <a:off x="3368278" y="3085756"/>
          <a:ext cx="3167856" cy="1153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900" kern="1200"/>
        </a:p>
      </dsp:txBody>
      <dsp:txXfrm>
        <a:off x="3424596" y="3142074"/>
        <a:ext cx="3055220" cy="104104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7E1E8-8515-4EC9-B27C-624BC1DCE2E7}">
      <dsp:nvSpPr>
        <dsp:cNvPr id="0" name=""/>
        <dsp:cNvSpPr/>
      </dsp:nvSpPr>
      <dsp:spPr>
        <a:xfrm>
          <a:off x="0" y="1565557"/>
          <a:ext cx="1713954" cy="11180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KIN</a:t>
          </a:r>
        </a:p>
      </dsp:txBody>
      <dsp:txXfrm>
        <a:off x="32747" y="1598304"/>
        <a:ext cx="1648460" cy="1052554"/>
      </dsp:txXfrm>
    </dsp:sp>
    <dsp:sp modelId="{B3BE3EDC-CB45-40EB-A2C4-8BB32A365B56}">
      <dsp:nvSpPr>
        <dsp:cNvPr id="0" name=""/>
        <dsp:cNvSpPr/>
      </dsp:nvSpPr>
      <dsp:spPr>
        <a:xfrm rot="18870138">
          <a:off x="1403156" y="1367309"/>
          <a:ext cx="207848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78483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390436" y="1331409"/>
        <a:ext cx="103924" cy="103924"/>
      </dsp:txXfrm>
    </dsp:sp>
    <dsp:sp modelId="{1AA785B1-DA96-425D-BFF9-1A97257596D8}">
      <dsp:nvSpPr>
        <dsp:cNvPr id="0" name=""/>
        <dsp:cNvSpPr/>
      </dsp:nvSpPr>
      <dsp:spPr>
        <a:xfrm>
          <a:off x="3170842" y="299898"/>
          <a:ext cx="1369049" cy="6845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Provinsi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Jawa</a:t>
          </a:r>
          <a:r>
            <a:rPr lang="en-US" sz="1600" kern="1200" dirty="0" smtClean="0"/>
            <a:t> Barat</a:t>
          </a:r>
          <a:endParaRPr lang="en-US" sz="1600" kern="1200" dirty="0"/>
        </a:p>
      </dsp:txBody>
      <dsp:txXfrm>
        <a:off x="3190891" y="319947"/>
        <a:ext cx="1328951" cy="644426"/>
      </dsp:txXfrm>
    </dsp:sp>
    <dsp:sp modelId="{F2DC4BCC-EC8A-4A4E-886B-04C345A39CCC}">
      <dsp:nvSpPr>
        <dsp:cNvPr id="0" name=""/>
        <dsp:cNvSpPr/>
      </dsp:nvSpPr>
      <dsp:spPr>
        <a:xfrm rot="21003596">
          <a:off x="4528875" y="499406"/>
          <a:ext cx="146788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67888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6121" y="478771"/>
        <a:ext cx="73394" cy="73394"/>
      </dsp:txXfrm>
    </dsp:sp>
    <dsp:sp modelId="{BA910DB2-E2D1-4003-BFA1-DE7100647952}">
      <dsp:nvSpPr>
        <dsp:cNvPr id="0" name=""/>
        <dsp:cNvSpPr/>
      </dsp:nvSpPr>
      <dsp:spPr>
        <a:xfrm>
          <a:off x="5985745" y="46514"/>
          <a:ext cx="1732546" cy="684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Kab</a:t>
          </a:r>
          <a:r>
            <a:rPr lang="en-US" sz="1600" kern="1200" dirty="0" smtClean="0"/>
            <a:t> Kota A</a:t>
          </a:r>
          <a:endParaRPr lang="en-US" sz="1600" kern="1200" dirty="0"/>
        </a:p>
      </dsp:txBody>
      <dsp:txXfrm>
        <a:off x="6005794" y="66563"/>
        <a:ext cx="1692448" cy="644426"/>
      </dsp:txXfrm>
    </dsp:sp>
    <dsp:sp modelId="{5F471E0C-BE1E-41A3-ADB1-5FABB01D0380}">
      <dsp:nvSpPr>
        <dsp:cNvPr id="0" name=""/>
        <dsp:cNvSpPr/>
      </dsp:nvSpPr>
      <dsp:spPr>
        <a:xfrm rot="1215871">
          <a:off x="4492193" y="893008"/>
          <a:ext cx="154125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41251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4287" y="870539"/>
        <a:ext cx="77062" cy="77062"/>
      </dsp:txXfrm>
    </dsp:sp>
    <dsp:sp modelId="{652877AD-2195-47E8-9D02-65E405AF7322}">
      <dsp:nvSpPr>
        <dsp:cNvPr id="0" name=""/>
        <dsp:cNvSpPr/>
      </dsp:nvSpPr>
      <dsp:spPr>
        <a:xfrm>
          <a:off x="5985745" y="833718"/>
          <a:ext cx="1732546" cy="684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Kab</a:t>
          </a:r>
          <a:r>
            <a:rPr lang="en-US" sz="1600" kern="1200" dirty="0" smtClean="0"/>
            <a:t> Kota B</a:t>
          </a:r>
          <a:endParaRPr lang="en-US" sz="1600" kern="1200" dirty="0"/>
        </a:p>
      </dsp:txBody>
      <dsp:txXfrm>
        <a:off x="6005794" y="853767"/>
        <a:ext cx="1692448" cy="644426"/>
      </dsp:txXfrm>
    </dsp:sp>
    <dsp:sp modelId="{09A851E2-869E-474A-AF18-48DCEA4F71B1}">
      <dsp:nvSpPr>
        <dsp:cNvPr id="0" name=""/>
        <dsp:cNvSpPr/>
      </dsp:nvSpPr>
      <dsp:spPr>
        <a:xfrm rot="21375129">
          <a:off x="1712356" y="2059689"/>
          <a:ext cx="149407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94076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22043" y="2038399"/>
        <a:ext cx="74703" cy="74703"/>
      </dsp:txXfrm>
    </dsp:sp>
    <dsp:sp modelId="{98A524E6-6413-46D2-BDFF-48AC5C3BC8FF}">
      <dsp:nvSpPr>
        <dsp:cNvPr id="0" name=""/>
        <dsp:cNvSpPr/>
      </dsp:nvSpPr>
      <dsp:spPr>
        <a:xfrm>
          <a:off x="3204836" y="1684658"/>
          <a:ext cx="1369049" cy="6845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Provinsi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Jawa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Timur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3224885" y="1704707"/>
        <a:ext cx="1328951" cy="644426"/>
      </dsp:txXfrm>
    </dsp:sp>
    <dsp:sp modelId="{7379AD4D-2ABF-4543-9985-CB4A97EF4648}">
      <dsp:nvSpPr>
        <dsp:cNvPr id="0" name=""/>
        <dsp:cNvSpPr/>
      </dsp:nvSpPr>
      <dsp:spPr>
        <a:xfrm rot="21444914">
          <a:off x="4573166" y="1978990"/>
          <a:ext cx="141329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13297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44483" y="1959719"/>
        <a:ext cx="70664" cy="70664"/>
      </dsp:txXfrm>
    </dsp:sp>
    <dsp:sp modelId="{5AE065A9-11AD-4CD7-B511-09763DD58524}">
      <dsp:nvSpPr>
        <dsp:cNvPr id="0" name=""/>
        <dsp:cNvSpPr/>
      </dsp:nvSpPr>
      <dsp:spPr>
        <a:xfrm>
          <a:off x="5985745" y="1620921"/>
          <a:ext cx="1732546" cy="684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Kab.Kota</a:t>
          </a:r>
          <a:r>
            <a:rPr lang="en-US" sz="1600" kern="1200" dirty="0" smtClean="0"/>
            <a:t> C</a:t>
          </a:r>
          <a:endParaRPr lang="en-US" sz="1600" kern="1200" dirty="0"/>
        </a:p>
      </dsp:txBody>
      <dsp:txXfrm>
        <a:off x="6005794" y="1640970"/>
        <a:ext cx="1692448" cy="644426"/>
      </dsp:txXfrm>
    </dsp:sp>
    <dsp:sp modelId="{90A77D08-EF9E-45B5-9404-A33A9010669A}">
      <dsp:nvSpPr>
        <dsp:cNvPr id="0" name=""/>
        <dsp:cNvSpPr/>
      </dsp:nvSpPr>
      <dsp:spPr>
        <a:xfrm rot="1627895">
          <a:off x="4486601" y="2372592"/>
          <a:ext cx="158642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86428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40155" y="2348993"/>
        <a:ext cx="79321" cy="79321"/>
      </dsp:txXfrm>
    </dsp:sp>
    <dsp:sp modelId="{855D8057-24DA-459C-936A-A92D3A780CFC}">
      <dsp:nvSpPr>
        <dsp:cNvPr id="0" name=""/>
        <dsp:cNvSpPr/>
      </dsp:nvSpPr>
      <dsp:spPr>
        <a:xfrm>
          <a:off x="5985745" y="2408125"/>
          <a:ext cx="1732546" cy="684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Kab.Kota</a:t>
          </a:r>
          <a:r>
            <a:rPr lang="en-US" sz="1600" kern="1200" dirty="0" smtClean="0"/>
            <a:t> D</a:t>
          </a:r>
          <a:endParaRPr lang="en-US" sz="1600" kern="1200" dirty="0"/>
        </a:p>
      </dsp:txBody>
      <dsp:txXfrm>
        <a:off x="6005794" y="2428174"/>
        <a:ext cx="1692448" cy="644426"/>
      </dsp:txXfrm>
    </dsp:sp>
    <dsp:sp modelId="{D6B138E8-D2B7-4E92-8BC1-2796D74DF229}">
      <dsp:nvSpPr>
        <dsp:cNvPr id="0" name=""/>
        <dsp:cNvSpPr/>
      </dsp:nvSpPr>
      <dsp:spPr>
        <a:xfrm rot="2468501">
          <a:off x="1475118" y="2744915"/>
          <a:ext cx="193455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34559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394034" y="2712613"/>
        <a:ext cx="96727" cy="96727"/>
      </dsp:txXfrm>
    </dsp:sp>
    <dsp:sp modelId="{B5B2CAB2-CF41-49A0-8B5A-7F4999EB6ED4}">
      <dsp:nvSpPr>
        <dsp:cNvPr id="0" name=""/>
        <dsp:cNvSpPr/>
      </dsp:nvSpPr>
      <dsp:spPr>
        <a:xfrm>
          <a:off x="3170842" y="3055111"/>
          <a:ext cx="1369049" cy="6845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Provinsi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Lainnya</a:t>
          </a:r>
          <a:r>
            <a:rPr lang="en-US" sz="1600" kern="1200" dirty="0" smtClean="0"/>
            <a:t> …</a:t>
          </a:r>
          <a:endParaRPr lang="en-US" sz="1600" kern="1200" dirty="0"/>
        </a:p>
      </dsp:txBody>
      <dsp:txXfrm>
        <a:off x="3190891" y="3075160"/>
        <a:ext cx="1328951" cy="644426"/>
      </dsp:txXfrm>
    </dsp:sp>
    <dsp:sp modelId="{E27237CC-12E9-4537-B9FF-9FC8BD387F6A}">
      <dsp:nvSpPr>
        <dsp:cNvPr id="0" name=""/>
        <dsp:cNvSpPr/>
      </dsp:nvSpPr>
      <dsp:spPr>
        <a:xfrm rot="195958">
          <a:off x="4538716" y="3422564"/>
          <a:ext cx="144820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48205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6614" y="3402421"/>
        <a:ext cx="72410" cy="72410"/>
      </dsp:txXfrm>
    </dsp:sp>
    <dsp:sp modelId="{4F3A31EB-7489-47E2-8FEC-50AF4B2B50CC}">
      <dsp:nvSpPr>
        <dsp:cNvPr id="0" name=""/>
        <dsp:cNvSpPr/>
      </dsp:nvSpPr>
      <dsp:spPr>
        <a:xfrm>
          <a:off x="5985745" y="3137616"/>
          <a:ext cx="1732546" cy="684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Kab.Kota</a:t>
          </a:r>
          <a:r>
            <a:rPr lang="en-US" sz="1600" kern="1200" dirty="0" smtClean="0"/>
            <a:t> …</a:t>
          </a:r>
          <a:endParaRPr lang="en-US" sz="1600" kern="1200" dirty="0"/>
        </a:p>
      </dsp:txBody>
      <dsp:txXfrm>
        <a:off x="6005794" y="3157665"/>
        <a:ext cx="1692448" cy="6444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61E69-C9EC-47C4-A7D5-47CAC3F158FE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B1824-3361-4A8D-8D0D-1AF7FAA98EF1}">
      <dsp:nvSpPr>
        <dsp:cNvPr id="0" name=""/>
        <dsp:cNvSpPr/>
      </dsp:nvSpPr>
      <dsp:spPr>
        <a:xfrm>
          <a:off x="0" y="2124"/>
          <a:ext cx="157734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KIN</a:t>
          </a:r>
          <a:endParaRPr lang="en-US" sz="3400" kern="1200" dirty="0"/>
        </a:p>
      </dsp:txBody>
      <dsp:txXfrm>
        <a:off x="0" y="2124"/>
        <a:ext cx="1577340" cy="1449029"/>
      </dsp:txXfrm>
    </dsp:sp>
    <dsp:sp modelId="{F0CA29D5-FEBC-466B-9EA7-D47DE5FAF171}">
      <dsp:nvSpPr>
        <dsp:cNvPr id="0" name=""/>
        <dsp:cNvSpPr/>
      </dsp:nvSpPr>
      <dsp:spPr>
        <a:xfrm>
          <a:off x="1695640" y="67925"/>
          <a:ext cx="6191059" cy="131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Tag 852 $a </a:t>
          </a:r>
          <a:r>
            <a:rPr lang="en-US" sz="2400" kern="1200" dirty="0" err="1" smtClean="0"/>
            <a:t>diisi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kode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lokasi</a:t>
          </a:r>
          <a:endParaRPr lang="en-US" sz="2400" kern="1200" dirty="0"/>
        </a:p>
      </dsp:txBody>
      <dsp:txXfrm>
        <a:off x="1695640" y="67925"/>
        <a:ext cx="6191059" cy="1316013"/>
      </dsp:txXfrm>
    </dsp:sp>
    <dsp:sp modelId="{F8E2F6EE-BF5F-4913-8395-93C234F1141D}">
      <dsp:nvSpPr>
        <dsp:cNvPr id="0" name=""/>
        <dsp:cNvSpPr/>
      </dsp:nvSpPr>
      <dsp:spPr>
        <a:xfrm>
          <a:off x="1577340" y="1383938"/>
          <a:ext cx="63093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82A53-726D-452C-9993-E25AB2A962F8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solidFill>
          <a:schemeClr val="accent5">
            <a:hueOff val="-138508"/>
            <a:satOff val="-13264"/>
            <a:lumOff val="-13334"/>
            <a:alphaOff val="0"/>
          </a:schemeClr>
        </a:solidFill>
        <a:ln w="25400" cap="flat" cmpd="sng" algn="ctr">
          <a:solidFill>
            <a:schemeClr val="accent5">
              <a:hueOff val="-138508"/>
              <a:satOff val="-13264"/>
              <a:lumOff val="-1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76A6B-AE88-498B-96FC-458F4F16A380}">
      <dsp:nvSpPr>
        <dsp:cNvPr id="0" name=""/>
        <dsp:cNvSpPr/>
      </dsp:nvSpPr>
      <dsp:spPr>
        <a:xfrm>
          <a:off x="0" y="1451154"/>
          <a:ext cx="157734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BNI</a:t>
          </a:r>
          <a:endParaRPr lang="en-US" sz="3400" kern="1200" dirty="0"/>
        </a:p>
      </dsp:txBody>
      <dsp:txXfrm>
        <a:off x="0" y="1451154"/>
        <a:ext cx="1577340" cy="1449029"/>
      </dsp:txXfrm>
    </dsp:sp>
    <dsp:sp modelId="{7461B00A-CF58-49D0-8201-CDB771A17971}">
      <dsp:nvSpPr>
        <dsp:cNvPr id="0" name=""/>
        <dsp:cNvSpPr/>
      </dsp:nvSpPr>
      <dsp:spPr>
        <a:xfrm>
          <a:off x="1695640" y="1484832"/>
          <a:ext cx="6191059" cy="673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Tag 015 </a:t>
          </a:r>
          <a:r>
            <a:rPr lang="en-US" sz="2000" kern="1200" dirty="0" err="1" smtClean="0"/>
            <a:t>diisi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Nomor</a:t>
          </a:r>
          <a:r>
            <a:rPr lang="en-US" sz="2000" kern="1200" dirty="0" smtClean="0"/>
            <a:t> BNI . </a:t>
          </a:r>
          <a:r>
            <a:rPr lang="en-US" sz="2000" kern="1200" dirty="0" err="1" smtClean="0"/>
            <a:t>Contoh</a:t>
          </a:r>
          <a:r>
            <a:rPr lang="en-US" sz="2000" kern="1200" dirty="0" smtClean="0"/>
            <a:t> : Volume 65  </a:t>
          </a:r>
          <a:r>
            <a:rPr lang="en-US" sz="2000" kern="1200" dirty="0" err="1" smtClean="0"/>
            <a:t>Nomor</a:t>
          </a:r>
          <a:r>
            <a:rPr lang="en-US" sz="2000" kern="1200" dirty="0" smtClean="0"/>
            <a:t> 1 </a:t>
          </a:r>
          <a:r>
            <a:rPr lang="en-US" sz="2000" kern="1200" dirty="0" err="1" smtClean="0"/>
            <a:t>Tahun</a:t>
          </a:r>
          <a:r>
            <a:rPr lang="en-US" sz="2000" kern="1200" dirty="0" smtClean="0"/>
            <a:t> 2017</a:t>
          </a:r>
        </a:p>
      </dsp:txBody>
      <dsp:txXfrm>
        <a:off x="1695640" y="1484832"/>
        <a:ext cx="6191059" cy="673572"/>
      </dsp:txXfrm>
    </dsp:sp>
    <dsp:sp modelId="{8E407020-245F-4194-BD9E-0D453E435B3A}">
      <dsp:nvSpPr>
        <dsp:cNvPr id="0" name=""/>
        <dsp:cNvSpPr/>
      </dsp:nvSpPr>
      <dsp:spPr>
        <a:xfrm>
          <a:off x="1577340" y="2158405"/>
          <a:ext cx="63093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4BAF8-768D-4497-A146-28CB0AFEC0E5}">
      <dsp:nvSpPr>
        <dsp:cNvPr id="0" name=""/>
        <dsp:cNvSpPr/>
      </dsp:nvSpPr>
      <dsp:spPr>
        <a:xfrm>
          <a:off x="1695640" y="2192083"/>
          <a:ext cx="6191059" cy="673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Jika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tidak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diketahui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lokasi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perpustakaannya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isi</a:t>
          </a:r>
          <a:r>
            <a:rPr lang="en-US" sz="1900" kern="1200" dirty="0" smtClean="0"/>
            <a:t> tag 852 $a </a:t>
          </a:r>
          <a:r>
            <a:rPr lang="en-US" sz="1900" kern="1200" dirty="0" err="1" smtClean="0"/>
            <a:t>dengan</a:t>
          </a:r>
          <a:r>
            <a:rPr lang="en-US" sz="1900" kern="1200" dirty="0" smtClean="0"/>
            <a:t> BNI</a:t>
          </a:r>
          <a:endParaRPr lang="en-US" sz="1900" kern="1200" dirty="0"/>
        </a:p>
      </dsp:txBody>
      <dsp:txXfrm>
        <a:off x="1695640" y="2192083"/>
        <a:ext cx="6191059" cy="673572"/>
      </dsp:txXfrm>
    </dsp:sp>
    <dsp:sp modelId="{B970D174-3971-46D1-AD2B-1651A768F3A9}">
      <dsp:nvSpPr>
        <dsp:cNvPr id="0" name=""/>
        <dsp:cNvSpPr/>
      </dsp:nvSpPr>
      <dsp:spPr>
        <a:xfrm>
          <a:off x="1577340" y="2865656"/>
          <a:ext cx="63093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B2B6B-751E-498C-9F1F-9E6DA2681872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solidFill>
          <a:schemeClr val="accent5">
            <a:hueOff val="-277017"/>
            <a:satOff val="-26528"/>
            <a:lumOff val="-26667"/>
            <a:alphaOff val="0"/>
          </a:schemeClr>
        </a:solidFill>
        <a:ln w="25400" cap="flat" cmpd="sng" algn="ctr">
          <a:solidFill>
            <a:schemeClr val="accent5">
              <a:hueOff val="-277017"/>
              <a:satOff val="-26528"/>
              <a:lumOff val="-2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9B25E-CF21-4209-8D26-11923CFDEFD3}">
      <dsp:nvSpPr>
        <dsp:cNvPr id="0" name=""/>
        <dsp:cNvSpPr/>
      </dsp:nvSpPr>
      <dsp:spPr>
        <a:xfrm>
          <a:off x="0" y="2900183"/>
          <a:ext cx="157734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KIN &amp; BNI</a:t>
          </a:r>
          <a:endParaRPr lang="en-US" sz="3400" kern="1200" dirty="0"/>
        </a:p>
      </dsp:txBody>
      <dsp:txXfrm>
        <a:off x="0" y="2900183"/>
        <a:ext cx="1577340" cy="1449029"/>
      </dsp:txXfrm>
    </dsp:sp>
    <dsp:sp modelId="{C1EBE303-863E-4F7B-AB1C-4001E16F8E66}">
      <dsp:nvSpPr>
        <dsp:cNvPr id="0" name=""/>
        <dsp:cNvSpPr/>
      </dsp:nvSpPr>
      <dsp:spPr>
        <a:xfrm>
          <a:off x="1695640" y="2965984"/>
          <a:ext cx="6191059" cy="131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8 </a:t>
          </a:r>
          <a:r>
            <a:rPr lang="en-US" sz="1900" kern="1200" dirty="0" err="1" smtClean="0"/>
            <a:t>daerah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deskripsi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katalog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harus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diisi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semua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untuk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dapat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diakui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menjadi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katalog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tervalidasi</a:t>
          </a:r>
          <a:endParaRPr lang="en-US" sz="1900" kern="1200" dirty="0" smtClean="0"/>
        </a:p>
      </dsp:txBody>
      <dsp:txXfrm>
        <a:off x="1695640" y="2965984"/>
        <a:ext cx="6191059" cy="1316013"/>
      </dsp:txXfrm>
    </dsp:sp>
    <dsp:sp modelId="{EDF6A9F0-0F28-4200-8831-1B7EC3EBB195}">
      <dsp:nvSpPr>
        <dsp:cNvPr id="0" name=""/>
        <dsp:cNvSpPr/>
      </dsp:nvSpPr>
      <dsp:spPr>
        <a:xfrm>
          <a:off x="1577340" y="4281997"/>
          <a:ext cx="63093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7E1E8-8515-4EC9-B27C-624BC1DCE2E7}">
      <dsp:nvSpPr>
        <dsp:cNvPr id="0" name=""/>
        <dsp:cNvSpPr/>
      </dsp:nvSpPr>
      <dsp:spPr>
        <a:xfrm>
          <a:off x="0" y="1565557"/>
          <a:ext cx="1713954" cy="11180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KIN</a:t>
          </a:r>
        </a:p>
      </dsp:txBody>
      <dsp:txXfrm>
        <a:off x="32747" y="1598304"/>
        <a:ext cx="1648460" cy="1052554"/>
      </dsp:txXfrm>
    </dsp:sp>
    <dsp:sp modelId="{B3BE3EDC-CB45-40EB-A2C4-8BB32A365B56}">
      <dsp:nvSpPr>
        <dsp:cNvPr id="0" name=""/>
        <dsp:cNvSpPr/>
      </dsp:nvSpPr>
      <dsp:spPr>
        <a:xfrm rot="18870138">
          <a:off x="1403156" y="1367309"/>
          <a:ext cx="207848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78483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390436" y="1331409"/>
        <a:ext cx="103924" cy="103924"/>
      </dsp:txXfrm>
    </dsp:sp>
    <dsp:sp modelId="{1AA785B1-DA96-425D-BFF9-1A97257596D8}">
      <dsp:nvSpPr>
        <dsp:cNvPr id="0" name=""/>
        <dsp:cNvSpPr/>
      </dsp:nvSpPr>
      <dsp:spPr>
        <a:xfrm>
          <a:off x="3170842" y="299898"/>
          <a:ext cx="1369049" cy="6845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Provinsi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Jawa</a:t>
          </a:r>
          <a:r>
            <a:rPr lang="en-US" sz="1600" kern="1200" dirty="0" smtClean="0"/>
            <a:t> Barat</a:t>
          </a:r>
          <a:endParaRPr lang="en-US" sz="1600" kern="1200" dirty="0"/>
        </a:p>
      </dsp:txBody>
      <dsp:txXfrm>
        <a:off x="3190891" y="319947"/>
        <a:ext cx="1328951" cy="644426"/>
      </dsp:txXfrm>
    </dsp:sp>
    <dsp:sp modelId="{F2DC4BCC-EC8A-4A4E-886B-04C345A39CCC}">
      <dsp:nvSpPr>
        <dsp:cNvPr id="0" name=""/>
        <dsp:cNvSpPr/>
      </dsp:nvSpPr>
      <dsp:spPr>
        <a:xfrm rot="21003596">
          <a:off x="4528875" y="499406"/>
          <a:ext cx="146788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67888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6121" y="478771"/>
        <a:ext cx="73394" cy="73394"/>
      </dsp:txXfrm>
    </dsp:sp>
    <dsp:sp modelId="{BA910DB2-E2D1-4003-BFA1-DE7100647952}">
      <dsp:nvSpPr>
        <dsp:cNvPr id="0" name=""/>
        <dsp:cNvSpPr/>
      </dsp:nvSpPr>
      <dsp:spPr>
        <a:xfrm>
          <a:off x="5985745" y="46514"/>
          <a:ext cx="1732546" cy="684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Kab</a:t>
          </a:r>
          <a:r>
            <a:rPr lang="en-US" sz="1600" kern="1200" dirty="0" smtClean="0"/>
            <a:t> Kota A</a:t>
          </a:r>
          <a:endParaRPr lang="en-US" sz="1600" kern="1200" dirty="0"/>
        </a:p>
      </dsp:txBody>
      <dsp:txXfrm>
        <a:off x="6005794" y="66563"/>
        <a:ext cx="1692448" cy="644426"/>
      </dsp:txXfrm>
    </dsp:sp>
    <dsp:sp modelId="{5F471E0C-BE1E-41A3-ADB1-5FABB01D0380}">
      <dsp:nvSpPr>
        <dsp:cNvPr id="0" name=""/>
        <dsp:cNvSpPr/>
      </dsp:nvSpPr>
      <dsp:spPr>
        <a:xfrm rot="1215871">
          <a:off x="4492193" y="893008"/>
          <a:ext cx="154125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41251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4287" y="870539"/>
        <a:ext cx="77062" cy="77062"/>
      </dsp:txXfrm>
    </dsp:sp>
    <dsp:sp modelId="{652877AD-2195-47E8-9D02-65E405AF7322}">
      <dsp:nvSpPr>
        <dsp:cNvPr id="0" name=""/>
        <dsp:cNvSpPr/>
      </dsp:nvSpPr>
      <dsp:spPr>
        <a:xfrm>
          <a:off x="5985745" y="833718"/>
          <a:ext cx="1732546" cy="684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Kab</a:t>
          </a:r>
          <a:r>
            <a:rPr lang="en-US" sz="1600" kern="1200" dirty="0" smtClean="0"/>
            <a:t> Kota B</a:t>
          </a:r>
          <a:endParaRPr lang="en-US" sz="1600" kern="1200" dirty="0"/>
        </a:p>
      </dsp:txBody>
      <dsp:txXfrm>
        <a:off x="6005794" y="853767"/>
        <a:ext cx="1692448" cy="644426"/>
      </dsp:txXfrm>
    </dsp:sp>
    <dsp:sp modelId="{09A851E2-869E-474A-AF18-48DCEA4F71B1}">
      <dsp:nvSpPr>
        <dsp:cNvPr id="0" name=""/>
        <dsp:cNvSpPr/>
      </dsp:nvSpPr>
      <dsp:spPr>
        <a:xfrm rot="21375129">
          <a:off x="1712356" y="2059689"/>
          <a:ext cx="149407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94076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22043" y="2038399"/>
        <a:ext cx="74703" cy="74703"/>
      </dsp:txXfrm>
    </dsp:sp>
    <dsp:sp modelId="{98A524E6-6413-46D2-BDFF-48AC5C3BC8FF}">
      <dsp:nvSpPr>
        <dsp:cNvPr id="0" name=""/>
        <dsp:cNvSpPr/>
      </dsp:nvSpPr>
      <dsp:spPr>
        <a:xfrm>
          <a:off x="3204836" y="1684658"/>
          <a:ext cx="1369049" cy="6845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Provinsi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Jawa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Timur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3224885" y="1704707"/>
        <a:ext cx="1328951" cy="644426"/>
      </dsp:txXfrm>
    </dsp:sp>
    <dsp:sp modelId="{7379AD4D-2ABF-4543-9985-CB4A97EF4648}">
      <dsp:nvSpPr>
        <dsp:cNvPr id="0" name=""/>
        <dsp:cNvSpPr/>
      </dsp:nvSpPr>
      <dsp:spPr>
        <a:xfrm rot="21444914">
          <a:off x="4573166" y="1978990"/>
          <a:ext cx="141329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13297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44483" y="1959719"/>
        <a:ext cx="70664" cy="70664"/>
      </dsp:txXfrm>
    </dsp:sp>
    <dsp:sp modelId="{5AE065A9-11AD-4CD7-B511-09763DD58524}">
      <dsp:nvSpPr>
        <dsp:cNvPr id="0" name=""/>
        <dsp:cNvSpPr/>
      </dsp:nvSpPr>
      <dsp:spPr>
        <a:xfrm>
          <a:off x="5985745" y="1620921"/>
          <a:ext cx="1732546" cy="684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Kab.Kota</a:t>
          </a:r>
          <a:r>
            <a:rPr lang="en-US" sz="1600" kern="1200" dirty="0" smtClean="0"/>
            <a:t> C</a:t>
          </a:r>
          <a:endParaRPr lang="en-US" sz="1600" kern="1200" dirty="0"/>
        </a:p>
      </dsp:txBody>
      <dsp:txXfrm>
        <a:off x="6005794" y="1640970"/>
        <a:ext cx="1692448" cy="644426"/>
      </dsp:txXfrm>
    </dsp:sp>
    <dsp:sp modelId="{90A77D08-EF9E-45B5-9404-A33A9010669A}">
      <dsp:nvSpPr>
        <dsp:cNvPr id="0" name=""/>
        <dsp:cNvSpPr/>
      </dsp:nvSpPr>
      <dsp:spPr>
        <a:xfrm rot="1627895">
          <a:off x="4486601" y="2372592"/>
          <a:ext cx="158642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86428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40155" y="2348993"/>
        <a:ext cx="79321" cy="79321"/>
      </dsp:txXfrm>
    </dsp:sp>
    <dsp:sp modelId="{855D8057-24DA-459C-936A-A92D3A780CFC}">
      <dsp:nvSpPr>
        <dsp:cNvPr id="0" name=""/>
        <dsp:cNvSpPr/>
      </dsp:nvSpPr>
      <dsp:spPr>
        <a:xfrm>
          <a:off x="5985745" y="2408125"/>
          <a:ext cx="1732546" cy="684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Kab.Kota</a:t>
          </a:r>
          <a:r>
            <a:rPr lang="en-US" sz="1600" kern="1200" dirty="0" smtClean="0"/>
            <a:t> D</a:t>
          </a:r>
          <a:endParaRPr lang="en-US" sz="1600" kern="1200" dirty="0"/>
        </a:p>
      </dsp:txBody>
      <dsp:txXfrm>
        <a:off x="6005794" y="2428174"/>
        <a:ext cx="1692448" cy="644426"/>
      </dsp:txXfrm>
    </dsp:sp>
    <dsp:sp modelId="{D6B138E8-D2B7-4E92-8BC1-2796D74DF229}">
      <dsp:nvSpPr>
        <dsp:cNvPr id="0" name=""/>
        <dsp:cNvSpPr/>
      </dsp:nvSpPr>
      <dsp:spPr>
        <a:xfrm rot="2468501">
          <a:off x="1475118" y="2744915"/>
          <a:ext cx="193455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34559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394034" y="2712613"/>
        <a:ext cx="96727" cy="96727"/>
      </dsp:txXfrm>
    </dsp:sp>
    <dsp:sp modelId="{B5B2CAB2-CF41-49A0-8B5A-7F4999EB6ED4}">
      <dsp:nvSpPr>
        <dsp:cNvPr id="0" name=""/>
        <dsp:cNvSpPr/>
      </dsp:nvSpPr>
      <dsp:spPr>
        <a:xfrm>
          <a:off x="3170842" y="3055111"/>
          <a:ext cx="1369049" cy="6845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Provinsi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Lainnya</a:t>
          </a:r>
          <a:r>
            <a:rPr lang="en-US" sz="1600" kern="1200" dirty="0" smtClean="0"/>
            <a:t> …</a:t>
          </a:r>
          <a:endParaRPr lang="en-US" sz="1600" kern="1200" dirty="0"/>
        </a:p>
      </dsp:txBody>
      <dsp:txXfrm>
        <a:off x="3190891" y="3075160"/>
        <a:ext cx="1328951" cy="644426"/>
      </dsp:txXfrm>
    </dsp:sp>
    <dsp:sp modelId="{E27237CC-12E9-4537-B9FF-9FC8BD387F6A}">
      <dsp:nvSpPr>
        <dsp:cNvPr id="0" name=""/>
        <dsp:cNvSpPr/>
      </dsp:nvSpPr>
      <dsp:spPr>
        <a:xfrm rot="195958">
          <a:off x="4538716" y="3422564"/>
          <a:ext cx="144820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48205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6614" y="3402421"/>
        <a:ext cx="72410" cy="72410"/>
      </dsp:txXfrm>
    </dsp:sp>
    <dsp:sp modelId="{4F3A31EB-7489-47E2-8FEC-50AF4B2B50CC}">
      <dsp:nvSpPr>
        <dsp:cNvPr id="0" name=""/>
        <dsp:cNvSpPr/>
      </dsp:nvSpPr>
      <dsp:spPr>
        <a:xfrm>
          <a:off x="5985745" y="3137616"/>
          <a:ext cx="1732546" cy="684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</a:t>
          </a:r>
          <a:r>
            <a:rPr lang="en-US" sz="1600" kern="1200" dirty="0" err="1" smtClean="0"/>
            <a:t>Kab.Kota</a:t>
          </a:r>
          <a:r>
            <a:rPr lang="en-US" sz="1600" kern="1200" dirty="0" smtClean="0"/>
            <a:t> …</a:t>
          </a:r>
          <a:endParaRPr lang="en-US" sz="1600" kern="1200" dirty="0"/>
        </a:p>
      </dsp:txBody>
      <dsp:txXfrm>
        <a:off x="6005794" y="3157665"/>
        <a:ext cx="1692448" cy="644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77077-D192-4AC4-B4EF-EAC6F3B8B7C4}">
      <dsp:nvSpPr>
        <dsp:cNvPr id="0" name=""/>
        <dsp:cNvSpPr/>
      </dsp:nvSpPr>
      <dsp:spPr>
        <a:xfrm rot="5400000">
          <a:off x="4696809" y="-1749411"/>
          <a:ext cx="1176844" cy="49743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smtClean="0"/>
            <a:t>“ Koleksi perpustakaan adalah semua informasi dalam bentuk karya tulis, karya rekam, dan/atau karya rekam dalam berbagai media yang mempunyai nilai pendidikan, yang dihimpun, diolah dan dilayankan”.</a:t>
          </a:r>
          <a:endParaRPr lang="id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100" kern="1200" dirty="0"/>
        </a:p>
      </dsp:txBody>
      <dsp:txXfrm rot="-5400000">
        <a:off x="2798064" y="206783"/>
        <a:ext cx="4916887" cy="1061946"/>
      </dsp:txXfrm>
    </dsp:sp>
    <dsp:sp modelId="{F14FB3F2-46B7-4704-8085-EFC1AC9CC20A}">
      <dsp:nvSpPr>
        <dsp:cNvPr id="0" name=""/>
        <dsp:cNvSpPr/>
      </dsp:nvSpPr>
      <dsp:spPr>
        <a:xfrm>
          <a:off x="0" y="2228"/>
          <a:ext cx="2798064" cy="14710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smtClean="0"/>
            <a:t>Bab I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smtClean="0"/>
            <a:t>pasal I ayat 2 </a:t>
          </a:r>
          <a:endParaRPr lang="id-ID" sz="2800" kern="1200" dirty="0"/>
        </a:p>
      </dsp:txBody>
      <dsp:txXfrm>
        <a:off x="71811" y="74039"/>
        <a:ext cx="2654442" cy="1327434"/>
      </dsp:txXfrm>
    </dsp:sp>
    <dsp:sp modelId="{ECA063A7-1661-4EE6-AB52-DC416FAC76B6}">
      <dsp:nvSpPr>
        <dsp:cNvPr id="0" name=""/>
        <dsp:cNvSpPr/>
      </dsp:nvSpPr>
      <dsp:spPr>
        <a:xfrm rot="5400000">
          <a:off x="4696809" y="-204802"/>
          <a:ext cx="1176844" cy="4974336"/>
        </a:xfrm>
        <a:prstGeom prst="round2SameRect">
          <a:avLst/>
        </a:prstGeom>
        <a:solidFill>
          <a:schemeClr val="accent4">
            <a:tint val="40000"/>
            <a:alpha val="90000"/>
            <a:hueOff val="5446089"/>
            <a:satOff val="-28655"/>
            <a:lumOff val="10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46089"/>
              <a:satOff val="-28655"/>
              <a:lumOff val="1025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smtClean="0"/>
            <a:t>“ Koleksi nasional </a:t>
          </a:r>
          <a:r>
            <a:rPr lang="id-ID" sz="1100" kern="1200" smtClean="0"/>
            <a:t>adalah semua karya tulis, karya cetak,dan/atau karya rekam dalam berbagai media yang diterbitkan ataupun tidak</a:t>
          </a:r>
          <a:r>
            <a:rPr lang="en-US" sz="1100" kern="1200" smtClean="0"/>
            <a:t> </a:t>
          </a:r>
          <a:r>
            <a:rPr lang="id-ID" sz="1100" kern="1200" smtClean="0"/>
            <a:t>diterbitkan, baik yang berada di dalam maupun di luar negeri yang dimilki oleh </a:t>
          </a:r>
          <a:r>
            <a:rPr lang="en-US" sz="1100" kern="1200" smtClean="0"/>
            <a:t>P</a:t>
          </a:r>
          <a:r>
            <a:rPr lang="id-ID" sz="1100" kern="1200" smtClean="0"/>
            <a:t>erpustakaan diwilayah Negara Kesatuan Republik</a:t>
          </a:r>
          <a:r>
            <a:rPr lang="en-US" sz="1100" kern="1200" smtClean="0"/>
            <a:t> </a:t>
          </a:r>
          <a:r>
            <a:rPr lang="id-ID" sz="1100" kern="1200" smtClean="0"/>
            <a:t>Indonesia”.</a:t>
          </a:r>
          <a:endParaRPr lang="id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100" kern="1200"/>
        </a:p>
      </dsp:txBody>
      <dsp:txXfrm rot="-5400000">
        <a:off x="2798064" y="1751392"/>
        <a:ext cx="4916887" cy="1061946"/>
      </dsp:txXfrm>
    </dsp:sp>
    <dsp:sp modelId="{AF6FEBFD-4DCD-4B98-9CCA-5E1B0397DA3C}">
      <dsp:nvSpPr>
        <dsp:cNvPr id="0" name=""/>
        <dsp:cNvSpPr/>
      </dsp:nvSpPr>
      <dsp:spPr>
        <a:xfrm>
          <a:off x="0" y="1546837"/>
          <a:ext cx="2798064" cy="1471056"/>
        </a:xfrm>
        <a:prstGeom prst="roundRect">
          <a:avLst/>
        </a:prstGeom>
        <a:gradFill rotWithShape="0">
          <a:gsLst>
            <a:gs pos="0">
              <a:schemeClr val="accent4">
                <a:hueOff val="5206174"/>
                <a:satOff val="-29601"/>
                <a:lumOff val="9510"/>
                <a:alphaOff val="0"/>
                <a:shade val="63000"/>
                <a:satMod val="165000"/>
              </a:schemeClr>
            </a:gs>
            <a:gs pos="30000">
              <a:schemeClr val="accent4">
                <a:hueOff val="5206174"/>
                <a:satOff val="-29601"/>
                <a:lumOff val="9510"/>
                <a:alphaOff val="0"/>
                <a:shade val="58000"/>
                <a:satMod val="165000"/>
              </a:schemeClr>
            </a:gs>
            <a:gs pos="75000">
              <a:schemeClr val="accent4">
                <a:hueOff val="5206174"/>
                <a:satOff val="-29601"/>
                <a:lumOff val="9510"/>
                <a:alphaOff val="0"/>
                <a:shade val="30000"/>
                <a:satMod val="175000"/>
              </a:schemeClr>
            </a:gs>
            <a:gs pos="100000">
              <a:schemeClr val="accent4">
                <a:hueOff val="5206174"/>
                <a:satOff val="-29601"/>
                <a:lumOff val="951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smtClean="0"/>
            <a:t>Bab I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smtClean="0"/>
            <a:t>pasal I ayat 3</a:t>
          </a:r>
          <a:endParaRPr lang="id-ID" sz="2800" kern="1200" dirty="0"/>
        </a:p>
      </dsp:txBody>
      <dsp:txXfrm>
        <a:off x="71811" y="1618648"/>
        <a:ext cx="2654442" cy="1327434"/>
      </dsp:txXfrm>
    </dsp:sp>
    <dsp:sp modelId="{540C0DE2-6799-4E10-9B6D-24556F796969}">
      <dsp:nvSpPr>
        <dsp:cNvPr id="0" name=""/>
        <dsp:cNvSpPr/>
      </dsp:nvSpPr>
      <dsp:spPr>
        <a:xfrm rot="5400000">
          <a:off x="4696809" y="1339807"/>
          <a:ext cx="1176844" cy="4974336"/>
        </a:xfrm>
        <a:prstGeom prst="round2SameRect">
          <a:avLst/>
        </a:prstGeom>
        <a:solidFill>
          <a:schemeClr val="accent4">
            <a:tint val="40000"/>
            <a:alpha val="90000"/>
            <a:hueOff val="10892177"/>
            <a:satOff val="-57311"/>
            <a:lumOff val="205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92177"/>
              <a:satOff val="-57311"/>
              <a:lumOff val="205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Koleksi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Nasional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diinventarisasi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diterbitkan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dalam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bentuk</a:t>
          </a:r>
          <a:r>
            <a:rPr lang="en-US" sz="1100" kern="1200" dirty="0" smtClean="0"/>
            <a:t> </a:t>
          </a:r>
          <a:r>
            <a:rPr lang="id-ID" sz="1100" b="1" kern="1200" dirty="0" smtClean="0">
              <a:solidFill>
                <a:schemeClr val="accent2">
                  <a:lumMod val="50000"/>
                </a:schemeClr>
              </a:solidFill>
            </a:rPr>
            <a:t>K</a:t>
          </a:r>
          <a:r>
            <a:rPr lang="en-US" sz="1100" b="1" kern="1200" dirty="0" err="1" smtClean="0">
              <a:solidFill>
                <a:schemeClr val="accent2">
                  <a:lumMod val="50000"/>
                </a:schemeClr>
              </a:solidFill>
            </a:rPr>
            <a:t>atalog</a:t>
          </a:r>
          <a:r>
            <a:rPr lang="en-US" sz="11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1100" b="1" kern="1200" dirty="0" err="1" smtClean="0">
              <a:solidFill>
                <a:schemeClr val="accent2">
                  <a:lumMod val="50000"/>
                </a:schemeClr>
              </a:solidFill>
            </a:rPr>
            <a:t>Induk</a:t>
          </a:r>
          <a:r>
            <a:rPr lang="en-US" sz="11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1100" b="1" kern="1200" dirty="0" err="1" smtClean="0">
              <a:solidFill>
                <a:schemeClr val="accent2">
                  <a:lumMod val="50000"/>
                </a:schemeClr>
              </a:solidFill>
            </a:rPr>
            <a:t>Nasional</a:t>
          </a:r>
          <a:r>
            <a:rPr lang="en-US" sz="1100" b="1" kern="1200" dirty="0" smtClean="0">
              <a:solidFill>
                <a:schemeClr val="accent2">
                  <a:lumMod val="50000"/>
                </a:schemeClr>
              </a:solidFill>
            </a:rPr>
            <a:t> (KIN</a:t>
          </a:r>
          <a:r>
            <a:rPr lang="en-US" sz="1100" kern="1200" dirty="0" smtClean="0">
              <a:solidFill>
                <a:schemeClr val="accent2">
                  <a:lumMod val="50000"/>
                </a:schemeClr>
              </a:solidFill>
            </a:rPr>
            <a:t>)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didistribusikan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oleh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Perpustakaan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Nasional</a:t>
          </a:r>
          <a:r>
            <a:rPr lang="en-US" sz="1100" kern="1200" dirty="0" smtClean="0"/>
            <a:t> </a:t>
          </a:r>
          <a:endParaRPr lang="id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Koleksi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Nasional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berada</a:t>
          </a:r>
          <a:r>
            <a:rPr lang="en-US" sz="1100" kern="1200" dirty="0" smtClean="0"/>
            <a:t> di </a:t>
          </a:r>
          <a:r>
            <a:rPr lang="en-US" sz="1100" kern="1200" dirty="0" err="1" smtClean="0"/>
            <a:t>daerah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diinventrisasi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diterbitkan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dalam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bentuk</a:t>
          </a:r>
          <a:r>
            <a:rPr lang="en-US" sz="1100" kern="1200" dirty="0" smtClean="0"/>
            <a:t> </a:t>
          </a:r>
          <a:r>
            <a:rPr lang="en-US" sz="1100" b="1" kern="1200" dirty="0" err="1" smtClean="0">
              <a:solidFill>
                <a:schemeClr val="accent2">
                  <a:lumMod val="50000"/>
                </a:schemeClr>
              </a:solidFill>
            </a:rPr>
            <a:t>Katalog</a:t>
          </a:r>
          <a:r>
            <a:rPr lang="en-US" sz="11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1100" b="1" kern="1200" dirty="0" err="1" smtClean="0">
              <a:solidFill>
                <a:schemeClr val="accent2">
                  <a:lumMod val="50000"/>
                </a:schemeClr>
              </a:solidFill>
            </a:rPr>
            <a:t>Induk</a:t>
          </a:r>
          <a:r>
            <a:rPr lang="en-US" sz="1100" b="1" kern="1200" dirty="0" smtClean="0">
              <a:solidFill>
                <a:schemeClr val="accent2">
                  <a:lumMod val="50000"/>
                </a:schemeClr>
              </a:solidFill>
            </a:rPr>
            <a:t> Daerah (KID</a:t>
          </a:r>
          <a:r>
            <a:rPr lang="en-US" sz="1100" kern="1200" dirty="0" smtClean="0"/>
            <a:t>),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didistribusikan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oleh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perpustakaan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umum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provinsi</a:t>
          </a:r>
          <a:endParaRPr lang="id-ID" sz="1100" kern="1200" dirty="0"/>
        </a:p>
      </dsp:txBody>
      <dsp:txXfrm rot="-5400000">
        <a:off x="2798064" y="3296002"/>
        <a:ext cx="4916887" cy="1061946"/>
      </dsp:txXfrm>
    </dsp:sp>
    <dsp:sp modelId="{6A810640-D980-4FC4-B935-C4EEE34DDEDD}">
      <dsp:nvSpPr>
        <dsp:cNvPr id="0" name=""/>
        <dsp:cNvSpPr/>
      </dsp:nvSpPr>
      <dsp:spPr>
        <a:xfrm>
          <a:off x="0" y="3091446"/>
          <a:ext cx="2798064" cy="1471056"/>
        </a:xfrm>
        <a:prstGeom prst="roundRect">
          <a:avLst/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5000"/>
              </a:schemeClr>
            </a:gs>
            <a:gs pos="30000">
              <a:schemeClr val="accent4">
                <a:hueOff val="10412348"/>
                <a:satOff val="-59202"/>
                <a:lumOff val="19020"/>
                <a:alphaOff val="0"/>
                <a:shade val="58000"/>
                <a:satMod val="165000"/>
              </a:schemeClr>
            </a:gs>
            <a:gs pos="75000">
              <a:schemeClr val="accent4">
                <a:hueOff val="10412348"/>
                <a:satOff val="-59202"/>
                <a:lumOff val="19020"/>
                <a:alphaOff val="0"/>
                <a:shade val="30000"/>
                <a:satMod val="175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Bab IV </a:t>
          </a:r>
          <a:endParaRPr lang="id-ID" sz="3200" kern="120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pasal 13</a:t>
          </a:r>
          <a:endParaRPr lang="id-ID" sz="2800" kern="1200" dirty="0"/>
        </a:p>
      </dsp:txBody>
      <dsp:txXfrm>
        <a:off x="71811" y="3163257"/>
        <a:ext cx="2654442" cy="132743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01CB8-B086-44A7-803B-DCDA40F7C88E}">
      <dsp:nvSpPr>
        <dsp:cNvPr id="0" name=""/>
        <dsp:cNvSpPr/>
      </dsp:nvSpPr>
      <dsp:spPr>
        <a:xfrm>
          <a:off x="4802" y="1450429"/>
          <a:ext cx="1630160" cy="2235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Excel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Form Manual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OAI - PMP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OAI - PMH</a:t>
          </a:r>
          <a:endParaRPr lang="en-US" sz="2400" kern="1200" dirty="0"/>
        </a:p>
      </dsp:txBody>
      <dsp:txXfrm>
        <a:off x="52548" y="1498175"/>
        <a:ext cx="1534668" cy="1661301"/>
      </dsp:txXfrm>
    </dsp:sp>
    <dsp:sp modelId="{6BE709AB-BA3F-4CFD-AB3F-BBEB1036E974}">
      <dsp:nvSpPr>
        <dsp:cNvPr id="0" name=""/>
        <dsp:cNvSpPr/>
      </dsp:nvSpPr>
      <dsp:spPr>
        <a:xfrm>
          <a:off x="88193" y="2913594"/>
          <a:ext cx="2532323" cy="2532323"/>
        </a:xfrm>
        <a:prstGeom prst="leftCircularArrow">
          <a:avLst>
            <a:gd name="adj1" fmla="val 1747"/>
            <a:gd name="adj2" fmla="val 208079"/>
            <a:gd name="adj3" fmla="val 20637033"/>
            <a:gd name="adj4" fmla="val 6077933"/>
            <a:gd name="adj5" fmla="val 20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DCE77-872C-4C2F-B060-D9DDEA0EEB10}">
      <dsp:nvSpPr>
        <dsp:cNvPr id="0" name=""/>
        <dsp:cNvSpPr/>
      </dsp:nvSpPr>
      <dsp:spPr>
        <a:xfrm>
          <a:off x="377174" y="4560544"/>
          <a:ext cx="1449031" cy="5762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Import Data (</a:t>
          </a:r>
          <a:r>
            <a:rPr lang="en-US" sz="1800" kern="1200" dirty="0" err="1" smtClean="0"/>
            <a:t>semua</a:t>
          </a:r>
          <a:r>
            <a:rPr lang="en-US" sz="1800" kern="1200" dirty="0" smtClean="0"/>
            <a:t> user)</a:t>
          </a:r>
          <a:endParaRPr lang="en-US" sz="1800" kern="1200" dirty="0"/>
        </a:p>
      </dsp:txBody>
      <dsp:txXfrm>
        <a:off x="394051" y="4577421"/>
        <a:ext cx="1415277" cy="542478"/>
      </dsp:txXfrm>
    </dsp:sp>
    <dsp:sp modelId="{677FF645-E4C8-432A-B511-9618C8808F47}">
      <dsp:nvSpPr>
        <dsp:cNvPr id="0" name=""/>
        <dsp:cNvSpPr/>
      </dsp:nvSpPr>
      <dsp:spPr>
        <a:xfrm>
          <a:off x="2026737" y="1450429"/>
          <a:ext cx="1630160" cy="2235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470783"/>
              <a:satOff val="-19734"/>
              <a:lumOff val="63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Katalog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sudah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ada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sebelumnya</a:t>
          </a:r>
          <a:r>
            <a:rPr lang="en-US" sz="1100" kern="1200" dirty="0" smtClean="0"/>
            <a:t> :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Bergabung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dalam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satu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katalog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Katalog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belum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ada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sebelumnya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Membentuk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katalog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baru</a:t>
          </a:r>
          <a:endParaRPr lang="en-US" sz="1100" kern="1200" dirty="0"/>
        </a:p>
      </dsp:txBody>
      <dsp:txXfrm>
        <a:off x="2074483" y="1977300"/>
        <a:ext cx="1534668" cy="1661301"/>
      </dsp:txXfrm>
    </dsp:sp>
    <dsp:sp modelId="{22BFC485-0AAE-4A34-900C-425CDC371CCE}">
      <dsp:nvSpPr>
        <dsp:cNvPr id="0" name=""/>
        <dsp:cNvSpPr/>
      </dsp:nvSpPr>
      <dsp:spPr>
        <a:xfrm>
          <a:off x="2120416" y="-265461"/>
          <a:ext cx="2681585" cy="2681585"/>
        </a:xfrm>
        <a:prstGeom prst="circularArrow">
          <a:avLst>
            <a:gd name="adj1" fmla="val 1650"/>
            <a:gd name="adj2" fmla="val 196064"/>
            <a:gd name="adj3" fmla="val 753873"/>
            <a:gd name="adj4" fmla="val 15300958"/>
            <a:gd name="adj5" fmla="val 1925"/>
          </a:avLst>
        </a:prstGeom>
        <a:solidFill>
          <a:schemeClr val="accent4">
            <a:hueOff val="5206174"/>
            <a:satOff val="-29601"/>
            <a:lumOff val="9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356B1-894B-45CB-9F81-FB1EFF536BFF}">
      <dsp:nvSpPr>
        <dsp:cNvPr id="0" name=""/>
        <dsp:cNvSpPr/>
      </dsp:nvSpPr>
      <dsp:spPr>
        <a:xfrm>
          <a:off x="2389068" y="0"/>
          <a:ext cx="1449031" cy="576232"/>
        </a:xfrm>
        <a:prstGeom prst="roundRect">
          <a:avLst>
            <a:gd name="adj" fmla="val 10000"/>
          </a:avLst>
        </a:prstGeom>
        <a:solidFill>
          <a:schemeClr val="accent4">
            <a:hueOff val="3470783"/>
            <a:satOff val="-19734"/>
            <a:lumOff val="63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Sistem</a:t>
          </a:r>
          <a:r>
            <a:rPr lang="en-US" sz="1600" kern="1200" dirty="0" smtClean="0"/>
            <a:t> KIN </a:t>
          </a:r>
          <a:r>
            <a:rPr lang="en-US" sz="1600" kern="1200" dirty="0" err="1" smtClean="0"/>
            <a:t>Melakukan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Pengelompokan</a:t>
          </a:r>
          <a:r>
            <a:rPr lang="en-US" sz="1600" kern="1200" dirty="0" smtClean="0"/>
            <a:t> Data</a:t>
          </a:r>
          <a:endParaRPr lang="en-US" sz="1600" kern="1200" dirty="0"/>
        </a:p>
      </dsp:txBody>
      <dsp:txXfrm>
        <a:off x="2405945" y="16877"/>
        <a:ext cx="1415277" cy="542478"/>
      </dsp:txXfrm>
    </dsp:sp>
    <dsp:sp modelId="{E8013A58-7217-41E3-8C46-42BC5FB2DEDD}">
      <dsp:nvSpPr>
        <dsp:cNvPr id="0" name=""/>
        <dsp:cNvSpPr/>
      </dsp:nvSpPr>
      <dsp:spPr>
        <a:xfrm>
          <a:off x="4048672" y="1450429"/>
          <a:ext cx="1630160" cy="2235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941566"/>
              <a:satOff val="-39468"/>
              <a:lumOff val="12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Menambahkan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lokasi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nomor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induk</a:t>
          </a:r>
          <a:r>
            <a:rPr lang="en-US" sz="1800" kern="1200" dirty="0" smtClean="0"/>
            <a:t>,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Mengisi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deskripsi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katalog</a:t>
          </a:r>
          <a:r>
            <a:rPr lang="en-US" sz="1800" kern="1200" dirty="0" smtClean="0"/>
            <a:t> (8 </a:t>
          </a:r>
          <a:r>
            <a:rPr lang="en-US" sz="1800" kern="1200" dirty="0" err="1" smtClean="0"/>
            <a:t>daerah</a:t>
          </a:r>
          <a:r>
            <a:rPr lang="en-US" sz="1800" kern="1200" dirty="0" smtClean="0"/>
            <a:t> )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metada</a:t>
          </a:r>
          <a:r>
            <a:rPr lang="en-US" sz="1800" kern="1200" dirty="0" smtClean="0"/>
            <a:t> MARC</a:t>
          </a:r>
          <a:endParaRPr lang="en-US" sz="1800" kern="1200" dirty="0"/>
        </a:p>
      </dsp:txBody>
      <dsp:txXfrm>
        <a:off x="4096418" y="1498175"/>
        <a:ext cx="1534668" cy="1661301"/>
      </dsp:txXfrm>
    </dsp:sp>
    <dsp:sp modelId="{E2113935-6FD2-4070-A73D-4DED954557BA}">
      <dsp:nvSpPr>
        <dsp:cNvPr id="0" name=""/>
        <dsp:cNvSpPr/>
      </dsp:nvSpPr>
      <dsp:spPr>
        <a:xfrm>
          <a:off x="4132063" y="2913594"/>
          <a:ext cx="2532323" cy="2532323"/>
        </a:xfrm>
        <a:prstGeom prst="leftCircularArrow">
          <a:avLst>
            <a:gd name="adj1" fmla="val 1747"/>
            <a:gd name="adj2" fmla="val 208079"/>
            <a:gd name="adj3" fmla="val 20637033"/>
            <a:gd name="adj4" fmla="val 6077933"/>
            <a:gd name="adj5" fmla="val 2038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A03C3-2D32-4675-87D3-85FF1E41A73E}">
      <dsp:nvSpPr>
        <dsp:cNvPr id="0" name=""/>
        <dsp:cNvSpPr/>
      </dsp:nvSpPr>
      <dsp:spPr>
        <a:xfrm>
          <a:off x="4421044" y="4560544"/>
          <a:ext cx="1449031" cy="576232"/>
        </a:xfrm>
        <a:prstGeom prst="roundRect">
          <a:avLst>
            <a:gd name="adj" fmla="val 10000"/>
          </a:avLst>
        </a:prstGeom>
        <a:solidFill>
          <a:schemeClr val="accent4">
            <a:hueOff val="6941566"/>
            <a:satOff val="-39468"/>
            <a:lumOff val="12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Validator mem-</a:t>
          </a:r>
          <a:r>
            <a:rPr lang="en-US" sz="1800" kern="1200" dirty="0" err="1" smtClean="0"/>
            <a:t>validasi</a:t>
          </a:r>
          <a:r>
            <a:rPr lang="en-US" sz="1800" kern="1200" dirty="0" smtClean="0"/>
            <a:t> data </a:t>
          </a:r>
          <a:r>
            <a:rPr lang="en-US" sz="1800" kern="1200" dirty="0" err="1" smtClean="0"/>
            <a:t>katalog</a:t>
          </a:r>
          <a:endParaRPr lang="en-US" sz="1800" kern="1200" dirty="0"/>
        </a:p>
      </dsp:txBody>
      <dsp:txXfrm>
        <a:off x="4437921" y="4577421"/>
        <a:ext cx="1415277" cy="542478"/>
      </dsp:txXfrm>
    </dsp:sp>
    <dsp:sp modelId="{F893DB85-803F-4903-972A-F8E8DC35A282}">
      <dsp:nvSpPr>
        <dsp:cNvPr id="0" name=""/>
        <dsp:cNvSpPr/>
      </dsp:nvSpPr>
      <dsp:spPr>
        <a:xfrm>
          <a:off x="6070607" y="1450429"/>
          <a:ext cx="1630160" cy="2235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Katalog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bisa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dipublikasikan</a:t>
          </a:r>
          <a:endParaRPr lang="en-US" sz="1800" kern="1200" dirty="0"/>
        </a:p>
      </dsp:txBody>
      <dsp:txXfrm>
        <a:off x="6118353" y="1977300"/>
        <a:ext cx="1534668" cy="1661301"/>
      </dsp:txXfrm>
    </dsp:sp>
    <dsp:sp modelId="{A7386660-915F-49E6-BC2C-DCD7655D9AF1}">
      <dsp:nvSpPr>
        <dsp:cNvPr id="0" name=""/>
        <dsp:cNvSpPr/>
      </dsp:nvSpPr>
      <dsp:spPr>
        <a:xfrm>
          <a:off x="6432938" y="0"/>
          <a:ext cx="1449031" cy="576232"/>
        </a:xfrm>
        <a:prstGeom prst="roundRect">
          <a:avLst>
            <a:gd name="adj" fmla="val 10000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Publish </a:t>
          </a:r>
          <a:r>
            <a:rPr lang="en-US" sz="1800" kern="1200" dirty="0" err="1" smtClean="0"/>
            <a:t>Katalog</a:t>
          </a:r>
          <a:endParaRPr lang="en-US" sz="1800" kern="1200" dirty="0"/>
        </a:p>
      </dsp:txBody>
      <dsp:txXfrm>
        <a:off x="6449815" y="16877"/>
        <a:ext cx="1415277" cy="54247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7E1E8-8515-4EC9-B27C-624BC1DCE2E7}">
      <dsp:nvSpPr>
        <dsp:cNvPr id="0" name=""/>
        <dsp:cNvSpPr/>
      </dsp:nvSpPr>
      <dsp:spPr>
        <a:xfrm>
          <a:off x="0" y="2454143"/>
          <a:ext cx="1236901" cy="1262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BPAD </a:t>
          </a:r>
          <a:r>
            <a:rPr lang="en-US" sz="3200" kern="1200" dirty="0" err="1" smtClean="0"/>
            <a:t>Provinsi</a:t>
          </a:r>
          <a:endParaRPr lang="en-US" sz="3200" kern="1200" dirty="0" smtClean="0"/>
        </a:p>
      </dsp:txBody>
      <dsp:txXfrm>
        <a:off x="36228" y="2490371"/>
        <a:ext cx="1164445" cy="1190440"/>
      </dsp:txXfrm>
    </dsp:sp>
    <dsp:sp modelId="{B3BE3EDC-CB45-40EB-A2C4-8BB32A365B56}">
      <dsp:nvSpPr>
        <dsp:cNvPr id="0" name=""/>
        <dsp:cNvSpPr/>
      </dsp:nvSpPr>
      <dsp:spPr>
        <a:xfrm rot="18485455">
          <a:off x="843143" y="2253546"/>
          <a:ext cx="2055701" cy="46185"/>
        </a:xfrm>
        <a:custGeom>
          <a:avLst/>
          <a:gdLst/>
          <a:ahLst/>
          <a:cxnLst/>
          <a:rect l="0" t="0" r="0" b="0"/>
          <a:pathLst>
            <a:path>
              <a:moveTo>
                <a:pt x="0" y="23092"/>
              </a:moveTo>
              <a:lnTo>
                <a:pt x="2055701" y="2309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819601" y="2225246"/>
        <a:ext cx="102785" cy="102785"/>
      </dsp:txXfrm>
    </dsp:sp>
    <dsp:sp modelId="{1AA785B1-DA96-425D-BFF9-1A97257596D8}">
      <dsp:nvSpPr>
        <dsp:cNvPr id="0" name=""/>
        <dsp:cNvSpPr/>
      </dsp:nvSpPr>
      <dsp:spPr>
        <a:xfrm>
          <a:off x="2505086" y="1158626"/>
          <a:ext cx="1762341" cy="618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Perpustakaan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Kab</a:t>
          </a:r>
          <a:r>
            <a:rPr lang="en-US" sz="1800" kern="1200" dirty="0" smtClean="0"/>
            <a:t>/Kota </a:t>
          </a:r>
          <a:endParaRPr lang="en-US" sz="1800" kern="1200" dirty="0"/>
        </a:p>
      </dsp:txBody>
      <dsp:txXfrm>
        <a:off x="2523190" y="1176730"/>
        <a:ext cx="1726133" cy="581912"/>
      </dsp:txXfrm>
    </dsp:sp>
    <dsp:sp modelId="{09A851E2-869E-474A-AF18-48DCEA4F71B1}">
      <dsp:nvSpPr>
        <dsp:cNvPr id="0" name=""/>
        <dsp:cNvSpPr/>
      </dsp:nvSpPr>
      <dsp:spPr>
        <a:xfrm rot="19787713">
          <a:off x="1137288" y="2693377"/>
          <a:ext cx="1467411" cy="46185"/>
        </a:xfrm>
        <a:custGeom>
          <a:avLst/>
          <a:gdLst/>
          <a:ahLst/>
          <a:cxnLst/>
          <a:rect l="0" t="0" r="0" b="0"/>
          <a:pathLst>
            <a:path>
              <a:moveTo>
                <a:pt x="0" y="23092"/>
              </a:moveTo>
              <a:lnTo>
                <a:pt x="1467411" y="2309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34308" y="2679784"/>
        <a:ext cx="73370" cy="73370"/>
      </dsp:txXfrm>
    </dsp:sp>
    <dsp:sp modelId="{98A524E6-6413-46D2-BDFF-48AC5C3BC8FF}">
      <dsp:nvSpPr>
        <dsp:cNvPr id="0" name=""/>
        <dsp:cNvSpPr/>
      </dsp:nvSpPr>
      <dsp:spPr>
        <a:xfrm>
          <a:off x="2505086" y="2038288"/>
          <a:ext cx="1762341" cy="618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Perpustakaan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Perguruan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tinggi</a:t>
          </a:r>
          <a:endParaRPr lang="en-US" sz="1800" kern="1200" dirty="0"/>
        </a:p>
      </dsp:txBody>
      <dsp:txXfrm>
        <a:off x="2523190" y="2056392"/>
        <a:ext cx="1726133" cy="581912"/>
      </dsp:txXfrm>
    </dsp:sp>
    <dsp:sp modelId="{D6B138E8-D2B7-4E92-8BC1-2796D74DF229}">
      <dsp:nvSpPr>
        <dsp:cNvPr id="0" name=""/>
        <dsp:cNvSpPr/>
      </dsp:nvSpPr>
      <dsp:spPr>
        <a:xfrm rot="54063">
          <a:off x="1236790" y="3076651"/>
          <a:ext cx="1799977" cy="46185"/>
        </a:xfrm>
        <a:custGeom>
          <a:avLst/>
          <a:gdLst/>
          <a:ahLst/>
          <a:cxnLst/>
          <a:rect l="0" t="0" r="0" b="0"/>
          <a:pathLst>
            <a:path>
              <a:moveTo>
                <a:pt x="0" y="23092"/>
              </a:moveTo>
              <a:lnTo>
                <a:pt x="1799977" y="2309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091779" y="3054745"/>
        <a:ext cx="89998" cy="89998"/>
      </dsp:txXfrm>
    </dsp:sp>
    <dsp:sp modelId="{B5B2CAB2-CF41-49A0-8B5A-7F4999EB6ED4}">
      <dsp:nvSpPr>
        <dsp:cNvPr id="0" name=""/>
        <dsp:cNvSpPr/>
      </dsp:nvSpPr>
      <dsp:spPr>
        <a:xfrm>
          <a:off x="3036655" y="2804836"/>
          <a:ext cx="1230772" cy="618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Perpustakaan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Umum</a:t>
          </a:r>
          <a:endParaRPr lang="en-US" sz="1800" kern="1200" dirty="0"/>
        </a:p>
      </dsp:txBody>
      <dsp:txXfrm>
        <a:off x="3054759" y="2822940"/>
        <a:ext cx="1194564" cy="581912"/>
      </dsp:txXfrm>
    </dsp:sp>
    <dsp:sp modelId="{E27237CC-12E9-4537-B9FF-9FC8BD387F6A}">
      <dsp:nvSpPr>
        <dsp:cNvPr id="0" name=""/>
        <dsp:cNvSpPr/>
      </dsp:nvSpPr>
      <dsp:spPr>
        <a:xfrm rot="1618032">
          <a:off x="1137620" y="3476554"/>
          <a:ext cx="1826123" cy="46185"/>
        </a:xfrm>
        <a:custGeom>
          <a:avLst/>
          <a:gdLst/>
          <a:ahLst/>
          <a:cxnLst/>
          <a:rect l="0" t="0" r="0" b="0"/>
          <a:pathLst>
            <a:path>
              <a:moveTo>
                <a:pt x="0" y="23092"/>
              </a:moveTo>
              <a:lnTo>
                <a:pt x="1826123" y="2309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005029" y="3453994"/>
        <a:ext cx="91306" cy="91306"/>
      </dsp:txXfrm>
    </dsp:sp>
    <dsp:sp modelId="{4F3A31EB-7489-47E2-8FEC-50AF4B2B50CC}">
      <dsp:nvSpPr>
        <dsp:cNvPr id="0" name=""/>
        <dsp:cNvSpPr/>
      </dsp:nvSpPr>
      <dsp:spPr>
        <a:xfrm>
          <a:off x="2864464" y="3604642"/>
          <a:ext cx="1402963" cy="618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Perpustakaan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Sekolah</a:t>
          </a:r>
          <a:endParaRPr lang="en-US" sz="1800" kern="1200" dirty="0"/>
        </a:p>
      </dsp:txBody>
      <dsp:txXfrm>
        <a:off x="2882568" y="3622746"/>
        <a:ext cx="1366755" cy="581912"/>
      </dsp:txXfrm>
    </dsp:sp>
    <dsp:sp modelId="{FF84D258-7B1F-4677-A76D-E9E61414989A}">
      <dsp:nvSpPr>
        <dsp:cNvPr id="0" name=""/>
        <dsp:cNvSpPr/>
      </dsp:nvSpPr>
      <dsp:spPr>
        <a:xfrm rot="2816781">
          <a:off x="894027" y="3852064"/>
          <a:ext cx="2161078" cy="46185"/>
        </a:xfrm>
        <a:custGeom>
          <a:avLst/>
          <a:gdLst/>
          <a:ahLst/>
          <a:cxnLst/>
          <a:rect l="0" t="0" r="0" b="0"/>
          <a:pathLst>
            <a:path>
              <a:moveTo>
                <a:pt x="0" y="23092"/>
              </a:moveTo>
              <a:lnTo>
                <a:pt x="2161078" y="2309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920540" y="3821130"/>
        <a:ext cx="108053" cy="108053"/>
      </dsp:txXfrm>
    </dsp:sp>
    <dsp:sp modelId="{C65C5319-4E8D-4694-8E93-E98B0B2BE76A}">
      <dsp:nvSpPr>
        <dsp:cNvPr id="0" name=""/>
        <dsp:cNvSpPr/>
      </dsp:nvSpPr>
      <dsp:spPr>
        <a:xfrm>
          <a:off x="2712232" y="4355663"/>
          <a:ext cx="1555195" cy="618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Perpustakaan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Khusus</a:t>
          </a:r>
          <a:endParaRPr lang="en-US" sz="1800" kern="1200" dirty="0"/>
        </a:p>
      </dsp:txBody>
      <dsp:txXfrm>
        <a:off x="2730336" y="4373767"/>
        <a:ext cx="1518987" cy="5819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7E1E8-8515-4EC9-B27C-624BC1DCE2E7}">
      <dsp:nvSpPr>
        <dsp:cNvPr id="0" name=""/>
        <dsp:cNvSpPr/>
      </dsp:nvSpPr>
      <dsp:spPr>
        <a:xfrm>
          <a:off x="0" y="2514630"/>
          <a:ext cx="1172813" cy="11258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BPAD </a:t>
          </a:r>
          <a:r>
            <a:rPr lang="en-US" sz="3200" kern="1200" dirty="0" err="1" smtClean="0"/>
            <a:t>Provinsi</a:t>
          </a:r>
          <a:endParaRPr lang="en-US" sz="3200" kern="1200" dirty="0" smtClean="0"/>
        </a:p>
      </dsp:txBody>
      <dsp:txXfrm>
        <a:off x="32976" y="2547606"/>
        <a:ext cx="1106861" cy="1059926"/>
      </dsp:txXfrm>
    </dsp:sp>
    <dsp:sp modelId="{B3BE3EDC-CB45-40EB-A2C4-8BB32A365B56}">
      <dsp:nvSpPr>
        <dsp:cNvPr id="0" name=""/>
        <dsp:cNvSpPr/>
      </dsp:nvSpPr>
      <dsp:spPr>
        <a:xfrm rot="18481357">
          <a:off x="916408" y="2536582"/>
          <a:ext cx="1335350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1335350" y="150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50699" y="2518213"/>
        <a:ext cx="66767" cy="66767"/>
      </dsp:txXfrm>
    </dsp:sp>
    <dsp:sp modelId="{1AA785B1-DA96-425D-BFF9-1A97257596D8}">
      <dsp:nvSpPr>
        <dsp:cNvPr id="0" name=""/>
        <dsp:cNvSpPr/>
      </dsp:nvSpPr>
      <dsp:spPr>
        <a:xfrm>
          <a:off x="1995353" y="1824676"/>
          <a:ext cx="1145856" cy="401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Perpustakaan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Kab</a:t>
          </a:r>
          <a:r>
            <a:rPr lang="en-US" sz="1600" kern="1200" dirty="0" smtClean="0"/>
            <a:t>/Kota </a:t>
          </a:r>
          <a:endParaRPr lang="en-US" sz="1600" kern="1200" dirty="0"/>
        </a:p>
      </dsp:txBody>
      <dsp:txXfrm>
        <a:off x="2007124" y="1836447"/>
        <a:ext cx="1122314" cy="378353"/>
      </dsp:txXfrm>
    </dsp:sp>
    <dsp:sp modelId="{09A851E2-869E-474A-AF18-48DCEA4F71B1}">
      <dsp:nvSpPr>
        <dsp:cNvPr id="0" name=""/>
        <dsp:cNvSpPr/>
      </dsp:nvSpPr>
      <dsp:spPr>
        <a:xfrm rot="19784041">
          <a:off x="1107908" y="2822556"/>
          <a:ext cx="952349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952349" y="150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0274" y="2813762"/>
        <a:ext cx="47617" cy="47617"/>
      </dsp:txXfrm>
    </dsp:sp>
    <dsp:sp modelId="{98A524E6-6413-46D2-BDFF-48AC5C3BC8FF}">
      <dsp:nvSpPr>
        <dsp:cNvPr id="0" name=""/>
        <dsp:cNvSpPr/>
      </dsp:nvSpPr>
      <dsp:spPr>
        <a:xfrm>
          <a:off x="1995353" y="2396623"/>
          <a:ext cx="1145856" cy="401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Perpustakaan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Perguruan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tinggi</a:t>
          </a:r>
          <a:endParaRPr lang="en-US" sz="1600" kern="1200" dirty="0"/>
        </a:p>
      </dsp:txBody>
      <dsp:txXfrm>
        <a:off x="2007124" y="2408394"/>
        <a:ext cx="1122314" cy="378353"/>
      </dsp:txXfrm>
    </dsp:sp>
    <dsp:sp modelId="{D6B138E8-D2B7-4E92-8BC1-2796D74DF229}">
      <dsp:nvSpPr>
        <dsp:cNvPr id="0" name=""/>
        <dsp:cNvSpPr/>
      </dsp:nvSpPr>
      <dsp:spPr>
        <a:xfrm rot="67855">
          <a:off x="1172723" y="3071757"/>
          <a:ext cx="932471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932471" y="150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15646" y="3063460"/>
        <a:ext cx="46623" cy="46623"/>
      </dsp:txXfrm>
    </dsp:sp>
    <dsp:sp modelId="{B5B2CAB2-CF41-49A0-8B5A-7F4999EB6ED4}">
      <dsp:nvSpPr>
        <dsp:cNvPr id="0" name=""/>
        <dsp:cNvSpPr/>
      </dsp:nvSpPr>
      <dsp:spPr>
        <a:xfrm>
          <a:off x="2105103" y="2895026"/>
          <a:ext cx="1036106" cy="401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Perpustakaan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Umum</a:t>
          </a:r>
          <a:endParaRPr lang="en-US" sz="1600" kern="1200" dirty="0"/>
        </a:p>
      </dsp:txBody>
      <dsp:txXfrm>
        <a:off x="2116874" y="2906797"/>
        <a:ext cx="1012564" cy="378353"/>
      </dsp:txXfrm>
    </dsp:sp>
    <dsp:sp modelId="{E27237CC-12E9-4537-B9FF-9FC8BD387F6A}">
      <dsp:nvSpPr>
        <dsp:cNvPr id="0" name=""/>
        <dsp:cNvSpPr/>
      </dsp:nvSpPr>
      <dsp:spPr>
        <a:xfrm rot="1620691">
          <a:off x="1108152" y="3331770"/>
          <a:ext cx="1185525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1185525" y="150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71277" y="3317146"/>
        <a:ext cx="59276" cy="59276"/>
      </dsp:txXfrm>
    </dsp:sp>
    <dsp:sp modelId="{4F3A31EB-7489-47E2-8FEC-50AF4B2B50CC}">
      <dsp:nvSpPr>
        <dsp:cNvPr id="0" name=""/>
        <dsp:cNvSpPr/>
      </dsp:nvSpPr>
      <dsp:spPr>
        <a:xfrm>
          <a:off x="2229016" y="3415051"/>
          <a:ext cx="912193" cy="401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Perpustakaan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Sekolah</a:t>
          </a:r>
          <a:endParaRPr lang="en-US" sz="1600" kern="1200" dirty="0"/>
        </a:p>
      </dsp:txBody>
      <dsp:txXfrm>
        <a:off x="2240787" y="3426822"/>
        <a:ext cx="888651" cy="378353"/>
      </dsp:txXfrm>
    </dsp:sp>
    <dsp:sp modelId="{FF84D258-7B1F-4677-A76D-E9E61414989A}">
      <dsp:nvSpPr>
        <dsp:cNvPr id="0" name=""/>
        <dsp:cNvSpPr/>
      </dsp:nvSpPr>
      <dsp:spPr>
        <a:xfrm rot="2820400">
          <a:off x="949559" y="3575923"/>
          <a:ext cx="1403731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1403731" y="150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16332" y="3555844"/>
        <a:ext cx="70186" cy="70186"/>
      </dsp:txXfrm>
    </dsp:sp>
    <dsp:sp modelId="{C65C5319-4E8D-4694-8E93-E98B0B2BE76A}">
      <dsp:nvSpPr>
        <dsp:cNvPr id="0" name=""/>
        <dsp:cNvSpPr/>
      </dsp:nvSpPr>
      <dsp:spPr>
        <a:xfrm>
          <a:off x="2130037" y="3903358"/>
          <a:ext cx="1011172" cy="401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Perpustakaan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Khusus</a:t>
          </a:r>
          <a:endParaRPr lang="en-US" sz="1600" kern="1200" dirty="0"/>
        </a:p>
      </dsp:txBody>
      <dsp:txXfrm>
        <a:off x="2141808" y="3915129"/>
        <a:ext cx="987630" cy="3783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CE081-2C87-418E-A8A5-6B0660E25B80}">
      <dsp:nvSpPr>
        <dsp:cNvPr id="0" name=""/>
        <dsp:cNvSpPr/>
      </dsp:nvSpPr>
      <dsp:spPr>
        <a:xfrm>
          <a:off x="1569549" y="1633689"/>
          <a:ext cx="1113873" cy="265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24"/>
              </a:lnTo>
              <a:lnTo>
                <a:pt x="1113873" y="180624"/>
              </a:lnTo>
              <a:lnTo>
                <a:pt x="1113873" y="2650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563B4-FC40-4D78-83E5-A22B668FB534}">
      <dsp:nvSpPr>
        <dsp:cNvPr id="0" name=""/>
        <dsp:cNvSpPr/>
      </dsp:nvSpPr>
      <dsp:spPr>
        <a:xfrm>
          <a:off x="1523829" y="1633689"/>
          <a:ext cx="91440" cy="265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9982F-F396-4ABB-BA42-EA62A13BA7EE}">
      <dsp:nvSpPr>
        <dsp:cNvPr id="0" name=""/>
        <dsp:cNvSpPr/>
      </dsp:nvSpPr>
      <dsp:spPr>
        <a:xfrm>
          <a:off x="455675" y="1633689"/>
          <a:ext cx="1113873" cy="265051"/>
        </a:xfrm>
        <a:custGeom>
          <a:avLst/>
          <a:gdLst/>
          <a:ahLst/>
          <a:cxnLst/>
          <a:rect l="0" t="0" r="0" b="0"/>
          <a:pathLst>
            <a:path>
              <a:moveTo>
                <a:pt x="1113873" y="0"/>
              </a:moveTo>
              <a:lnTo>
                <a:pt x="1113873" y="180624"/>
              </a:lnTo>
              <a:lnTo>
                <a:pt x="0" y="180624"/>
              </a:lnTo>
              <a:lnTo>
                <a:pt x="0" y="2650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BB1CB-4627-4BC3-B4F3-BEFB4AB0F685}">
      <dsp:nvSpPr>
        <dsp:cNvPr id="0" name=""/>
        <dsp:cNvSpPr/>
      </dsp:nvSpPr>
      <dsp:spPr>
        <a:xfrm>
          <a:off x="1113873" y="1054981"/>
          <a:ext cx="911351" cy="578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D6235E-CD80-4159-A7A4-6CB7E9BF8A64}">
      <dsp:nvSpPr>
        <dsp:cNvPr id="0" name=""/>
        <dsp:cNvSpPr/>
      </dsp:nvSpPr>
      <dsp:spPr>
        <a:xfrm>
          <a:off x="1215135" y="1151179"/>
          <a:ext cx="911351" cy="578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b="1" kern="1200" dirty="0">
              <a:solidFill>
                <a:srgbClr val="002060"/>
              </a:solidFill>
            </a:rPr>
            <a:t>KIN-Perpusnas</a:t>
          </a:r>
        </a:p>
      </dsp:txBody>
      <dsp:txXfrm>
        <a:off x="1232085" y="1168129"/>
        <a:ext cx="877451" cy="544808"/>
      </dsp:txXfrm>
    </dsp:sp>
    <dsp:sp modelId="{A5B16AC2-4F54-4BED-8302-5F2210ECF47C}">
      <dsp:nvSpPr>
        <dsp:cNvPr id="0" name=""/>
        <dsp:cNvSpPr/>
      </dsp:nvSpPr>
      <dsp:spPr>
        <a:xfrm>
          <a:off x="0" y="1898740"/>
          <a:ext cx="911351" cy="578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8CB48A-C5E2-4679-89F1-6FEE9349DF2B}">
      <dsp:nvSpPr>
        <dsp:cNvPr id="0" name=""/>
        <dsp:cNvSpPr/>
      </dsp:nvSpPr>
      <dsp:spPr>
        <a:xfrm>
          <a:off x="101261" y="1994938"/>
          <a:ext cx="911351" cy="578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b="1" kern="1200" dirty="0">
              <a:solidFill>
                <a:srgbClr val="002060"/>
              </a:solidFill>
            </a:rPr>
            <a:t>Perp.  Kementerian</a:t>
          </a:r>
        </a:p>
      </dsp:txBody>
      <dsp:txXfrm>
        <a:off x="118211" y="2011888"/>
        <a:ext cx="877451" cy="544808"/>
      </dsp:txXfrm>
    </dsp:sp>
    <dsp:sp modelId="{D90BABDA-B845-4988-8C86-6BB48307DA61}">
      <dsp:nvSpPr>
        <dsp:cNvPr id="0" name=""/>
        <dsp:cNvSpPr/>
      </dsp:nvSpPr>
      <dsp:spPr>
        <a:xfrm>
          <a:off x="1113873" y="1898740"/>
          <a:ext cx="911351" cy="578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1CB13D-A70C-4071-BA06-D7AE12ED6F83}">
      <dsp:nvSpPr>
        <dsp:cNvPr id="0" name=""/>
        <dsp:cNvSpPr/>
      </dsp:nvSpPr>
      <dsp:spPr>
        <a:xfrm>
          <a:off x="1215135" y="1994938"/>
          <a:ext cx="911351" cy="578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b="1" kern="1200" dirty="0">
              <a:solidFill>
                <a:srgbClr val="002060"/>
              </a:solidFill>
            </a:rPr>
            <a:t>Perp Lembaga tinggi negara</a:t>
          </a:r>
        </a:p>
      </dsp:txBody>
      <dsp:txXfrm>
        <a:off x="1232085" y="2011888"/>
        <a:ext cx="877451" cy="544808"/>
      </dsp:txXfrm>
    </dsp:sp>
    <dsp:sp modelId="{F7E6AEA0-CCB9-471D-922A-B34E0310B384}">
      <dsp:nvSpPr>
        <dsp:cNvPr id="0" name=""/>
        <dsp:cNvSpPr/>
      </dsp:nvSpPr>
      <dsp:spPr>
        <a:xfrm>
          <a:off x="2227747" y="1898740"/>
          <a:ext cx="911351" cy="578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0DC576-10B3-4110-950C-0CAB2D172B94}">
      <dsp:nvSpPr>
        <dsp:cNvPr id="0" name=""/>
        <dsp:cNvSpPr/>
      </dsp:nvSpPr>
      <dsp:spPr>
        <a:xfrm>
          <a:off x="2329008" y="1994938"/>
          <a:ext cx="911351" cy="578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b="1" kern="1200" dirty="0">
              <a:solidFill>
                <a:srgbClr val="002060"/>
              </a:solidFill>
            </a:rPr>
            <a:t>BPAD</a:t>
          </a:r>
        </a:p>
      </dsp:txBody>
      <dsp:txXfrm>
        <a:off x="2345958" y="2011888"/>
        <a:ext cx="877451" cy="54480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58C8-286F-4004-898B-91C030A4B71B}">
      <dsp:nvSpPr>
        <dsp:cNvPr id="0" name=""/>
        <dsp:cNvSpPr/>
      </dsp:nvSpPr>
      <dsp:spPr>
        <a:xfrm>
          <a:off x="1582523" y="1593852"/>
          <a:ext cx="1242665" cy="197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39"/>
              </a:lnTo>
              <a:lnTo>
                <a:pt x="1242665" y="134339"/>
              </a:lnTo>
              <a:lnTo>
                <a:pt x="1242665" y="1971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6463F-0E9A-4E4C-BC77-C2AE288BC15A}">
      <dsp:nvSpPr>
        <dsp:cNvPr id="0" name=""/>
        <dsp:cNvSpPr/>
      </dsp:nvSpPr>
      <dsp:spPr>
        <a:xfrm>
          <a:off x="1582523" y="1593852"/>
          <a:ext cx="414221" cy="197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39"/>
              </a:lnTo>
              <a:lnTo>
                <a:pt x="414221" y="134339"/>
              </a:lnTo>
              <a:lnTo>
                <a:pt x="414221" y="1971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2485D-9D94-41B6-89FD-756C3EE5DFB2}">
      <dsp:nvSpPr>
        <dsp:cNvPr id="0" name=""/>
        <dsp:cNvSpPr/>
      </dsp:nvSpPr>
      <dsp:spPr>
        <a:xfrm>
          <a:off x="1168301" y="1593852"/>
          <a:ext cx="414221" cy="197131"/>
        </a:xfrm>
        <a:custGeom>
          <a:avLst/>
          <a:gdLst/>
          <a:ahLst/>
          <a:cxnLst/>
          <a:rect l="0" t="0" r="0" b="0"/>
          <a:pathLst>
            <a:path>
              <a:moveTo>
                <a:pt x="414221" y="0"/>
              </a:moveTo>
              <a:lnTo>
                <a:pt x="414221" y="134339"/>
              </a:lnTo>
              <a:lnTo>
                <a:pt x="0" y="134339"/>
              </a:lnTo>
              <a:lnTo>
                <a:pt x="0" y="1971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86C2E-71BC-4950-9F13-83765744D536}">
      <dsp:nvSpPr>
        <dsp:cNvPr id="0" name=""/>
        <dsp:cNvSpPr/>
      </dsp:nvSpPr>
      <dsp:spPr>
        <a:xfrm>
          <a:off x="339858" y="1593852"/>
          <a:ext cx="1242665" cy="197131"/>
        </a:xfrm>
        <a:custGeom>
          <a:avLst/>
          <a:gdLst/>
          <a:ahLst/>
          <a:cxnLst/>
          <a:rect l="0" t="0" r="0" b="0"/>
          <a:pathLst>
            <a:path>
              <a:moveTo>
                <a:pt x="1242665" y="0"/>
              </a:moveTo>
              <a:lnTo>
                <a:pt x="1242665" y="134339"/>
              </a:lnTo>
              <a:lnTo>
                <a:pt x="0" y="134339"/>
              </a:lnTo>
              <a:lnTo>
                <a:pt x="0" y="1971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E6289-8ADA-4855-BEC9-D3CC78E82657}">
      <dsp:nvSpPr>
        <dsp:cNvPr id="0" name=""/>
        <dsp:cNvSpPr/>
      </dsp:nvSpPr>
      <dsp:spPr>
        <a:xfrm>
          <a:off x="1243614" y="1163438"/>
          <a:ext cx="677817" cy="430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B221B3-2D0C-4DF9-924E-FF9AC6AAB00E}">
      <dsp:nvSpPr>
        <dsp:cNvPr id="0" name=""/>
        <dsp:cNvSpPr/>
      </dsp:nvSpPr>
      <dsp:spPr>
        <a:xfrm>
          <a:off x="1318927" y="1234985"/>
          <a:ext cx="677817" cy="43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>
              <a:solidFill>
                <a:srgbClr val="002060"/>
              </a:solidFill>
            </a:rPr>
            <a:t>DPK</a:t>
          </a:r>
          <a:r>
            <a:rPr lang="id-ID" sz="500" b="1" kern="1200" dirty="0">
              <a:solidFill>
                <a:srgbClr val="002060"/>
              </a:solidFill>
            </a:rPr>
            <a:t>D </a:t>
          </a:r>
        </a:p>
      </dsp:txBody>
      <dsp:txXfrm>
        <a:off x="1331533" y="1247591"/>
        <a:ext cx="652605" cy="405202"/>
      </dsp:txXfrm>
    </dsp:sp>
    <dsp:sp modelId="{F82F33A2-CB91-4C1B-80EF-E26CEEC0B59D}">
      <dsp:nvSpPr>
        <dsp:cNvPr id="0" name=""/>
        <dsp:cNvSpPr/>
      </dsp:nvSpPr>
      <dsp:spPr>
        <a:xfrm>
          <a:off x="949" y="1790984"/>
          <a:ext cx="677817" cy="430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70F9B-7EB7-47D0-B61B-931F800D3886}">
      <dsp:nvSpPr>
        <dsp:cNvPr id="0" name=""/>
        <dsp:cNvSpPr/>
      </dsp:nvSpPr>
      <dsp:spPr>
        <a:xfrm>
          <a:off x="76262" y="1862531"/>
          <a:ext cx="677817" cy="43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00" b="1" kern="1200" dirty="0">
              <a:solidFill>
                <a:srgbClr val="002060"/>
              </a:solidFill>
            </a:rPr>
            <a:t>Perp. </a:t>
          </a:r>
          <a:r>
            <a:rPr lang="en-US" sz="500" b="1" kern="1200" dirty="0">
              <a:solidFill>
                <a:srgbClr val="002060"/>
              </a:solidFill>
            </a:rPr>
            <a:t>S</a:t>
          </a:r>
          <a:r>
            <a:rPr lang="id-ID" sz="500" b="1" kern="1200" dirty="0">
              <a:solidFill>
                <a:srgbClr val="002060"/>
              </a:solidFill>
            </a:rPr>
            <a:t>KPD</a:t>
          </a:r>
        </a:p>
      </dsp:txBody>
      <dsp:txXfrm>
        <a:off x="88868" y="1875137"/>
        <a:ext cx="652605" cy="405202"/>
      </dsp:txXfrm>
    </dsp:sp>
    <dsp:sp modelId="{A9F8C1FA-98F5-4B5D-9D0F-A7BC9726EF60}">
      <dsp:nvSpPr>
        <dsp:cNvPr id="0" name=""/>
        <dsp:cNvSpPr/>
      </dsp:nvSpPr>
      <dsp:spPr>
        <a:xfrm>
          <a:off x="829392" y="1790984"/>
          <a:ext cx="677817" cy="430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007F22-0A1B-4184-B686-B6A10B01B861}">
      <dsp:nvSpPr>
        <dsp:cNvPr id="0" name=""/>
        <dsp:cNvSpPr/>
      </dsp:nvSpPr>
      <dsp:spPr>
        <a:xfrm>
          <a:off x="904705" y="1862531"/>
          <a:ext cx="677817" cy="43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00" b="1" kern="1200" dirty="0">
              <a:solidFill>
                <a:srgbClr val="002060"/>
              </a:solidFill>
            </a:rPr>
            <a:t>Perp.Perguruan tinggi</a:t>
          </a:r>
        </a:p>
      </dsp:txBody>
      <dsp:txXfrm>
        <a:off x="917311" y="1875137"/>
        <a:ext cx="652605" cy="405202"/>
      </dsp:txXfrm>
    </dsp:sp>
    <dsp:sp modelId="{8D54A3B9-19B1-4668-A294-B526B6AD30E2}">
      <dsp:nvSpPr>
        <dsp:cNvPr id="0" name=""/>
        <dsp:cNvSpPr/>
      </dsp:nvSpPr>
      <dsp:spPr>
        <a:xfrm>
          <a:off x="1657836" y="1790984"/>
          <a:ext cx="677817" cy="430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B49BD-6CC7-4E11-893B-C5F2F5A53C6B}">
      <dsp:nvSpPr>
        <dsp:cNvPr id="0" name=""/>
        <dsp:cNvSpPr/>
      </dsp:nvSpPr>
      <dsp:spPr>
        <a:xfrm>
          <a:off x="1733149" y="1862531"/>
          <a:ext cx="677817" cy="43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00" b="1" kern="1200" dirty="0">
              <a:solidFill>
                <a:srgbClr val="002060"/>
              </a:solidFill>
            </a:rPr>
            <a:t>Perp. Umum kab. / kota</a:t>
          </a:r>
        </a:p>
      </dsp:txBody>
      <dsp:txXfrm>
        <a:off x="1745755" y="1875137"/>
        <a:ext cx="652605" cy="405202"/>
      </dsp:txXfrm>
    </dsp:sp>
    <dsp:sp modelId="{D7408B5C-CE2A-42FF-B020-97FC6FF71FAB}">
      <dsp:nvSpPr>
        <dsp:cNvPr id="0" name=""/>
        <dsp:cNvSpPr/>
      </dsp:nvSpPr>
      <dsp:spPr>
        <a:xfrm>
          <a:off x="2486280" y="1790984"/>
          <a:ext cx="677817" cy="430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2F998-15E4-4531-993E-93BD11C7BBD1}">
      <dsp:nvSpPr>
        <dsp:cNvPr id="0" name=""/>
        <dsp:cNvSpPr/>
      </dsp:nvSpPr>
      <dsp:spPr>
        <a:xfrm>
          <a:off x="2561593" y="1862531"/>
          <a:ext cx="677817" cy="43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00" b="1" kern="1200" dirty="0">
              <a:solidFill>
                <a:srgbClr val="002060"/>
              </a:solidFill>
            </a:rPr>
            <a:t>Perp. khusus</a:t>
          </a:r>
        </a:p>
      </dsp:txBody>
      <dsp:txXfrm>
        <a:off x="2574199" y="1875137"/>
        <a:ext cx="652605" cy="40520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7B46A-DCB5-45F0-9CE0-507CBC4CF712}">
      <dsp:nvSpPr>
        <dsp:cNvPr id="0" name=""/>
        <dsp:cNvSpPr/>
      </dsp:nvSpPr>
      <dsp:spPr>
        <a:xfrm>
          <a:off x="1443930" y="575220"/>
          <a:ext cx="2146752" cy="1431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>
              <a:latin typeface="Arial Rounded MT Bold" pitchFamily="34" charset="0"/>
            </a:rPr>
            <a:t>Katalog Perpustakaan umum</a:t>
          </a:r>
          <a:endParaRPr lang="id-ID" sz="1900" kern="1200" dirty="0">
            <a:latin typeface="Arial Rounded MT Bold" pitchFamily="34" charset="0"/>
          </a:endParaRPr>
        </a:p>
      </dsp:txBody>
      <dsp:txXfrm>
        <a:off x="1787410" y="575220"/>
        <a:ext cx="1803272" cy="1431884"/>
      </dsp:txXfrm>
    </dsp:sp>
    <dsp:sp modelId="{8A9E8DFC-2C6B-4D89-9AC1-7FD49EBABFBF}">
      <dsp:nvSpPr>
        <dsp:cNvPr id="0" name=""/>
        <dsp:cNvSpPr/>
      </dsp:nvSpPr>
      <dsp:spPr>
        <a:xfrm>
          <a:off x="1443930" y="2007104"/>
          <a:ext cx="2146752" cy="1431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>
              <a:latin typeface="Arial Rounded MT Bold" pitchFamily="34" charset="0"/>
            </a:rPr>
            <a:t>Katalog Perp instansi</a:t>
          </a:r>
          <a:endParaRPr lang="id-ID" sz="1900" kern="1200" dirty="0">
            <a:latin typeface="Arial Rounded MT Bold" pitchFamily="34" charset="0"/>
          </a:endParaRPr>
        </a:p>
      </dsp:txBody>
      <dsp:txXfrm>
        <a:off x="1787410" y="2007104"/>
        <a:ext cx="1803272" cy="1431884"/>
      </dsp:txXfrm>
    </dsp:sp>
    <dsp:sp modelId="{249CDBA7-FED8-42AE-90F9-0B02DACE1C78}">
      <dsp:nvSpPr>
        <dsp:cNvPr id="0" name=""/>
        <dsp:cNvSpPr/>
      </dsp:nvSpPr>
      <dsp:spPr>
        <a:xfrm>
          <a:off x="1443930" y="3438988"/>
          <a:ext cx="2146752" cy="1431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>
              <a:latin typeface="Arial Rounded MT Bold" pitchFamily="34" charset="0"/>
            </a:rPr>
            <a:t>Katalog Perp PT, akademi, sekolah</a:t>
          </a:r>
          <a:endParaRPr lang="id-ID" sz="1900" kern="1200" dirty="0">
            <a:latin typeface="Arial Rounded MT Bold" pitchFamily="34" charset="0"/>
          </a:endParaRPr>
        </a:p>
      </dsp:txBody>
      <dsp:txXfrm>
        <a:off x="1787410" y="3438988"/>
        <a:ext cx="1803272" cy="1431884"/>
      </dsp:txXfrm>
    </dsp:sp>
    <dsp:sp modelId="{79192B4B-BC3D-42B1-86A1-78B730D5CC52}">
      <dsp:nvSpPr>
        <dsp:cNvPr id="0" name=""/>
        <dsp:cNvSpPr/>
      </dsp:nvSpPr>
      <dsp:spPr>
        <a:xfrm>
          <a:off x="298995" y="2752"/>
          <a:ext cx="1431168" cy="14311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KATALOG INDUK DAERAH</a:t>
          </a:r>
          <a:endParaRPr lang="id-ID" sz="1400" kern="1200" dirty="0"/>
        </a:p>
      </dsp:txBody>
      <dsp:txXfrm>
        <a:off x="508585" y="212342"/>
        <a:ext cx="1011988" cy="1011988"/>
      </dsp:txXfrm>
    </dsp:sp>
    <dsp:sp modelId="{6C9BF647-2CDA-4380-A09A-E4E29DBD4863}">
      <dsp:nvSpPr>
        <dsp:cNvPr id="0" name=""/>
        <dsp:cNvSpPr/>
      </dsp:nvSpPr>
      <dsp:spPr>
        <a:xfrm>
          <a:off x="5021851" y="575220"/>
          <a:ext cx="2146752" cy="1431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>
              <a:latin typeface="Arial Rounded MT Bold" pitchFamily="34" charset="0"/>
            </a:rPr>
            <a:t>Pengadaan/ pembelian</a:t>
          </a:r>
          <a:endParaRPr lang="id-ID" sz="1900" kern="1200" dirty="0">
            <a:latin typeface="Arial Rounded MT Bold" pitchFamily="34" charset="0"/>
          </a:endParaRPr>
        </a:p>
      </dsp:txBody>
      <dsp:txXfrm>
        <a:off x="5365332" y="575220"/>
        <a:ext cx="1803272" cy="1431884"/>
      </dsp:txXfrm>
    </dsp:sp>
    <dsp:sp modelId="{4DA04847-66B1-4BA8-839C-A813698B532D}">
      <dsp:nvSpPr>
        <dsp:cNvPr id="0" name=""/>
        <dsp:cNvSpPr/>
      </dsp:nvSpPr>
      <dsp:spPr>
        <a:xfrm>
          <a:off x="5021851" y="2007104"/>
          <a:ext cx="2146752" cy="1431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>
              <a:latin typeface="Arial Rounded MT Bold" pitchFamily="34" charset="0"/>
            </a:rPr>
            <a:t>Hadiah / tukar menukar</a:t>
          </a:r>
          <a:endParaRPr lang="id-ID" sz="1900" kern="1200" dirty="0">
            <a:latin typeface="Arial Rounded MT Bold" pitchFamily="34" charset="0"/>
          </a:endParaRPr>
        </a:p>
      </dsp:txBody>
      <dsp:txXfrm>
        <a:off x="5365332" y="2007104"/>
        <a:ext cx="1803272" cy="1431884"/>
      </dsp:txXfrm>
    </dsp:sp>
    <dsp:sp modelId="{B2A4B958-6268-4214-A2DF-4B9F026C8E7E}">
      <dsp:nvSpPr>
        <dsp:cNvPr id="0" name=""/>
        <dsp:cNvSpPr/>
      </dsp:nvSpPr>
      <dsp:spPr>
        <a:xfrm>
          <a:off x="3876916" y="2752"/>
          <a:ext cx="1431168" cy="14311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KOLEKSI PERPUS</a:t>
          </a:r>
          <a:r>
            <a:rPr lang="id-ID" sz="1400" b="1" kern="1200" dirty="0" smtClean="0"/>
            <a:t>-</a:t>
          </a:r>
          <a:r>
            <a:rPr lang="en-US" sz="1400" b="1" kern="1200" dirty="0" smtClean="0"/>
            <a:t>TAKAAN UMUM </a:t>
          </a:r>
          <a:endParaRPr lang="id-ID" sz="1400" kern="1200" dirty="0"/>
        </a:p>
      </dsp:txBody>
      <dsp:txXfrm>
        <a:off x="4086506" y="212342"/>
        <a:ext cx="1011988" cy="101198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D7377-AE6E-4DD0-B75F-5F412ABE98FD}">
      <dsp:nvSpPr>
        <dsp:cNvPr id="0" name=""/>
        <dsp:cNvSpPr/>
      </dsp:nvSpPr>
      <dsp:spPr>
        <a:xfrm>
          <a:off x="1995168" y="2262981"/>
          <a:ext cx="564115" cy="161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7" y="0"/>
              </a:lnTo>
              <a:lnTo>
                <a:pt x="282057" y="1612373"/>
              </a:lnTo>
              <a:lnTo>
                <a:pt x="564115" y="16123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>
        <a:off x="2234521" y="3026462"/>
        <a:ext cx="85410" cy="85410"/>
      </dsp:txXfrm>
    </dsp:sp>
    <dsp:sp modelId="{A3BB2CD7-FCBB-4C3B-9039-0483A30AD2C6}">
      <dsp:nvSpPr>
        <dsp:cNvPr id="0" name=""/>
        <dsp:cNvSpPr/>
      </dsp:nvSpPr>
      <dsp:spPr>
        <a:xfrm>
          <a:off x="1995168" y="2262981"/>
          <a:ext cx="564115" cy="537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7" y="0"/>
              </a:lnTo>
              <a:lnTo>
                <a:pt x="282057" y="537457"/>
              </a:lnTo>
              <a:lnTo>
                <a:pt x="564115" y="5374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257747" y="2512231"/>
        <a:ext cx="38957" cy="38957"/>
      </dsp:txXfrm>
    </dsp:sp>
    <dsp:sp modelId="{E516A772-2D21-4DF2-AAF6-FDC8B4CDA7D5}">
      <dsp:nvSpPr>
        <dsp:cNvPr id="0" name=""/>
        <dsp:cNvSpPr/>
      </dsp:nvSpPr>
      <dsp:spPr>
        <a:xfrm>
          <a:off x="1995168" y="1725523"/>
          <a:ext cx="564115" cy="537457"/>
        </a:xfrm>
        <a:custGeom>
          <a:avLst/>
          <a:gdLst/>
          <a:ahLst/>
          <a:cxnLst/>
          <a:rect l="0" t="0" r="0" b="0"/>
          <a:pathLst>
            <a:path>
              <a:moveTo>
                <a:pt x="0" y="537457"/>
              </a:moveTo>
              <a:lnTo>
                <a:pt x="282057" y="537457"/>
              </a:lnTo>
              <a:lnTo>
                <a:pt x="282057" y="0"/>
              </a:lnTo>
              <a:lnTo>
                <a:pt x="56411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257747" y="1974773"/>
        <a:ext cx="38957" cy="38957"/>
      </dsp:txXfrm>
    </dsp:sp>
    <dsp:sp modelId="{A8AE3209-0A16-4126-A925-BB0893F7F1F3}">
      <dsp:nvSpPr>
        <dsp:cNvPr id="0" name=""/>
        <dsp:cNvSpPr/>
      </dsp:nvSpPr>
      <dsp:spPr>
        <a:xfrm>
          <a:off x="1995168" y="650607"/>
          <a:ext cx="564115" cy="1612373"/>
        </a:xfrm>
        <a:custGeom>
          <a:avLst/>
          <a:gdLst/>
          <a:ahLst/>
          <a:cxnLst/>
          <a:rect l="0" t="0" r="0" b="0"/>
          <a:pathLst>
            <a:path>
              <a:moveTo>
                <a:pt x="0" y="1612373"/>
              </a:moveTo>
              <a:lnTo>
                <a:pt x="282057" y="1612373"/>
              </a:lnTo>
              <a:lnTo>
                <a:pt x="282057" y="0"/>
              </a:lnTo>
              <a:lnTo>
                <a:pt x="56411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>
        <a:off x="2234521" y="1414088"/>
        <a:ext cx="85410" cy="85410"/>
      </dsp:txXfrm>
    </dsp:sp>
    <dsp:sp modelId="{8999B0A4-C329-4772-BB4F-39984F7C3869}">
      <dsp:nvSpPr>
        <dsp:cNvPr id="0" name=""/>
        <dsp:cNvSpPr/>
      </dsp:nvSpPr>
      <dsp:spPr>
        <a:xfrm rot="16200000">
          <a:off x="-697778" y="1833014"/>
          <a:ext cx="4525962" cy="8599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kern="1200" dirty="0">
              <a:solidFill>
                <a:srgbClr val="002060"/>
              </a:solidFill>
            </a:rPr>
            <a:t>Perp. Umum Kab/kota</a:t>
          </a:r>
        </a:p>
      </dsp:txBody>
      <dsp:txXfrm>
        <a:off x="-697778" y="1833014"/>
        <a:ext cx="4525962" cy="859932"/>
      </dsp:txXfrm>
    </dsp:sp>
    <dsp:sp modelId="{2E8C5C86-A871-4DFE-8DE5-0F494D4F503B}">
      <dsp:nvSpPr>
        <dsp:cNvPr id="0" name=""/>
        <dsp:cNvSpPr/>
      </dsp:nvSpPr>
      <dsp:spPr>
        <a:xfrm>
          <a:off x="2559284" y="220640"/>
          <a:ext cx="2820579" cy="859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>
              <a:solidFill>
                <a:srgbClr val="002060"/>
              </a:solidFill>
            </a:rPr>
            <a:t>Perp. SKPD</a:t>
          </a:r>
        </a:p>
      </dsp:txBody>
      <dsp:txXfrm>
        <a:off x="2559284" y="220640"/>
        <a:ext cx="2820579" cy="859932"/>
      </dsp:txXfrm>
    </dsp:sp>
    <dsp:sp modelId="{E9E33FE7-BD2A-4EF8-B36A-E10E8BB2456F}">
      <dsp:nvSpPr>
        <dsp:cNvPr id="0" name=""/>
        <dsp:cNvSpPr/>
      </dsp:nvSpPr>
      <dsp:spPr>
        <a:xfrm>
          <a:off x="2559284" y="1295556"/>
          <a:ext cx="2820579" cy="859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>
              <a:solidFill>
                <a:srgbClr val="002060"/>
              </a:solidFill>
            </a:rPr>
            <a:t>Perp. Perg.Tinggi</a:t>
          </a:r>
        </a:p>
      </dsp:txBody>
      <dsp:txXfrm>
        <a:off x="2559284" y="1295556"/>
        <a:ext cx="2820579" cy="859932"/>
      </dsp:txXfrm>
    </dsp:sp>
    <dsp:sp modelId="{672730ED-D00E-44C2-90B5-42CD4DD59D95}">
      <dsp:nvSpPr>
        <dsp:cNvPr id="0" name=""/>
        <dsp:cNvSpPr/>
      </dsp:nvSpPr>
      <dsp:spPr>
        <a:xfrm>
          <a:off x="2559284" y="2370472"/>
          <a:ext cx="2820579" cy="859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>
              <a:solidFill>
                <a:srgbClr val="002060"/>
              </a:solidFill>
            </a:rPr>
            <a:t>Perp. Khusus</a:t>
          </a:r>
        </a:p>
      </dsp:txBody>
      <dsp:txXfrm>
        <a:off x="2559284" y="2370472"/>
        <a:ext cx="2820579" cy="859932"/>
      </dsp:txXfrm>
    </dsp:sp>
    <dsp:sp modelId="{67D5127B-4237-4455-BE90-A23A97327DB6}">
      <dsp:nvSpPr>
        <dsp:cNvPr id="0" name=""/>
        <dsp:cNvSpPr/>
      </dsp:nvSpPr>
      <dsp:spPr>
        <a:xfrm>
          <a:off x="2559284" y="3445388"/>
          <a:ext cx="2820579" cy="859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>
              <a:solidFill>
                <a:srgbClr val="002060"/>
              </a:solidFill>
            </a:rPr>
            <a:t>Perp. Sekolah</a:t>
          </a:r>
        </a:p>
      </dsp:txBody>
      <dsp:txXfrm>
        <a:off x="2559284" y="3445388"/>
        <a:ext cx="2820579" cy="859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6338E-94A3-4988-86CC-869FF458F4F7}">
      <dsp:nvSpPr>
        <dsp:cNvPr id="0" name=""/>
        <dsp:cNvSpPr/>
      </dsp:nvSpPr>
      <dsp:spPr>
        <a:xfrm>
          <a:off x="3108960" y="502"/>
          <a:ext cx="466344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Calibri" pitchFamily="34" charset="0"/>
            </a:rPr>
            <a:t>Ayat 5</a:t>
          </a:r>
          <a:endParaRPr lang="id-ID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Perpustakaan</a:t>
          </a:r>
          <a:r>
            <a:rPr lang="en-US" sz="1400" kern="1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en-US" sz="1400" kern="1200" dirty="0" err="1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Nasional</a:t>
          </a:r>
          <a:r>
            <a:rPr lang="en-US" sz="1400" kern="1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adalah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perpustakaan</a:t>
          </a:r>
          <a:r>
            <a:rPr lang="en-US" sz="1400" kern="1200" dirty="0" smtClean="0">
              <a:latin typeface="Calibri" pitchFamily="34" charset="0"/>
            </a:rPr>
            <a:t> yang </a:t>
          </a:r>
          <a:r>
            <a:rPr lang="en-US" sz="1400" kern="1200" dirty="0" err="1" smtClean="0">
              <a:latin typeface="Calibri" pitchFamily="34" charset="0"/>
            </a:rPr>
            <a:t>berkedudukan</a:t>
          </a:r>
          <a:r>
            <a:rPr lang="en-US" sz="1400" kern="1200" dirty="0" smtClean="0">
              <a:latin typeface="Calibri" pitchFamily="34" charset="0"/>
            </a:rPr>
            <a:t> di </a:t>
          </a:r>
          <a:r>
            <a:rPr lang="en-US" sz="1400" kern="1200" dirty="0" err="1" smtClean="0">
              <a:latin typeface="Calibri" pitchFamily="34" charset="0"/>
            </a:rPr>
            <a:t>ibu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kota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negara</a:t>
          </a:r>
          <a:r>
            <a:rPr lang="en-US" sz="1400" kern="1200" dirty="0" smtClean="0">
              <a:latin typeface="Calibri" pitchFamily="34" charset="0"/>
            </a:rPr>
            <a:t> yang </a:t>
          </a:r>
          <a:r>
            <a:rPr lang="en-US" sz="1400" kern="1200" dirty="0" err="1" smtClean="0">
              <a:latin typeface="Calibri" pitchFamily="34" charset="0"/>
            </a:rPr>
            <a:t>mempunyai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tugas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untuk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menghimpun</a:t>
          </a:r>
          <a:r>
            <a:rPr lang="en-US" sz="1400" kern="1200" dirty="0" smtClean="0">
              <a:latin typeface="Calibri" pitchFamily="34" charset="0"/>
            </a:rPr>
            <a:t>, </a:t>
          </a:r>
          <a:r>
            <a:rPr lang="en-US" sz="1400" kern="1200" dirty="0" err="1" smtClean="0">
              <a:latin typeface="Calibri" pitchFamily="34" charset="0"/>
            </a:rPr>
            <a:t>menyimpan</a:t>
          </a:r>
          <a:r>
            <a:rPr lang="en-US" sz="1400" kern="1200" dirty="0" smtClean="0">
              <a:latin typeface="Calibri" pitchFamily="34" charset="0"/>
            </a:rPr>
            <a:t>, </a:t>
          </a:r>
          <a:r>
            <a:rPr lang="en-US" sz="1400" kern="1200" dirty="0" err="1" smtClean="0">
              <a:latin typeface="Calibri" pitchFamily="34" charset="0"/>
            </a:rPr>
            <a:t>melestarikan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dan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mendayagunakan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semua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karya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cetak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dan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karya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rekam</a:t>
          </a:r>
          <a:r>
            <a:rPr lang="en-US" sz="1400" kern="1200" dirty="0" smtClean="0">
              <a:latin typeface="Calibri" pitchFamily="34" charset="0"/>
            </a:rPr>
            <a:t> yang </a:t>
          </a:r>
          <a:r>
            <a:rPr lang="en-US" sz="1400" kern="1200" dirty="0" err="1" smtClean="0">
              <a:latin typeface="Calibri" pitchFamily="34" charset="0"/>
            </a:rPr>
            <a:t>dihasilkan</a:t>
          </a:r>
          <a:r>
            <a:rPr lang="en-US" sz="1400" kern="1200" dirty="0" smtClean="0">
              <a:latin typeface="Calibri" pitchFamily="34" charset="0"/>
            </a:rPr>
            <a:t> di </a:t>
          </a:r>
          <a:r>
            <a:rPr lang="en-US" sz="1400" kern="1200" dirty="0" err="1" smtClean="0">
              <a:latin typeface="Calibri" pitchFamily="34" charset="0"/>
            </a:rPr>
            <a:t>wilayah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Republik</a:t>
          </a:r>
          <a:r>
            <a:rPr lang="en-US" sz="1400" kern="1200" dirty="0" smtClean="0">
              <a:latin typeface="Calibri" pitchFamily="34" charset="0"/>
            </a:rPr>
            <a:t> Indonesia</a:t>
          </a:r>
          <a:endParaRPr lang="id-ID" sz="1400" kern="1200" dirty="0"/>
        </a:p>
      </dsp:txBody>
      <dsp:txXfrm>
        <a:off x="3108960" y="245371"/>
        <a:ext cx="3928834" cy="1469212"/>
      </dsp:txXfrm>
    </dsp:sp>
    <dsp:sp modelId="{1D562D0A-5FF9-4F86-AE21-B381D90ED661}">
      <dsp:nvSpPr>
        <dsp:cNvPr id="0" name=""/>
        <dsp:cNvSpPr/>
      </dsp:nvSpPr>
      <dsp:spPr>
        <a:xfrm>
          <a:off x="0" y="502"/>
          <a:ext cx="3108960" cy="19589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smtClean="0">
              <a:latin typeface="Calibri" pitchFamily="34" charset="0"/>
            </a:rPr>
            <a:t>Bab I Pasal 1</a:t>
          </a:r>
          <a:r>
            <a:rPr lang="id-ID" sz="5500" kern="1200" smtClean="0">
              <a:latin typeface="Calibri" pitchFamily="34" charset="0"/>
            </a:rPr>
            <a:t> </a:t>
          </a:r>
          <a:endParaRPr lang="id-ID" sz="5500" kern="1200" dirty="0"/>
        </a:p>
      </dsp:txBody>
      <dsp:txXfrm>
        <a:off x="95628" y="96130"/>
        <a:ext cx="2917704" cy="1767694"/>
      </dsp:txXfrm>
    </dsp:sp>
    <dsp:sp modelId="{CB20AC89-A6B9-4AA9-982D-9F45CAADEB40}">
      <dsp:nvSpPr>
        <dsp:cNvPr id="0" name=""/>
        <dsp:cNvSpPr/>
      </dsp:nvSpPr>
      <dsp:spPr>
        <a:xfrm>
          <a:off x="3108960" y="2155347"/>
          <a:ext cx="466344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3243618"/>
            <a:satOff val="-16747"/>
            <a:lumOff val="-432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243618"/>
              <a:satOff val="-16747"/>
              <a:lumOff val="-43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Calibri" pitchFamily="34" charset="0"/>
            </a:rPr>
            <a:t>Ayat 6</a:t>
          </a:r>
          <a:endParaRPr lang="id-ID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Perpustakaan</a:t>
          </a:r>
          <a:r>
            <a:rPr lang="en-US" sz="1400" kern="1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en-US" sz="1400" kern="1200" dirty="0" err="1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daerah</a:t>
          </a:r>
          <a:r>
            <a:rPr lang="en-US" sz="1400" kern="1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adalah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perpustakaan</a:t>
          </a:r>
          <a:r>
            <a:rPr lang="en-US" sz="1400" kern="1200" dirty="0" smtClean="0">
              <a:latin typeface="Calibri" pitchFamily="34" charset="0"/>
            </a:rPr>
            <a:t> yang </a:t>
          </a:r>
          <a:r>
            <a:rPr lang="en-US" sz="1400" kern="1200" dirty="0" err="1" smtClean="0">
              <a:latin typeface="Calibri" pitchFamily="34" charset="0"/>
            </a:rPr>
            <a:t>berkedudukan</a:t>
          </a:r>
          <a:r>
            <a:rPr lang="en-US" sz="1400" kern="1200" dirty="0" smtClean="0">
              <a:latin typeface="Calibri" pitchFamily="34" charset="0"/>
            </a:rPr>
            <a:t> di </a:t>
          </a:r>
          <a:r>
            <a:rPr lang="en-US" sz="1400" kern="1200" dirty="0" err="1" smtClean="0">
              <a:latin typeface="Calibri" pitchFamily="34" charset="0"/>
            </a:rPr>
            <a:t>ibu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kota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propinsi</a:t>
          </a:r>
          <a:r>
            <a:rPr lang="en-US" sz="1400" kern="1200" dirty="0" smtClean="0">
              <a:latin typeface="Calibri" pitchFamily="34" charset="0"/>
            </a:rPr>
            <a:t> yang </a:t>
          </a:r>
          <a:r>
            <a:rPr lang="en-US" sz="1400" kern="1200" dirty="0" err="1" smtClean="0">
              <a:latin typeface="Calibri" pitchFamily="34" charset="0"/>
            </a:rPr>
            <a:t>mempunyai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tugas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untuk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menghimpun</a:t>
          </a:r>
          <a:r>
            <a:rPr lang="en-US" sz="1400" kern="1200" dirty="0" smtClean="0">
              <a:latin typeface="Calibri" pitchFamily="34" charset="0"/>
            </a:rPr>
            <a:t>, </a:t>
          </a:r>
          <a:r>
            <a:rPr lang="en-US" sz="1400" kern="1200" dirty="0" err="1" smtClean="0">
              <a:latin typeface="Calibri" pitchFamily="34" charset="0"/>
            </a:rPr>
            <a:t>menyimpan</a:t>
          </a:r>
          <a:r>
            <a:rPr lang="en-US" sz="1400" kern="1200" dirty="0" smtClean="0">
              <a:latin typeface="Calibri" pitchFamily="34" charset="0"/>
            </a:rPr>
            <a:t>, </a:t>
          </a:r>
          <a:r>
            <a:rPr lang="en-US" sz="1400" kern="1200" dirty="0" err="1" smtClean="0">
              <a:latin typeface="Calibri" pitchFamily="34" charset="0"/>
            </a:rPr>
            <a:t>melestarikan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dan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mendayagunakan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semua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karya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cetak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dan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karya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rekam</a:t>
          </a:r>
          <a:r>
            <a:rPr lang="en-US" sz="1400" kern="1200" dirty="0" smtClean="0">
              <a:latin typeface="Calibri" pitchFamily="34" charset="0"/>
            </a:rPr>
            <a:t> yang </a:t>
          </a:r>
          <a:r>
            <a:rPr lang="en-US" sz="1400" kern="1200" dirty="0" err="1" smtClean="0">
              <a:latin typeface="Calibri" pitchFamily="34" charset="0"/>
            </a:rPr>
            <a:t>dihasilkan</a:t>
          </a:r>
          <a:r>
            <a:rPr lang="en-US" sz="1400" kern="1200" dirty="0" smtClean="0">
              <a:latin typeface="Calibri" pitchFamily="34" charset="0"/>
            </a:rPr>
            <a:t> di </a:t>
          </a:r>
          <a:r>
            <a:rPr lang="en-US" sz="1400" kern="1200" dirty="0" err="1" smtClean="0">
              <a:latin typeface="Calibri" pitchFamily="34" charset="0"/>
            </a:rPr>
            <a:t>daerah</a:t>
          </a:r>
          <a:endParaRPr lang="id-ID" sz="1400" kern="1200" dirty="0"/>
        </a:p>
      </dsp:txBody>
      <dsp:txXfrm>
        <a:off x="3108960" y="2400216"/>
        <a:ext cx="3928834" cy="1469212"/>
      </dsp:txXfrm>
    </dsp:sp>
    <dsp:sp modelId="{F0987773-7566-4AAF-85E6-8AFA414C0C34}">
      <dsp:nvSpPr>
        <dsp:cNvPr id="0" name=""/>
        <dsp:cNvSpPr/>
      </dsp:nvSpPr>
      <dsp:spPr>
        <a:xfrm>
          <a:off x="0" y="2155347"/>
          <a:ext cx="3108960" cy="1958950"/>
        </a:xfrm>
        <a:prstGeom prst="roundRect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tint val="35000"/>
                <a:satMod val="260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tint val="38000"/>
                <a:satMod val="260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tint val="55000"/>
                <a:satMod val="25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smtClean="0">
              <a:latin typeface="Calibri" pitchFamily="34" charset="0"/>
            </a:rPr>
            <a:t>Bab I Pasal 1</a:t>
          </a:r>
          <a:r>
            <a:rPr lang="id-ID" sz="5500" kern="1200" smtClean="0">
              <a:latin typeface="Calibri" pitchFamily="34" charset="0"/>
            </a:rPr>
            <a:t> </a:t>
          </a:r>
          <a:endParaRPr lang="id-ID" sz="5500" kern="1200" dirty="0"/>
        </a:p>
      </dsp:txBody>
      <dsp:txXfrm>
        <a:off x="95628" y="2250975"/>
        <a:ext cx="2917704" cy="1767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4E6D6-AAED-4E79-A15E-A30B1C14980F}">
      <dsp:nvSpPr>
        <dsp:cNvPr id="0" name=""/>
        <dsp:cNvSpPr/>
      </dsp:nvSpPr>
      <dsp:spPr>
        <a:xfrm>
          <a:off x="3108960" y="502"/>
          <a:ext cx="466344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smtClean="0"/>
            <a:t>Pelaksanaan serah simpan karya cetak dan karya rekam</a:t>
          </a:r>
          <a:endParaRPr lang="id-ID" sz="1500" kern="1200" dirty="0"/>
        </a:p>
      </dsp:txBody>
      <dsp:txXfrm>
        <a:off x="3108960" y="245371"/>
        <a:ext cx="3928834" cy="1469212"/>
      </dsp:txXfrm>
    </dsp:sp>
    <dsp:sp modelId="{A675BF01-174B-48B5-995F-1AF2F8FDBE30}">
      <dsp:nvSpPr>
        <dsp:cNvPr id="0" name=""/>
        <dsp:cNvSpPr/>
      </dsp:nvSpPr>
      <dsp:spPr>
        <a:xfrm>
          <a:off x="0" y="502"/>
          <a:ext cx="3108960" cy="19589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Peraturan Pemerintah no. 70</a:t>
          </a:r>
          <a:r>
            <a:rPr lang="id-ID" sz="3200" kern="1200" smtClean="0"/>
            <a:t> th 1991</a:t>
          </a:r>
          <a:endParaRPr lang="id-ID" sz="3200" kern="1200" dirty="0"/>
        </a:p>
      </dsp:txBody>
      <dsp:txXfrm>
        <a:off x="95628" y="96130"/>
        <a:ext cx="2917704" cy="1767694"/>
      </dsp:txXfrm>
    </dsp:sp>
    <dsp:sp modelId="{BA95367C-E5CE-4280-91F0-AF80A44EFB25}">
      <dsp:nvSpPr>
        <dsp:cNvPr id="0" name=""/>
        <dsp:cNvSpPr/>
      </dsp:nvSpPr>
      <dsp:spPr>
        <a:xfrm>
          <a:off x="3108960" y="2155347"/>
          <a:ext cx="466344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Perpustakaan Nasional wajib menyusun Bibliografi Nasional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Perpustakaan Daerah (Badan Perpustakaan Propinsi) wajib menyusun Bibliografi Daerah, masing-masing sekurang-kurangnya sekali tiga bulan dan menyusun kumulasi tahunan</a:t>
          </a:r>
          <a:endParaRPr lang="id-ID" sz="1400" kern="1200" dirty="0"/>
        </a:p>
      </dsp:txBody>
      <dsp:txXfrm>
        <a:off x="3108960" y="2400216"/>
        <a:ext cx="3928834" cy="1469212"/>
      </dsp:txXfrm>
    </dsp:sp>
    <dsp:sp modelId="{9F7D77B4-9F55-45F8-89C0-CCE3E6907FF7}">
      <dsp:nvSpPr>
        <dsp:cNvPr id="0" name=""/>
        <dsp:cNvSpPr/>
      </dsp:nvSpPr>
      <dsp:spPr>
        <a:xfrm>
          <a:off x="0" y="2155347"/>
          <a:ext cx="3108960" cy="19589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Segoe UI Semibold" pitchFamily="34" charset="0"/>
            </a:rPr>
            <a:t>Pasal 19</a:t>
          </a:r>
          <a:endParaRPr lang="id-ID" sz="3200" kern="1200" dirty="0"/>
        </a:p>
      </dsp:txBody>
      <dsp:txXfrm>
        <a:off x="95628" y="2250975"/>
        <a:ext cx="2917704" cy="1767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31D83-0393-4357-B453-59F25B9D2B28}">
      <dsp:nvSpPr>
        <dsp:cNvPr id="0" name=""/>
        <dsp:cNvSpPr/>
      </dsp:nvSpPr>
      <dsp:spPr>
        <a:xfrm>
          <a:off x="0" y="0"/>
          <a:ext cx="7467600" cy="113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Peralihan dari cara manual menuju online melalui proses semi otomasi</a:t>
          </a:r>
          <a:endParaRPr lang="id-ID" sz="2300" kern="1200" dirty="0"/>
        </a:p>
      </dsp:txBody>
      <dsp:txXfrm>
        <a:off x="1606793" y="0"/>
        <a:ext cx="5860806" cy="1132737"/>
      </dsp:txXfrm>
    </dsp:sp>
    <dsp:sp modelId="{29F40842-7E03-4676-89B3-65A3CE73BD9A}">
      <dsp:nvSpPr>
        <dsp:cNvPr id="0" name=""/>
        <dsp:cNvSpPr/>
      </dsp:nvSpPr>
      <dsp:spPr>
        <a:xfrm>
          <a:off x="113273" y="113273"/>
          <a:ext cx="1493520" cy="90618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965B-7966-4723-ACEE-EB36D1584E8C}">
      <dsp:nvSpPr>
        <dsp:cNvPr id="0" name=""/>
        <dsp:cNvSpPr/>
      </dsp:nvSpPr>
      <dsp:spPr>
        <a:xfrm>
          <a:off x="0" y="1246010"/>
          <a:ext cx="7467600" cy="113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Peningkatan kompetensi SDM</a:t>
          </a:r>
          <a:endParaRPr lang="id-ID" sz="2300" kern="1200" dirty="0"/>
        </a:p>
      </dsp:txBody>
      <dsp:txXfrm>
        <a:off x="1606793" y="1246010"/>
        <a:ext cx="5860806" cy="1132737"/>
      </dsp:txXfrm>
    </dsp:sp>
    <dsp:sp modelId="{E2962500-9BEC-407F-97F4-FE3224E431CA}">
      <dsp:nvSpPr>
        <dsp:cNvPr id="0" name=""/>
        <dsp:cNvSpPr/>
      </dsp:nvSpPr>
      <dsp:spPr>
        <a:xfrm>
          <a:off x="113273" y="1359284"/>
          <a:ext cx="1493520" cy="90618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3F361-072F-4682-BE7C-71EECF4A1472}">
      <dsp:nvSpPr>
        <dsp:cNvPr id="0" name=""/>
        <dsp:cNvSpPr/>
      </dsp:nvSpPr>
      <dsp:spPr>
        <a:xfrm>
          <a:off x="0" y="2492021"/>
          <a:ext cx="7467600" cy="113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Penyediaan anggaran </a:t>
          </a:r>
          <a:endParaRPr lang="id-ID" sz="2300" kern="1200" dirty="0"/>
        </a:p>
      </dsp:txBody>
      <dsp:txXfrm>
        <a:off x="1606793" y="2492021"/>
        <a:ext cx="5860806" cy="1132737"/>
      </dsp:txXfrm>
    </dsp:sp>
    <dsp:sp modelId="{E9A2E42E-8317-45F3-BFC5-91C6CD44E7E3}">
      <dsp:nvSpPr>
        <dsp:cNvPr id="0" name=""/>
        <dsp:cNvSpPr/>
      </dsp:nvSpPr>
      <dsp:spPr>
        <a:xfrm>
          <a:off x="113273" y="2605295"/>
          <a:ext cx="1493520" cy="90618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EF404-4B4A-4A4D-AB97-0769589E322E}">
      <dsp:nvSpPr>
        <dsp:cNvPr id="0" name=""/>
        <dsp:cNvSpPr/>
      </dsp:nvSpPr>
      <dsp:spPr>
        <a:xfrm>
          <a:off x="0" y="3738032"/>
          <a:ext cx="7467600" cy="113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Penyediaan fasilitas kerja seperti komputer, server dan sarana penunjang lainnya </a:t>
          </a:r>
          <a:endParaRPr lang="id-ID" sz="2300" kern="1200" dirty="0"/>
        </a:p>
      </dsp:txBody>
      <dsp:txXfrm>
        <a:off x="1606793" y="3738032"/>
        <a:ext cx="5860806" cy="1132737"/>
      </dsp:txXfrm>
    </dsp:sp>
    <dsp:sp modelId="{426CE910-AABA-4099-99F3-91C881DC05F7}">
      <dsp:nvSpPr>
        <dsp:cNvPr id="0" name=""/>
        <dsp:cNvSpPr/>
      </dsp:nvSpPr>
      <dsp:spPr>
        <a:xfrm>
          <a:off x="113273" y="3851306"/>
          <a:ext cx="1493520" cy="90618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2E69E-DFCE-4BC5-B77F-591E184D303D}">
      <dsp:nvSpPr>
        <dsp:cNvPr id="0" name=""/>
        <dsp:cNvSpPr/>
      </dsp:nvSpPr>
      <dsp:spPr>
        <a:xfrm>
          <a:off x="0" y="120212"/>
          <a:ext cx="7467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Teknologi informasi</a:t>
          </a:r>
          <a:endParaRPr lang="id-ID" sz="3600" kern="1200" dirty="0"/>
        </a:p>
      </dsp:txBody>
      <dsp:txXfrm>
        <a:off x="42151" y="162363"/>
        <a:ext cx="7383298" cy="779158"/>
      </dsp:txXfrm>
    </dsp:sp>
    <dsp:sp modelId="{05A7B3CD-9EF0-4BBE-B9E4-282B919296C3}">
      <dsp:nvSpPr>
        <dsp:cNvPr id="0" name=""/>
        <dsp:cNvSpPr/>
      </dsp:nvSpPr>
      <dsp:spPr>
        <a:xfrm>
          <a:off x="0" y="983672"/>
          <a:ext cx="7467600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kern="1200" dirty="0" smtClean="0"/>
            <a:t>Segala hal yang berkaitan dgn proses, penggunaan sbg alat bantu, manipulasi dan pengelolaan informasi dan</a:t>
          </a:r>
          <a:endParaRPr lang="id-ID" sz="2800" kern="1200" dirty="0"/>
        </a:p>
      </dsp:txBody>
      <dsp:txXfrm>
        <a:off x="0" y="983672"/>
        <a:ext cx="7467600" cy="1266840"/>
      </dsp:txXfrm>
    </dsp:sp>
    <dsp:sp modelId="{25D39FFE-DB37-4E2A-8B25-5F624F8710A3}">
      <dsp:nvSpPr>
        <dsp:cNvPr id="0" name=""/>
        <dsp:cNvSpPr/>
      </dsp:nvSpPr>
      <dsp:spPr>
        <a:xfrm>
          <a:off x="0" y="2250512"/>
          <a:ext cx="7467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Teknologi komunikasi</a:t>
          </a:r>
          <a:endParaRPr lang="id-ID" sz="3600" kern="1200" dirty="0"/>
        </a:p>
      </dsp:txBody>
      <dsp:txXfrm>
        <a:off x="42151" y="2292663"/>
        <a:ext cx="7383298" cy="779158"/>
      </dsp:txXfrm>
    </dsp:sp>
    <dsp:sp modelId="{5ABADE79-6569-4B53-A771-584A3B1663CE}">
      <dsp:nvSpPr>
        <dsp:cNvPr id="0" name=""/>
        <dsp:cNvSpPr/>
      </dsp:nvSpPr>
      <dsp:spPr>
        <a:xfrm>
          <a:off x="0" y="3113972"/>
          <a:ext cx="7467600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kern="1200" dirty="0" smtClean="0"/>
            <a:t>Segala sesuatu yg berkaitan dengan penggunaan alat bantu untuk memproses dan mentransfer data dari perangkat yg satu ke lainnya</a:t>
          </a:r>
          <a:endParaRPr lang="id-ID" sz="2800" kern="1200" dirty="0"/>
        </a:p>
      </dsp:txBody>
      <dsp:txXfrm>
        <a:off x="0" y="3113972"/>
        <a:ext cx="7467600" cy="1639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E8F7F-F76E-4CEC-BCDA-8E70C9F7A6F8}">
      <dsp:nvSpPr>
        <dsp:cNvPr id="0" name=""/>
        <dsp:cNvSpPr/>
      </dsp:nvSpPr>
      <dsp:spPr>
        <a:xfrm rot="4396374">
          <a:off x="1028367" y="1132891"/>
          <a:ext cx="3571996" cy="245799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B9F3C-76E8-4AAE-833C-66A2D420D588}">
      <dsp:nvSpPr>
        <dsp:cNvPr id="0" name=""/>
        <dsp:cNvSpPr/>
      </dsp:nvSpPr>
      <dsp:spPr>
        <a:xfrm>
          <a:off x="-7391" y="-49326"/>
          <a:ext cx="2570909" cy="792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latin typeface="Aharoni" pitchFamily="2" charset="-79"/>
              <a:cs typeface="Aharoni" pitchFamily="2" charset="-79"/>
            </a:rPr>
            <a:t>Teknologi informasi komunikasi</a:t>
          </a:r>
          <a:endParaRPr lang="id-ID" sz="2800" kern="1200" dirty="0">
            <a:latin typeface="Aharoni" pitchFamily="2" charset="-79"/>
            <a:cs typeface="Aharoni" pitchFamily="2" charset="-79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100" kern="1200" dirty="0"/>
        </a:p>
      </dsp:txBody>
      <dsp:txXfrm>
        <a:off x="-7391" y="-49326"/>
        <a:ext cx="2570909" cy="792088"/>
      </dsp:txXfrm>
    </dsp:sp>
    <dsp:sp modelId="{28C03671-B113-457D-8B06-D02525F2D161}">
      <dsp:nvSpPr>
        <dsp:cNvPr id="0" name=""/>
        <dsp:cNvSpPr/>
      </dsp:nvSpPr>
      <dsp:spPr>
        <a:xfrm>
          <a:off x="1882877" y="4120656"/>
          <a:ext cx="5145293" cy="10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Britannic Bold" pitchFamily="34" charset="0"/>
            </a:rPr>
            <a:t>Segala kegiatan yang terkait dengan pemrosesan, manipulasi, pengelolaan dan pemindahan informasi antar media</a:t>
          </a:r>
          <a:endParaRPr lang="id-ID" sz="2400" kern="1200" dirty="0">
            <a:latin typeface="Britannic Bold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200" kern="1200"/>
        </a:p>
      </dsp:txBody>
      <dsp:txXfrm>
        <a:off x="1882877" y="4120656"/>
        <a:ext cx="5145293" cy="1041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E7E12-1678-4AE2-AD87-9682604F21E0}">
      <dsp:nvSpPr>
        <dsp:cNvPr id="0" name=""/>
        <dsp:cNvSpPr/>
      </dsp:nvSpPr>
      <dsp:spPr>
        <a:xfrm>
          <a:off x="1866574" y="216024"/>
          <a:ext cx="2381900" cy="15614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2060"/>
              </a:solidFill>
            </a:rPr>
            <a:t>LAYANAN  KATALOG  PERPUSTAKAAN NASIONAL</a:t>
          </a:r>
        </a:p>
      </dsp:txBody>
      <dsp:txXfrm>
        <a:off x="1912307" y="261757"/>
        <a:ext cx="2290434" cy="1469981"/>
      </dsp:txXfrm>
    </dsp:sp>
    <dsp:sp modelId="{78F6CAC5-39DD-4C82-99A7-8299B124E26F}">
      <dsp:nvSpPr>
        <dsp:cNvPr id="0" name=""/>
        <dsp:cNvSpPr/>
      </dsp:nvSpPr>
      <dsp:spPr>
        <a:xfrm>
          <a:off x="1436947" y="1777471"/>
          <a:ext cx="1620577" cy="332426"/>
        </a:xfrm>
        <a:custGeom>
          <a:avLst/>
          <a:gdLst/>
          <a:ahLst/>
          <a:cxnLst/>
          <a:rect l="0" t="0" r="0" b="0"/>
          <a:pathLst>
            <a:path>
              <a:moveTo>
                <a:pt x="1620577" y="0"/>
              </a:moveTo>
              <a:lnTo>
                <a:pt x="1620577" y="166213"/>
              </a:lnTo>
              <a:lnTo>
                <a:pt x="0" y="166213"/>
              </a:lnTo>
              <a:lnTo>
                <a:pt x="0" y="3324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49077-347F-49EA-A882-5EFB0A68AB38}">
      <dsp:nvSpPr>
        <dsp:cNvPr id="0" name=""/>
        <dsp:cNvSpPr/>
      </dsp:nvSpPr>
      <dsp:spPr>
        <a:xfrm>
          <a:off x="813648" y="2109898"/>
          <a:ext cx="1246598" cy="8310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2060"/>
              </a:solidFill>
            </a:rPr>
            <a:t>BNI</a:t>
          </a:r>
        </a:p>
      </dsp:txBody>
      <dsp:txXfrm>
        <a:off x="837989" y="2134239"/>
        <a:ext cx="1197916" cy="782383"/>
      </dsp:txXfrm>
    </dsp:sp>
    <dsp:sp modelId="{E9C29A06-C153-495D-AF9E-71EE0E87DCC1}">
      <dsp:nvSpPr>
        <dsp:cNvPr id="0" name=""/>
        <dsp:cNvSpPr/>
      </dsp:nvSpPr>
      <dsp:spPr>
        <a:xfrm>
          <a:off x="626658" y="2940963"/>
          <a:ext cx="810288" cy="332426"/>
        </a:xfrm>
        <a:custGeom>
          <a:avLst/>
          <a:gdLst/>
          <a:ahLst/>
          <a:cxnLst/>
          <a:rect l="0" t="0" r="0" b="0"/>
          <a:pathLst>
            <a:path>
              <a:moveTo>
                <a:pt x="810288" y="0"/>
              </a:moveTo>
              <a:lnTo>
                <a:pt x="810288" y="166213"/>
              </a:lnTo>
              <a:lnTo>
                <a:pt x="0" y="166213"/>
              </a:lnTo>
              <a:lnTo>
                <a:pt x="0" y="3324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80BE7-7BE0-4B4A-9921-AEA1EBD71A0A}">
      <dsp:nvSpPr>
        <dsp:cNvPr id="0" name=""/>
        <dsp:cNvSpPr/>
      </dsp:nvSpPr>
      <dsp:spPr>
        <a:xfrm>
          <a:off x="3359" y="3273389"/>
          <a:ext cx="1246598" cy="8310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2060"/>
              </a:solidFill>
            </a:rPr>
            <a:t>B</a:t>
          </a:r>
          <a:r>
            <a:rPr lang="id-ID" sz="2800" kern="1200" dirty="0">
              <a:solidFill>
                <a:srgbClr val="002060"/>
              </a:solidFill>
            </a:rPr>
            <a:t>i</a:t>
          </a:r>
          <a:r>
            <a:rPr lang="en-US" sz="2800" kern="1200" dirty="0">
              <a:solidFill>
                <a:srgbClr val="002060"/>
              </a:solidFill>
            </a:rPr>
            <a:t>D</a:t>
          </a:r>
        </a:p>
      </dsp:txBody>
      <dsp:txXfrm>
        <a:off x="27700" y="3297730"/>
        <a:ext cx="1197916" cy="782383"/>
      </dsp:txXfrm>
    </dsp:sp>
    <dsp:sp modelId="{1D559E30-AD8A-410C-A8D2-C49459FD4700}">
      <dsp:nvSpPr>
        <dsp:cNvPr id="0" name=""/>
        <dsp:cNvSpPr/>
      </dsp:nvSpPr>
      <dsp:spPr>
        <a:xfrm>
          <a:off x="1436947" y="2940963"/>
          <a:ext cx="810288" cy="332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13"/>
              </a:lnTo>
              <a:lnTo>
                <a:pt x="810288" y="166213"/>
              </a:lnTo>
              <a:lnTo>
                <a:pt x="810288" y="3324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F4A12-BCEA-4F01-90D8-C63C2DE923C1}">
      <dsp:nvSpPr>
        <dsp:cNvPr id="0" name=""/>
        <dsp:cNvSpPr/>
      </dsp:nvSpPr>
      <dsp:spPr>
        <a:xfrm>
          <a:off x="1623936" y="3273389"/>
          <a:ext cx="1246598" cy="8310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02060"/>
              </a:solidFill>
            </a:rPr>
            <a:t>B</a:t>
          </a:r>
          <a:r>
            <a:rPr lang="id-ID" sz="2800" kern="1200" dirty="0">
              <a:solidFill>
                <a:srgbClr val="002060"/>
              </a:solidFill>
            </a:rPr>
            <a:t>i</a:t>
          </a:r>
          <a:r>
            <a:rPr lang="en-US" sz="2800" kern="1200" dirty="0">
              <a:solidFill>
                <a:srgbClr val="002060"/>
              </a:solidFill>
            </a:rPr>
            <a:t>D</a:t>
          </a:r>
        </a:p>
      </dsp:txBody>
      <dsp:txXfrm>
        <a:off x="1648277" y="3297730"/>
        <a:ext cx="1197916" cy="782383"/>
      </dsp:txXfrm>
    </dsp:sp>
    <dsp:sp modelId="{83F38BBC-9FC1-4B78-8618-F08FEC91EDED}">
      <dsp:nvSpPr>
        <dsp:cNvPr id="0" name=""/>
        <dsp:cNvSpPr/>
      </dsp:nvSpPr>
      <dsp:spPr>
        <a:xfrm>
          <a:off x="3057524" y="1777471"/>
          <a:ext cx="1620577" cy="332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13"/>
              </a:lnTo>
              <a:lnTo>
                <a:pt x="1620577" y="166213"/>
              </a:lnTo>
              <a:lnTo>
                <a:pt x="1620577" y="3324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84FB7-374B-4018-A32A-F53EBAC98819}">
      <dsp:nvSpPr>
        <dsp:cNvPr id="0" name=""/>
        <dsp:cNvSpPr/>
      </dsp:nvSpPr>
      <dsp:spPr>
        <a:xfrm>
          <a:off x="4054803" y="2109898"/>
          <a:ext cx="1246598" cy="8310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accent1">
                  <a:lumMod val="50000"/>
                </a:schemeClr>
              </a:solidFill>
            </a:rPr>
            <a:t>KIN</a:t>
          </a:r>
        </a:p>
      </dsp:txBody>
      <dsp:txXfrm>
        <a:off x="4079144" y="2134239"/>
        <a:ext cx="1197916" cy="782383"/>
      </dsp:txXfrm>
    </dsp:sp>
    <dsp:sp modelId="{516B9E65-AA21-4F17-9078-9AA1AE17C48B}">
      <dsp:nvSpPr>
        <dsp:cNvPr id="0" name=""/>
        <dsp:cNvSpPr/>
      </dsp:nvSpPr>
      <dsp:spPr>
        <a:xfrm>
          <a:off x="3867813" y="2940963"/>
          <a:ext cx="810288" cy="332426"/>
        </a:xfrm>
        <a:custGeom>
          <a:avLst/>
          <a:gdLst/>
          <a:ahLst/>
          <a:cxnLst/>
          <a:rect l="0" t="0" r="0" b="0"/>
          <a:pathLst>
            <a:path>
              <a:moveTo>
                <a:pt x="810288" y="0"/>
              </a:moveTo>
              <a:lnTo>
                <a:pt x="810288" y="166213"/>
              </a:lnTo>
              <a:lnTo>
                <a:pt x="0" y="166213"/>
              </a:lnTo>
              <a:lnTo>
                <a:pt x="0" y="3324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85E82-3BD7-4419-94D6-2FEA12BF2E1D}">
      <dsp:nvSpPr>
        <dsp:cNvPr id="0" name=""/>
        <dsp:cNvSpPr/>
      </dsp:nvSpPr>
      <dsp:spPr>
        <a:xfrm>
          <a:off x="3244514" y="3273389"/>
          <a:ext cx="1246598" cy="8310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accent1">
                  <a:lumMod val="50000"/>
                </a:schemeClr>
              </a:solidFill>
            </a:rPr>
            <a:t>KID</a:t>
          </a:r>
        </a:p>
      </dsp:txBody>
      <dsp:txXfrm>
        <a:off x="3268855" y="3297730"/>
        <a:ext cx="1197916" cy="782383"/>
      </dsp:txXfrm>
    </dsp:sp>
    <dsp:sp modelId="{73924D23-A553-4F51-B1DB-646CF072610A}">
      <dsp:nvSpPr>
        <dsp:cNvPr id="0" name=""/>
        <dsp:cNvSpPr/>
      </dsp:nvSpPr>
      <dsp:spPr>
        <a:xfrm>
          <a:off x="4678102" y="2940963"/>
          <a:ext cx="810288" cy="332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13"/>
              </a:lnTo>
              <a:lnTo>
                <a:pt x="810288" y="166213"/>
              </a:lnTo>
              <a:lnTo>
                <a:pt x="810288" y="3324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D3226-079E-4B07-8A9E-5939DE119BAB}">
      <dsp:nvSpPr>
        <dsp:cNvPr id="0" name=""/>
        <dsp:cNvSpPr/>
      </dsp:nvSpPr>
      <dsp:spPr>
        <a:xfrm>
          <a:off x="4865092" y="3273389"/>
          <a:ext cx="1246598" cy="8310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accent1">
                  <a:lumMod val="50000"/>
                </a:schemeClr>
              </a:solidFill>
            </a:rPr>
            <a:t>KID</a:t>
          </a:r>
        </a:p>
      </dsp:txBody>
      <dsp:txXfrm>
        <a:off x="4889433" y="3297730"/>
        <a:ext cx="1197916" cy="7823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5AAF5-1E7A-4100-AEBB-F3A00022677C}">
      <dsp:nvSpPr>
        <dsp:cNvPr id="0" name=""/>
        <dsp:cNvSpPr/>
      </dsp:nvSpPr>
      <dsp:spPr>
        <a:xfrm>
          <a:off x="2588024" y="2437359"/>
          <a:ext cx="2291551" cy="2245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2060"/>
              </a:solidFill>
            </a:rPr>
            <a:t>KIN</a:t>
          </a:r>
          <a:r>
            <a:rPr lang="en-US" sz="1700" b="1" kern="1200" dirty="0" smtClean="0">
              <a:solidFill>
                <a:srgbClr val="002060"/>
              </a:solidFill>
            </a:rPr>
            <a:t> </a:t>
          </a:r>
          <a:r>
            <a:rPr lang="en-US" sz="1700" b="1" kern="1200" dirty="0" smtClean="0">
              <a:solidFill>
                <a:srgbClr val="002060"/>
              </a:solidFill>
              <a:latin typeface="Eras Bold ITC" pitchFamily="34" charset="0"/>
            </a:rPr>
            <a:t>(PERPUSNAS)</a:t>
          </a:r>
          <a:endParaRPr lang="id-ID" sz="1700" kern="1200" dirty="0">
            <a:latin typeface="Eras Bold ITC" pitchFamily="34" charset="0"/>
          </a:endParaRPr>
        </a:p>
      </dsp:txBody>
      <dsp:txXfrm>
        <a:off x="2923614" y="2766243"/>
        <a:ext cx="1620371" cy="1587993"/>
      </dsp:txXfrm>
    </dsp:sp>
    <dsp:sp modelId="{91676A5A-4188-45A8-AB76-F8806646E9FF}">
      <dsp:nvSpPr>
        <dsp:cNvPr id="0" name=""/>
        <dsp:cNvSpPr/>
      </dsp:nvSpPr>
      <dsp:spPr>
        <a:xfrm rot="11700000">
          <a:off x="931144" y="2740795"/>
          <a:ext cx="1633445" cy="574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921AD-D36C-480F-86AF-A936ACCF5164}">
      <dsp:nvSpPr>
        <dsp:cNvPr id="0" name=""/>
        <dsp:cNvSpPr/>
      </dsp:nvSpPr>
      <dsp:spPr>
        <a:xfrm>
          <a:off x="1254" y="2050552"/>
          <a:ext cx="1915439" cy="1532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002060"/>
              </a:solidFill>
            </a:rPr>
            <a:t>KID (DPKD</a:t>
          </a:r>
          <a:r>
            <a:rPr lang="en-US" sz="3300" kern="1200" dirty="0" smtClean="0">
              <a:solidFill>
                <a:srgbClr val="002060"/>
              </a:solidFill>
            </a:rPr>
            <a:t>)</a:t>
          </a:r>
          <a:endParaRPr lang="id-ID" sz="3300" kern="1200" dirty="0"/>
        </a:p>
      </dsp:txBody>
      <dsp:txXfrm>
        <a:off x="46135" y="2095433"/>
        <a:ext cx="1825677" cy="1442589"/>
      </dsp:txXfrm>
    </dsp:sp>
    <dsp:sp modelId="{1DCE47CC-DE19-4191-921B-307E2D3CE5F0}">
      <dsp:nvSpPr>
        <dsp:cNvPr id="0" name=""/>
        <dsp:cNvSpPr/>
      </dsp:nvSpPr>
      <dsp:spPr>
        <a:xfrm rot="14700000">
          <a:off x="2043451" y="1416986"/>
          <a:ext cx="1649820" cy="574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A55F8-9BBA-4066-A5AB-1EEF728BEDC6}">
      <dsp:nvSpPr>
        <dsp:cNvPr id="0" name=""/>
        <dsp:cNvSpPr/>
      </dsp:nvSpPr>
      <dsp:spPr>
        <a:xfrm>
          <a:off x="1562020" y="190503"/>
          <a:ext cx="1915439" cy="1532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002060"/>
              </a:solidFill>
            </a:rPr>
            <a:t>KID (DPKD</a:t>
          </a:r>
          <a:r>
            <a:rPr lang="en-US" sz="3300" kern="1200" dirty="0" smtClean="0">
              <a:solidFill>
                <a:srgbClr val="002060"/>
              </a:solidFill>
            </a:rPr>
            <a:t>)</a:t>
          </a:r>
          <a:endParaRPr lang="id-ID" sz="3300" kern="1200" dirty="0"/>
        </a:p>
      </dsp:txBody>
      <dsp:txXfrm>
        <a:off x="1606901" y="235384"/>
        <a:ext cx="1825677" cy="1442589"/>
      </dsp:txXfrm>
    </dsp:sp>
    <dsp:sp modelId="{61E6A289-9304-48AE-8193-90DF50E34D9E}">
      <dsp:nvSpPr>
        <dsp:cNvPr id="0" name=""/>
        <dsp:cNvSpPr/>
      </dsp:nvSpPr>
      <dsp:spPr>
        <a:xfrm rot="17700000">
          <a:off x="3774327" y="1416986"/>
          <a:ext cx="1649820" cy="574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2A94F-4EFC-4E93-B2D2-478D006FE9CF}">
      <dsp:nvSpPr>
        <dsp:cNvPr id="0" name=""/>
        <dsp:cNvSpPr/>
      </dsp:nvSpPr>
      <dsp:spPr>
        <a:xfrm>
          <a:off x="3990140" y="190503"/>
          <a:ext cx="1915439" cy="1532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002060"/>
              </a:solidFill>
            </a:rPr>
            <a:t>KID (DPKD</a:t>
          </a:r>
          <a:r>
            <a:rPr lang="en-US" sz="3300" kern="1200" dirty="0" smtClean="0">
              <a:solidFill>
                <a:srgbClr val="002060"/>
              </a:solidFill>
            </a:rPr>
            <a:t>)</a:t>
          </a:r>
          <a:endParaRPr lang="id-ID" sz="3300" kern="1200" dirty="0"/>
        </a:p>
      </dsp:txBody>
      <dsp:txXfrm>
        <a:off x="4035021" y="235384"/>
        <a:ext cx="1825677" cy="1442589"/>
      </dsp:txXfrm>
    </dsp:sp>
    <dsp:sp modelId="{CBC3CDBA-29C2-4B16-A051-A3EAD0767B2E}">
      <dsp:nvSpPr>
        <dsp:cNvPr id="0" name=""/>
        <dsp:cNvSpPr/>
      </dsp:nvSpPr>
      <dsp:spPr>
        <a:xfrm rot="20700000">
          <a:off x="4903010" y="2740795"/>
          <a:ext cx="1633445" cy="574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E7B81-6F95-49D2-8DC5-8DE8B57EFE98}">
      <dsp:nvSpPr>
        <dsp:cNvPr id="0" name=""/>
        <dsp:cNvSpPr/>
      </dsp:nvSpPr>
      <dsp:spPr>
        <a:xfrm>
          <a:off x="5550906" y="2050552"/>
          <a:ext cx="1915439" cy="1532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>
              <a:solidFill>
                <a:srgbClr val="002060"/>
              </a:solidFill>
            </a:rPr>
            <a:t>KID (DPKD</a:t>
          </a:r>
          <a:r>
            <a:rPr lang="en-US" sz="3300" kern="1200" smtClean="0">
              <a:solidFill>
                <a:srgbClr val="002060"/>
              </a:solidFill>
            </a:rPr>
            <a:t>)</a:t>
          </a:r>
          <a:endParaRPr lang="id-ID" sz="3300" kern="1200" dirty="0"/>
        </a:p>
      </dsp:txBody>
      <dsp:txXfrm>
        <a:off x="5595787" y="2095433"/>
        <a:ext cx="1825677" cy="1442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7B27-9EDF-40D2-A4B2-4DEB3551AA09}" type="datetimeFigureOut">
              <a:rPr lang="id-ID" smtClean="0"/>
              <a:t>22/04/2018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2E9CA-F08B-4A30-901C-88704F6194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431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2CC390-A3CD-4228-B97A-EE43441CEEAD}" type="slidenum">
              <a:rPr lang="id-I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088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F8E16B-6F4D-454B-8752-CA1CE9C4A322}" type="slidenum">
              <a:rPr lang="id-I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81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4/22/2018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208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74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4/22/2018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0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838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smtClean="0"/>
              <a:pPr/>
              <a:t>4/20/2018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422" y="521208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2080"/>
            <a:ext cx="1584198" cy="2286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59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4/22/2018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4/22/2018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7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4/22/2018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80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4/22/2018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269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4/22/2018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56032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99622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56032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9434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4/22/2018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21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4/22/2018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4/22/2018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4/22/2018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4/22/2018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2098" y="6214535"/>
            <a:ext cx="20574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4/22/2018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214535"/>
            <a:ext cx="390906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1401" y="6214535"/>
            <a:ext cx="10972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3002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2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2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PENGELOLAAN KATALOG INDUK DAERAH &amp; BIBLIOGRAFI DAERAH BERBASIS T.I.K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2207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43000" y="504935"/>
            <a:ext cx="6798365" cy="9620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d-ID" i="0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Jaringan E-Library </a:t>
            </a:r>
            <a:r>
              <a:rPr lang="en-US" i="0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:</a:t>
            </a:r>
            <a:r>
              <a:rPr lang="id-ID" i="0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 KIN </a:t>
            </a:r>
            <a:r>
              <a:rPr lang="id-ID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&amp;</a:t>
            </a:r>
            <a:r>
              <a:rPr lang="id-ID" i="0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 BNI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480720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Program E-Library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Perpustakaan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Nasional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RI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dilaksanakan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bekerjasama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dengan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id-ID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Perpustakaan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Daerah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Provinsi</a:t>
            </a:r>
            <a:endParaRPr lang="id-ID" sz="2800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eaLnBrk="1" hangingPunct="1"/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Mitra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E-Library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dalam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rangka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pembangunan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jejaring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BNI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dan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KIN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terdiri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dari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33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perpustakaan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dae</a:t>
            </a:r>
            <a:r>
              <a:rPr lang="id-ID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r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ah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provinsi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, 2 UPT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yaitu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perpustakaan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Bung 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Karno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dan</a:t>
            </a:r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</a:rPr>
              <a:t> Bung </a:t>
            </a:r>
            <a:r>
              <a:rPr lang="en-US" sz="2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Hatta</a:t>
            </a:r>
            <a:endParaRPr lang="id-ID" sz="28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73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REVIEW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Jaringan E-Library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:</a:t>
            </a:r>
            <a:r>
              <a:rPr lang="id-ID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 KIN &amp; </a:t>
            </a:r>
            <a:r>
              <a:rPr lang="id-ID" dirty="0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BNI</a:t>
            </a:r>
          </a:p>
          <a:p>
            <a:r>
              <a:rPr lang="en-US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dilaksanakan</a:t>
            </a:r>
            <a:r>
              <a:rPr lang="en-US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bekerjasama</a:t>
            </a:r>
            <a:r>
              <a:rPr lang="en-US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dengan</a:t>
            </a:r>
            <a:r>
              <a:rPr lang="en-US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id-ID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Perpustakaan</a:t>
            </a:r>
            <a:r>
              <a:rPr lang="en-US" dirty="0">
                <a:solidFill>
                  <a:srgbClr val="002060"/>
                </a:solidFill>
                <a:latin typeface="Britannic Bold" panose="020B0903060703020204" pitchFamily="34" charset="0"/>
              </a:rPr>
              <a:t> Daerah </a:t>
            </a:r>
            <a:r>
              <a:rPr lang="en-US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Provinsi</a:t>
            </a:r>
            <a:endParaRPr lang="id-ID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id-ID" b="1" dirty="0" smtClean="0">
                <a:solidFill>
                  <a:srgbClr val="002060"/>
                </a:solidFill>
                <a:latin typeface="Britannic Bold" pitchFamily="34" charset="0"/>
                <a:ea typeface="Adobe Gothic Std B" panose="020B0800000000000000" pitchFamily="34" charset="-128"/>
              </a:rPr>
              <a:t>TUJUAN</a:t>
            </a:r>
          </a:p>
          <a:p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Membantu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menghimpun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melestarikan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semua</a:t>
            </a:r>
            <a:r>
              <a:rPr lang="id-ID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data </a:t>
            </a:r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bibliografi</a:t>
            </a:r>
            <a:r>
              <a:rPr lang="id-ID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bahan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perpustakaan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diterbitkan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di Indonesia</a:t>
            </a:r>
            <a:r>
              <a:rPr lang="id-ID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maupun dimiliki oleh perpustakaan di Indonesia</a:t>
            </a:r>
          </a:p>
          <a:p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Membantu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Perpustakaan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Nasional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dalam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mewujudkan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Bibliografi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Nasional</a:t>
            </a:r>
            <a:r>
              <a:rPr lang="en-US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Indonesia</a:t>
            </a:r>
            <a:r>
              <a:rPr lang="id-ID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&amp; Katalog Induk Nasional secara terpadu</a:t>
            </a:r>
          </a:p>
          <a:p>
            <a:endParaRPr lang="id-ID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896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id-ID" sz="5400" b="1" dirty="0" smtClean="0">
                <a:solidFill>
                  <a:srgbClr val="002060"/>
                </a:solidFill>
                <a:latin typeface="Britannic Bold" pitchFamily="34" charset="0"/>
                <a:ea typeface="Adobe Gothic Std B" panose="020B0800000000000000" pitchFamily="34" charset="-128"/>
              </a:rPr>
              <a:t>TUJUAN</a:t>
            </a:r>
            <a:endParaRPr lang="id-ID" sz="5400" dirty="0">
              <a:solidFill>
                <a:srgbClr val="002060"/>
              </a:solidFill>
              <a:latin typeface="Britannic Bold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1187624" y="1844825"/>
            <a:ext cx="6480720" cy="4695334"/>
          </a:xfrm>
        </p:spPr>
        <p:txBody>
          <a:bodyPr/>
          <a:lstStyle/>
          <a:p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Membantu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menghimpun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melestarikan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semua</a:t>
            </a:r>
            <a:r>
              <a:rPr lang="id-ID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data </a:t>
            </a:r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bibliografi</a:t>
            </a:r>
            <a:r>
              <a:rPr lang="id-ID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bahan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perpustakaan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diterbitkan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di Indonesia</a:t>
            </a:r>
            <a:r>
              <a:rPr lang="id-ID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maupun dimiliki oleh perpustakaan di Indonesia</a:t>
            </a:r>
          </a:p>
          <a:p>
            <a:pPr eaLnBrk="1" hangingPunct="1"/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Membantu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Perpustakaan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Nasional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dalam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mewujudkan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Bibliografi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Nasional</a:t>
            </a:r>
            <a:r>
              <a:rPr lang="en-US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Indonesia</a:t>
            </a:r>
            <a:r>
              <a:rPr lang="id-ID" sz="28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&amp; Katalog Induk Nasional secara terpadu</a:t>
            </a:r>
          </a:p>
        </p:txBody>
      </p:sp>
    </p:spTree>
    <p:extLst>
      <p:ext uri="{BB962C8B-B14F-4D97-AF65-F5344CB8AC3E}">
        <p14:creationId xmlns:p14="http://schemas.microsoft.com/office/powerpoint/2010/main" val="3208285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624736" cy="6477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d-ID" sz="40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Jaringan E-Library  KIN dan BNI</a:t>
            </a:r>
            <a:endParaRPr lang="en-US" sz="40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556794"/>
            <a:ext cx="5200650" cy="49831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d-ID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7132936"/>
              </p:ext>
            </p:extLst>
          </p:nvPr>
        </p:nvGraphicFramePr>
        <p:xfrm>
          <a:off x="1547664" y="1556792"/>
          <a:ext cx="611505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6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JARINGAN KERJASAMA KATALOG INDUK NASIONAL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0121431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40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JARINGAN KERJASAMA KATALOG INDUK </a:t>
            </a:r>
            <a:r>
              <a:rPr lang="id-I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D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</a:t>
            </a:r>
            <a:r>
              <a:rPr lang="id-I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ERAH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507160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34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850106"/>
          </a:xfrm>
        </p:spPr>
        <p:txBody>
          <a:bodyPr/>
          <a:lstStyle/>
          <a:p>
            <a:pPr algn="ctr"/>
            <a:r>
              <a:rPr lang="id-ID" b="1" dirty="0"/>
              <a:t>PENGEMBANGAN APLIKASI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8383570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77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id-ID" b="1" dirty="0" smtClean="0"/>
              <a:t>PENGEMBANGAN APLIKASI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2012 ----- APLIKASI BIBLIOGRAFI DAERAH</a:t>
            </a:r>
          </a:p>
          <a:p>
            <a:r>
              <a:rPr lang="id-ID" dirty="0" smtClean="0"/>
              <a:t>2013 ----- </a:t>
            </a:r>
            <a:r>
              <a:rPr lang="id-ID" dirty="0" smtClean="0"/>
              <a:t>UPDATE </a:t>
            </a:r>
            <a:r>
              <a:rPr lang="id-ID" dirty="0" smtClean="0"/>
              <a:t>APLIKASI</a:t>
            </a:r>
          </a:p>
          <a:p>
            <a:r>
              <a:rPr lang="id-ID" dirty="0" smtClean="0"/>
              <a:t>2016 ----- PENGEMBANGAN APLIKASI BARU</a:t>
            </a:r>
          </a:p>
          <a:p>
            <a:r>
              <a:rPr lang="id-ID" dirty="0" smtClean="0"/>
              <a:t>2017 ----- </a:t>
            </a:r>
            <a:r>
              <a:rPr lang="id-ID" dirty="0"/>
              <a:t>PENGEMBANGAN APLIKASI BARU</a:t>
            </a:r>
          </a:p>
          <a:p>
            <a:r>
              <a:rPr lang="id-ID" dirty="0" smtClean="0"/>
              <a:t>2018 ----- IMPLEMENTASI APLIKASI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24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r"/>
            <a:r>
              <a:rPr lang="id-ID" b="1" dirty="0"/>
              <a:t>PENGEMBANGAN APLIKASI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4957135"/>
              </p:ext>
            </p:extLst>
          </p:nvPr>
        </p:nvGraphicFramePr>
        <p:xfrm>
          <a:off x="683568" y="1052736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1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1334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PENGEMBANGAN APLIKASI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776046"/>
            <a:ext cx="7543800" cy="4258994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Menggunakan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Standar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metadata MARC</a:t>
            </a:r>
          </a:p>
          <a:p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Berbasis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INLISLITE 3</a:t>
            </a:r>
          </a:p>
          <a:p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Pengembangan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katalog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gabungan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elektronik</a:t>
            </a:r>
            <a:endParaRPr lang="en-US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Dilengkapi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dengan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fasilitas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penyalinan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katalog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(copy catalog)</a:t>
            </a:r>
          </a:p>
          <a:p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Dilengkapi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fitur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cetak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terbitan</a:t>
            </a:r>
            <a:endParaRPr lang="en-US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Data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dihimpun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melalui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harvesting, import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dari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excel,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pemasukan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secara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manual</a:t>
            </a:r>
          </a:p>
        </p:txBody>
      </p:sp>
    </p:spTree>
    <p:extLst>
      <p:ext uri="{BB962C8B-B14F-4D97-AF65-F5344CB8AC3E}">
        <p14:creationId xmlns:p14="http://schemas.microsoft.com/office/powerpoint/2010/main" val="31877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85468"/>
              </p:ext>
            </p:extLst>
          </p:nvPr>
        </p:nvGraphicFramePr>
        <p:xfrm>
          <a:off x="683568" y="134076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002060"/>
                </a:solidFill>
              </a:rPr>
              <a:t>PANGKALAN DATA</a:t>
            </a:r>
            <a:endParaRPr lang="id-ID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2223749"/>
              </p:ext>
            </p:extLst>
          </p:nvPr>
        </p:nvGraphicFramePr>
        <p:xfrm>
          <a:off x="683568" y="1340768"/>
          <a:ext cx="7467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5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120223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PEMETAAN TERBITAN SE INDONESIA TH 2017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224337"/>
              </p:ext>
            </p:extLst>
          </p:nvPr>
        </p:nvGraphicFramePr>
        <p:xfrm>
          <a:off x="827584" y="1772816"/>
          <a:ext cx="7543800" cy="462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628"/>
                <a:gridCol w="3705572"/>
                <a:gridCol w="2514600"/>
              </a:tblGrid>
              <a:tr h="386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PROVINSI</a:t>
                      </a:r>
                      <a:endParaRPr lang="id-ID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JUDUL</a:t>
                      </a:r>
                      <a:endParaRPr lang="id-ID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Aceh </a:t>
                      </a:r>
                      <a:endParaRPr lang="id-ID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630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Sumatera Utara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1.654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Sumatera Barat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753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Sumatera Selatan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1.134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Bangka Belitung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Jambi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Kepulauan Riau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Bengkulu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Riau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1.153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Lampung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1.199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776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120223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PEMETAAN TERBITAN SE INDONESIA TH 2017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87450"/>
              </p:ext>
            </p:extLst>
          </p:nvPr>
        </p:nvGraphicFramePr>
        <p:xfrm>
          <a:off x="800100" y="1916837"/>
          <a:ext cx="7543800" cy="462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628"/>
                <a:gridCol w="3705572"/>
                <a:gridCol w="2514600"/>
              </a:tblGrid>
              <a:tr h="386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PROVINSI</a:t>
                      </a:r>
                      <a:endParaRPr lang="id-ID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JUDUL</a:t>
                      </a:r>
                      <a:endParaRPr lang="id-ID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Banten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3.997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Jawa Barat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21.151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DKI Jakarta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43.550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Jawa Tengah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7.023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 Yogyakarta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22.333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Jawa Timur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10.276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Bali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1.304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Nusa Tenggara Barat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238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Nusa Tenggara Timur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204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Kalimantan Selatan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914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120223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PEMETAAN TERBITAN SE INDONESIA TH 2017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070838"/>
              </p:ext>
            </p:extLst>
          </p:nvPr>
        </p:nvGraphicFramePr>
        <p:xfrm>
          <a:off x="755576" y="1772816"/>
          <a:ext cx="7543800" cy="462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628"/>
                <a:gridCol w="3705572"/>
                <a:gridCol w="2514600"/>
              </a:tblGrid>
              <a:tr h="386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PROVINSI</a:t>
                      </a:r>
                      <a:endParaRPr lang="id-ID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JUDUL</a:t>
                      </a:r>
                      <a:endParaRPr lang="id-ID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Kalimantan Tengah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Kalimantan Utara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Sulawesi Utara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227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Gorontalo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145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Sulawesi Tengah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303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Sulawesi Tenggara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Sulawesi Selatan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2.754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Sulawesi Barat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Maluku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/>
                </a:tc>
              </a:tr>
              <a:tr h="4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Maluku Utara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103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850106"/>
          </a:xfrm>
        </p:spPr>
        <p:txBody>
          <a:bodyPr/>
          <a:lstStyle/>
          <a:p>
            <a:pPr algn="ctr"/>
            <a:r>
              <a:rPr lang="id-ID" b="1" dirty="0">
                <a:solidFill>
                  <a:srgbClr val="002060"/>
                </a:solidFill>
              </a:rPr>
              <a:t>Mekanisme pengumpulan </a:t>
            </a:r>
            <a:r>
              <a:rPr lang="id-ID" b="1" dirty="0" smtClean="0">
                <a:solidFill>
                  <a:srgbClr val="002060"/>
                </a:solidFill>
              </a:rPr>
              <a:t>data kid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90462248"/>
              </p:ext>
            </p:extLst>
          </p:nvPr>
        </p:nvGraphicFramePr>
        <p:xfrm>
          <a:off x="827584" y="1412776"/>
          <a:ext cx="7467600" cy="50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230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002060"/>
                </a:solidFill>
              </a:rPr>
              <a:t>Mekanisme pengumpulan data </a:t>
            </a:r>
            <a:r>
              <a:rPr lang="id-ID" b="1" dirty="0" smtClean="0">
                <a:solidFill>
                  <a:srgbClr val="002060"/>
                </a:solidFill>
              </a:rPr>
              <a:t>bid 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6672397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847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id-ID" b="1" dirty="0">
                <a:solidFill>
                  <a:srgbClr val="002060"/>
                </a:solidFill>
              </a:rPr>
              <a:t>Mekanisme pengumpulan data bid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275015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083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r>
              <a:rPr lang="en-US" dirty="0" err="1" smtClean="0"/>
              <a:t>Aplikasi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data </a:t>
            </a:r>
            <a:r>
              <a:rPr lang="en-US" dirty="0" err="1"/>
              <a:t>k</a:t>
            </a:r>
            <a:r>
              <a:rPr lang="en-US" dirty="0" err="1" smtClean="0"/>
              <a:t>atalog</a:t>
            </a:r>
            <a:r>
              <a:rPr lang="en-US" dirty="0" smtClean="0"/>
              <a:t> se-Indonesia</a:t>
            </a:r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sharing </a:t>
            </a:r>
            <a:r>
              <a:rPr lang="en-US" dirty="0" err="1" smtClean="0"/>
              <a:t>katalog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tervalidasi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pustakawan</a:t>
            </a:r>
            <a:r>
              <a:rPr lang="en-US" dirty="0" smtClean="0"/>
              <a:t> se-Indonesia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menyalin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en-US" dirty="0"/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Metada</a:t>
            </a:r>
            <a:r>
              <a:rPr lang="id-ID" dirty="0" smtClean="0"/>
              <a:t>TA</a:t>
            </a:r>
            <a:r>
              <a:rPr lang="en-US" dirty="0" smtClean="0"/>
              <a:t> MARC</a:t>
            </a:r>
          </a:p>
          <a:p>
            <a:r>
              <a:rPr lang="id-ID" dirty="0" smtClean="0"/>
              <a:t>Memberikan </a:t>
            </a:r>
            <a:r>
              <a:rPr lang="id-ID" dirty="0"/>
              <a:t>informasi tentang keberadaan koleksi bahan pustaka yang ada di </a:t>
            </a:r>
            <a:r>
              <a:rPr lang="id-ID" dirty="0" smtClean="0"/>
              <a:t>perpustakaan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/>
              <a:t>pemustaka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 di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 smtClean="0"/>
              <a:t>tinggal</a:t>
            </a:r>
            <a:endParaRPr lang="en-US" dirty="0" smtClean="0"/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mengakomodasi</a:t>
            </a:r>
            <a:r>
              <a:rPr lang="en-US" dirty="0"/>
              <a:t> </a:t>
            </a:r>
            <a:r>
              <a:rPr lang="en-US" dirty="0" err="1"/>
              <a:t>silang</a:t>
            </a:r>
            <a:r>
              <a:rPr lang="en-US" dirty="0"/>
              <a:t> </a:t>
            </a:r>
            <a:r>
              <a:rPr lang="en-US" dirty="0" err="1"/>
              <a:t>layan</a:t>
            </a:r>
            <a:r>
              <a:rPr lang="en-US" dirty="0"/>
              <a:t> (</a:t>
            </a:r>
            <a:r>
              <a:rPr lang="en-US" i="1" dirty="0"/>
              <a:t>Inter Library Loan</a:t>
            </a:r>
            <a:r>
              <a:rPr lang="en-US" dirty="0"/>
              <a:t>)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jejaring</a:t>
            </a:r>
            <a:r>
              <a:rPr lang="en-US" dirty="0"/>
              <a:t> </a:t>
            </a:r>
            <a:r>
              <a:rPr lang="en-US" dirty="0" smtClean="0"/>
              <a:t>KIN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5765" y="1567377"/>
            <a:ext cx="6619315" cy="4760259"/>
            <a:chOff x="1434353" y="1567376"/>
            <a:chExt cx="7597587" cy="4867835"/>
          </a:xfrm>
        </p:grpSpPr>
        <p:sp>
          <p:nvSpPr>
            <p:cNvPr id="6" name="Rectangle 5"/>
            <p:cNvSpPr/>
            <p:nvPr/>
          </p:nvSpPr>
          <p:spPr>
            <a:xfrm>
              <a:off x="1434353" y="1567376"/>
              <a:ext cx="2532529" cy="48678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Terpasang</a:t>
              </a:r>
              <a:r>
                <a:rPr lang="en-US" dirty="0" smtClean="0"/>
                <a:t> di server </a:t>
              </a:r>
              <a:r>
                <a:rPr lang="en-US" dirty="0" err="1" smtClean="0"/>
                <a:t>Perpustakaan</a:t>
              </a:r>
              <a:r>
                <a:rPr lang="en-US" dirty="0" smtClean="0"/>
                <a:t> Nasional RI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66882" y="1567376"/>
              <a:ext cx="2532529" cy="486783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Terpasang</a:t>
              </a:r>
              <a:r>
                <a:rPr lang="en-US" dirty="0" smtClean="0"/>
                <a:t> di server </a:t>
              </a:r>
              <a:r>
                <a:rPr lang="en-US" dirty="0" err="1" smtClean="0"/>
                <a:t>Perpustakaan</a:t>
              </a:r>
              <a:r>
                <a:rPr lang="en-US" dirty="0" smtClean="0"/>
                <a:t> </a:t>
              </a:r>
              <a:r>
                <a:rPr lang="en-US" dirty="0" err="1" smtClean="0"/>
                <a:t>Setiap</a:t>
              </a:r>
              <a:r>
                <a:rPr lang="en-US" dirty="0" smtClean="0"/>
                <a:t> </a:t>
              </a:r>
              <a:r>
                <a:rPr lang="en-US" dirty="0" err="1" smtClean="0"/>
                <a:t>Provinsi</a:t>
              </a:r>
              <a:r>
                <a:rPr lang="en-US" dirty="0" smtClean="0"/>
                <a:t> di Indonesia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99411" y="1567376"/>
              <a:ext cx="2532529" cy="486783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Terpasang</a:t>
              </a:r>
              <a:r>
                <a:rPr lang="en-US" dirty="0" smtClean="0"/>
                <a:t> di server </a:t>
              </a:r>
              <a:r>
                <a:rPr lang="en-US" dirty="0" err="1" smtClean="0"/>
                <a:t>Perpustakaan</a:t>
              </a:r>
              <a:r>
                <a:rPr lang="en-US" dirty="0" smtClean="0"/>
                <a:t> </a:t>
              </a:r>
              <a:r>
                <a:rPr lang="en-US" dirty="0" err="1" smtClean="0"/>
                <a:t>Setiap</a:t>
              </a:r>
              <a:r>
                <a:rPr lang="en-US" dirty="0" smtClean="0"/>
                <a:t> </a:t>
              </a:r>
              <a:r>
                <a:rPr lang="en-US" dirty="0" err="1" smtClean="0"/>
                <a:t>Kab</a:t>
              </a:r>
              <a:r>
                <a:rPr lang="en-US" dirty="0" smtClean="0"/>
                <a:t>/Kota  di Indonesia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Gambaran</a:t>
            </a:r>
            <a:r>
              <a:rPr lang="en-US" dirty="0" smtClean="0"/>
              <a:t> Ideal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Nasional se-Indonesia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272610"/>
              </p:ext>
            </p:extLst>
          </p:nvPr>
        </p:nvGraphicFramePr>
        <p:xfrm>
          <a:off x="584947" y="2492049"/>
          <a:ext cx="8559053" cy="383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18674" y="6406780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Validator di </a:t>
            </a:r>
            <a:r>
              <a:rPr lang="en-US" dirty="0" err="1" smtClean="0"/>
              <a:t>Provinsi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28993" y="6380619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Validator di </a:t>
            </a:r>
            <a:r>
              <a:rPr lang="en-US" dirty="0" err="1" smtClean="0"/>
              <a:t>Kabupaten</a:t>
            </a:r>
            <a:r>
              <a:rPr lang="en-US" dirty="0" smtClean="0"/>
              <a:t>/</a:t>
            </a:r>
            <a:r>
              <a:rPr lang="en-US" dirty="0" err="1" smtClean="0"/>
              <a:t>kota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5889" y="6296712"/>
            <a:ext cx="27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Validator di </a:t>
            </a:r>
          </a:p>
          <a:p>
            <a:pPr algn="ctr"/>
            <a:r>
              <a:rPr lang="en-US" dirty="0" err="1" smtClean="0"/>
              <a:t>Perpustakaan</a:t>
            </a:r>
            <a:r>
              <a:rPr lang="en-US" dirty="0" smtClean="0"/>
              <a:t> Nasional</a:t>
            </a:r>
          </a:p>
        </p:txBody>
      </p:sp>
    </p:spTree>
    <p:extLst>
      <p:ext uri="{BB962C8B-B14F-4D97-AF65-F5344CB8AC3E}">
        <p14:creationId xmlns:p14="http://schemas.microsoft.com/office/powerpoint/2010/main" val="13365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BNI </a:t>
            </a:r>
            <a:r>
              <a:rPr lang="en-US" dirty="0" err="1" smtClean="0"/>
              <a:t>dan</a:t>
            </a:r>
            <a:r>
              <a:rPr lang="en-US" dirty="0" smtClean="0"/>
              <a:t> KIN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back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72516"/>
          </a:xfrm>
        </p:spPr>
        <p:txBody>
          <a:bodyPr/>
          <a:lstStyle/>
          <a:p>
            <a:r>
              <a:rPr lang="en-US" dirty="0" smtClean="0"/>
              <a:t>User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BNI </a:t>
            </a:r>
            <a:r>
              <a:rPr lang="en-US" dirty="0" err="1" smtClean="0"/>
              <a:t>atau</a:t>
            </a:r>
            <a:r>
              <a:rPr lang="en-US" dirty="0" smtClean="0"/>
              <a:t> KIN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endParaRPr lang="en-US" dirty="0" smtClean="0"/>
          </a:p>
          <a:p>
            <a:r>
              <a:rPr lang="en-US" dirty="0" err="1" smtClean="0"/>
              <a:t>Validasi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BNI/BID </a:t>
            </a:r>
            <a:r>
              <a:rPr lang="en-US" dirty="0" err="1" smtClean="0"/>
              <a:t>dan</a:t>
            </a:r>
            <a:r>
              <a:rPr lang="en-US" dirty="0" smtClean="0"/>
              <a:t> KIN/KID</a:t>
            </a:r>
          </a:p>
          <a:p>
            <a:r>
              <a:rPr lang="en-US" dirty="0" err="1" smtClean="0"/>
              <a:t>Konsekuensinya</a:t>
            </a:r>
            <a:r>
              <a:rPr lang="en-US" dirty="0" smtClean="0"/>
              <a:t> : </a:t>
            </a:r>
            <a:r>
              <a:rPr lang="en-US" dirty="0" err="1" smtClean="0"/>
              <a:t>Semua</a:t>
            </a:r>
            <a:r>
              <a:rPr lang="en-US" dirty="0" smtClean="0"/>
              <a:t> data </a:t>
            </a:r>
            <a:r>
              <a:rPr lang="en-US" dirty="0" err="1" smtClean="0"/>
              <a:t>katalog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KIN 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bibliografis</a:t>
            </a:r>
            <a:r>
              <a:rPr lang="en-US" dirty="0" smtClean="0"/>
              <a:t> di 8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terisi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3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id-ID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Undang-Undang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no. 43 / 2007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131296"/>
              </p:ext>
            </p:extLst>
          </p:nvPr>
        </p:nvGraphicFramePr>
        <p:xfrm>
          <a:off x="685800" y="1340768"/>
          <a:ext cx="7772400" cy="4564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4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Keterhubungan</a:t>
            </a:r>
            <a:r>
              <a:rPr lang="en-US" dirty="0" smtClean="0"/>
              <a:t> KIN/KID </a:t>
            </a:r>
            <a:r>
              <a:rPr lang="en-US" dirty="0" err="1" smtClean="0"/>
              <a:t>dan</a:t>
            </a:r>
            <a:r>
              <a:rPr lang="en-US" dirty="0" smtClean="0"/>
              <a:t> BNI/BID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KIN/BNI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6435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5765" y="1295215"/>
            <a:ext cx="6619315" cy="4906913"/>
            <a:chOff x="1434353" y="1567376"/>
            <a:chExt cx="7597587" cy="4867835"/>
          </a:xfrm>
        </p:grpSpPr>
        <p:sp>
          <p:nvSpPr>
            <p:cNvPr id="6" name="Rectangle 5"/>
            <p:cNvSpPr/>
            <p:nvPr/>
          </p:nvSpPr>
          <p:spPr>
            <a:xfrm>
              <a:off x="1434353" y="1567376"/>
              <a:ext cx="2532529" cy="48678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Terpasang</a:t>
              </a:r>
              <a:r>
                <a:rPr lang="en-US" dirty="0" smtClean="0"/>
                <a:t> di server </a:t>
              </a:r>
              <a:r>
                <a:rPr lang="en-US" dirty="0" err="1" smtClean="0"/>
                <a:t>Perpustakaan</a:t>
              </a:r>
              <a:r>
                <a:rPr lang="en-US" dirty="0" smtClean="0"/>
                <a:t> Nasional RI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66882" y="1567376"/>
              <a:ext cx="2532529" cy="486783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Terpasang</a:t>
              </a:r>
              <a:r>
                <a:rPr lang="en-US" dirty="0" smtClean="0"/>
                <a:t> di server </a:t>
              </a:r>
              <a:r>
                <a:rPr lang="en-US" dirty="0" err="1" smtClean="0"/>
                <a:t>Perpustakaan</a:t>
              </a:r>
              <a:r>
                <a:rPr lang="en-US" dirty="0" smtClean="0"/>
                <a:t> </a:t>
              </a:r>
              <a:r>
                <a:rPr lang="en-US" dirty="0" err="1" smtClean="0"/>
                <a:t>Setiap</a:t>
              </a:r>
              <a:r>
                <a:rPr lang="en-US" dirty="0" smtClean="0"/>
                <a:t> </a:t>
              </a:r>
              <a:r>
                <a:rPr lang="en-US" dirty="0" err="1" smtClean="0"/>
                <a:t>Provinsi</a:t>
              </a:r>
              <a:r>
                <a:rPr lang="en-US" dirty="0" smtClean="0"/>
                <a:t> di Indonesia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99411" y="1567376"/>
              <a:ext cx="2532529" cy="486783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Terpasang</a:t>
              </a:r>
              <a:r>
                <a:rPr lang="en-US" dirty="0" smtClean="0"/>
                <a:t> di server </a:t>
              </a:r>
              <a:r>
                <a:rPr lang="en-US" dirty="0" err="1" smtClean="0"/>
                <a:t>Perpustakaan</a:t>
              </a:r>
              <a:r>
                <a:rPr lang="en-US" dirty="0" smtClean="0"/>
                <a:t> </a:t>
              </a:r>
              <a:r>
                <a:rPr lang="en-US" dirty="0" err="1" smtClean="0"/>
                <a:t>Setiap</a:t>
              </a:r>
              <a:r>
                <a:rPr lang="en-US" dirty="0" smtClean="0"/>
                <a:t> </a:t>
              </a:r>
              <a:r>
                <a:rPr lang="en-US" dirty="0" err="1" smtClean="0"/>
                <a:t>Kab</a:t>
              </a:r>
              <a:r>
                <a:rPr lang="en-US" dirty="0" smtClean="0"/>
                <a:t>/Kota  di Indonesia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73" y="41369"/>
            <a:ext cx="7886700" cy="1325563"/>
          </a:xfrm>
        </p:spPr>
        <p:txBody>
          <a:bodyPr/>
          <a:lstStyle/>
          <a:p>
            <a:pPr algn="ctr"/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Keterhubungan</a:t>
            </a:r>
            <a:r>
              <a:rPr lang="en-US" dirty="0" smtClean="0"/>
              <a:t> KIN/KID </a:t>
            </a:r>
            <a:r>
              <a:rPr lang="en-US" dirty="0" err="1" smtClean="0"/>
              <a:t>dan</a:t>
            </a:r>
            <a:r>
              <a:rPr lang="en-US" dirty="0" smtClean="0"/>
              <a:t> BNI/BID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691095"/>
              </p:ext>
            </p:extLst>
          </p:nvPr>
        </p:nvGraphicFramePr>
        <p:xfrm>
          <a:off x="584947" y="2312754"/>
          <a:ext cx="8559053" cy="383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70728" y="6305147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Validator di </a:t>
            </a:r>
            <a:r>
              <a:rPr lang="en-US" dirty="0" err="1" smtClean="0"/>
              <a:t>Provinsi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85608" y="6268333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Validator di </a:t>
            </a:r>
            <a:r>
              <a:rPr lang="en-US" dirty="0" err="1" smtClean="0"/>
              <a:t>Kabupaten</a:t>
            </a:r>
            <a:r>
              <a:rPr lang="en-US" dirty="0" smtClean="0"/>
              <a:t>/</a:t>
            </a:r>
            <a:r>
              <a:rPr lang="en-US" dirty="0" err="1" smtClean="0"/>
              <a:t>kota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8832" y="6166648"/>
            <a:ext cx="27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Validator di </a:t>
            </a:r>
          </a:p>
          <a:p>
            <a:pPr algn="ctr"/>
            <a:r>
              <a:rPr lang="en-US" dirty="0" err="1" smtClean="0"/>
              <a:t>Perpustakaan</a:t>
            </a:r>
            <a:r>
              <a:rPr lang="en-US" dirty="0" smtClean="0"/>
              <a:t> Nasional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89100" y="2449562"/>
            <a:ext cx="1050980" cy="7723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BNI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14590" y="3143317"/>
            <a:ext cx="134" cy="76807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43432" y="3378354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Interface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54910" y="2192760"/>
            <a:ext cx="649315" cy="3861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</a:t>
            </a:r>
            <a:endParaRPr lang="en-US" dirty="0"/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3915896" y="2366544"/>
            <a:ext cx="739014" cy="469200"/>
          </a:xfrm>
          <a:prstGeom prst="bentConnector3">
            <a:avLst>
              <a:gd name="adj1" fmla="val -8227"/>
            </a:avLst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683246" y="3554462"/>
            <a:ext cx="649315" cy="3861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</a:t>
            </a:r>
            <a:endParaRPr lang="en-US" dirty="0"/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3944231" y="3728246"/>
            <a:ext cx="739014" cy="469200"/>
          </a:xfrm>
          <a:prstGeom prst="bentConnector3">
            <a:avLst>
              <a:gd name="adj1" fmla="val -8227"/>
            </a:avLst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697787" y="4910446"/>
            <a:ext cx="649315" cy="3861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</a:t>
            </a:r>
            <a:endParaRPr lang="en-US" dirty="0"/>
          </a:p>
        </p:txBody>
      </p:sp>
      <p:cxnSp>
        <p:nvCxnSpPr>
          <p:cNvPr id="25" name="Elbow Connector 24"/>
          <p:cNvCxnSpPr/>
          <p:nvPr/>
        </p:nvCxnSpPr>
        <p:spPr>
          <a:xfrm flipV="1">
            <a:off x="3910794" y="5039647"/>
            <a:ext cx="739014" cy="469200"/>
          </a:xfrm>
          <a:prstGeom prst="bentConnector3">
            <a:avLst>
              <a:gd name="adj1" fmla="val -8227"/>
            </a:avLst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4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pengolahan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KIN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737008"/>
              </p:ext>
            </p:extLst>
          </p:nvPr>
        </p:nvGraphicFramePr>
        <p:xfrm>
          <a:off x="628650" y="1027907"/>
          <a:ext cx="7886700" cy="513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</a:t>
            </a:r>
            <a:r>
              <a:rPr lang="en-US" dirty="0" err="1" smtClean="0"/>
              <a:t>sistem</a:t>
            </a:r>
            <a:r>
              <a:rPr lang="en-US" dirty="0" smtClean="0"/>
              <a:t> KIN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User  : </a:t>
            </a:r>
            <a:r>
              <a:rPr lang="en-US" dirty="0" err="1" smtClean="0"/>
              <a:t>Cantuman</a:t>
            </a:r>
            <a:r>
              <a:rPr lang="en-US" dirty="0" smtClean="0"/>
              <a:t> </a:t>
            </a:r>
            <a:r>
              <a:rPr lang="en-US" dirty="0" err="1" smtClean="0"/>
              <a:t>dimutakhirkan</a:t>
            </a:r>
            <a:r>
              <a:rPr lang="en-US" dirty="0" smtClean="0"/>
              <a:t>, </a:t>
            </a:r>
            <a:r>
              <a:rPr lang="en-US" dirty="0" err="1" smtClean="0"/>
              <a:t>divalidasi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endParaRPr lang="en-US" dirty="0" smtClean="0"/>
          </a:p>
          <a:p>
            <a:r>
              <a:rPr lang="en-US" dirty="0" err="1" smtClean="0"/>
              <a:t>Laporan</a:t>
            </a:r>
            <a:r>
              <a:rPr lang="en-US" dirty="0" smtClean="0"/>
              <a:t> Status </a:t>
            </a:r>
            <a:r>
              <a:rPr lang="en-US" dirty="0" err="1" smtClean="0"/>
              <a:t>Katalog</a:t>
            </a:r>
            <a:r>
              <a:rPr lang="en-US" dirty="0" smtClean="0"/>
              <a:t> :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tervalidasi</a:t>
            </a:r>
            <a:r>
              <a:rPr lang="en-US" dirty="0" smtClean="0"/>
              <a:t>,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tervalidasi</a:t>
            </a:r>
            <a:endParaRPr lang="en-US" dirty="0" smtClean="0"/>
          </a:p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 </a:t>
            </a:r>
            <a:r>
              <a:rPr lang="en-US" dirty="0" err="1" smtClean="0"/>
              <a:t>Terhimpun</a:t>
            </a:r>
            <a:r>
              <a:rPr lang="en-US" dirty="0" smtClean="0"/>
              <a:t>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dihimpun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Excel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dihimpun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OAI </a:t>
            </a:r>
            <a:r>
              <a:rPr lang="en-US" dirty="0" smtClean="0"/>
              <a:t>– PMP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dihimpun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OAI </a:t>
            </a:r>
            <a:r>
              <a:rPr lang="en-US" dirty="0" smtClean="0"/>
              <a:t>– PMH</a:t>
            </a:r>
          </a:p>
          <a:p>
            <a:r>
              <a:rPr lang="en-US" dirty="0" err="1" smtClean="0"/>
              <a:t>Buku</a:t>
            </a:r>
            <a:r>
              <a:rPr lang="en-US" dirty="0" smtClean="0"/>
              <a:t> KIN/KID</a:t>
            </a:r>
          </a:p>
        </p:txBody>
      </p:sp>
    </p:spTree>
    <p:extLst>
      <p:ext uri="{BB962C8B-B14F-4D97-AF65-F5344CB8AC3E}">
        <p14:creationId xmlns:p14="http://schemas.microsoft.com/office/powerpoint/2010/main" val="35108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Progess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US" dirty="0"/>
          </a:p>
          <a:p>
            <a:r>
              <a:rPr lang="en-US" dirty="0" err="1"/>
              <a:t>Buku</a:t>
            </a:r>
            <a:r>
              <a:rPr lang="en-US" dirty="0"/>
              <a:t> BNI/BID</a:t>
            </a:r>
          </a:p>
          <a:p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Pengarang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US" dirty="0"/>
          </a:p>
          <a:p>
            <a:r>
              <a:rPr lang="en-US" dirty="0" err="1"/>
              <a:t>Indeks</a:t>
            </a:r>
            <a:r>
              <a:rPr lang="en-US" dirty="0"/>
              <a:t> Subject</a:t>
            </a:r>
          </a:p>
          <a:p>
            <a:r>
              <a:rPr lang="en-US" dirty="0"/>
              <a:t>OPAC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smtClean="0"/>
              <a:t>BNI/BID</a:t>
            </a:r>
            <a:endParaRPr lang="en-US" dirty="0"/>
          </a:p>
        </p:txBody>
      </p:sp>
      <p:pic>
        <p:nvPicPr>
          <p:cNvPr id="2050" name="Picture 2" descr="Image result for on progres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98" y="637674"/>
            <a:ext cx="321468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 smtClean="0"/>
              <a:t>INLISLite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Inlislite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otomasi</a:t>
            </a:r>
            <a:r>
              <a:rPr lang="en-US" dirty="0" smtClean="0"/>
              <a:t> yang di </a:t>
            </a:r>
            <a:r>
              <a:rPr lang="en-US" dirty="0" err="1" smtClean="0"/>
              <a:t>pasang</a:t>
            </a:r>
            <a:r>
              <a:rPr lang="en-US" dirty="0" smtClean="0"/>
              <a:t> di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pengadaan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,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pemustaka</a:t>
            </a:r>
            <a:endParaRPr lang="en-US" dirty="0"/>
          </a:p>
          <a:p>
            <a:r>
              <a:rPr lang="en-US" u="sng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penghimpunan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otomasi</a:t>
            </a:r>
            <a:r>
              <a:rPr lang="en-US" dirty="0" smtClean="0"/>
              <a:t> lain yang </a:t>
            </a:r>
            <a:r>
              <a:rPr lang="en-US" dirty="0" err="1" smtClean="0"/>
              <a:t>sejajar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InlisLite</a:t>
            </a:r>
            <a:r>
              <a:rPr lang="en-US" dirty="0" smtClean="0"/>
              <a:t> : </a:t>
            </a:r>
          </a:p>
          <a:p>
            <a:pPr marL="457200" lvl="1" indent="0">
              <a:buNone/>
            </a:pPr>
            <a:r>
              <a:rPr lang="en-US" dirty="0" smtClean="0"/>
              <a:t>Slims, </a:t>
            </a:r>
            <a:r>
              <a:rPr lang="en-US" dirty="0" err="1" smtClean="0"/>
              <a:t>MySipisis</a:t>
            </a:r>
            <a:r>
              <a:rPr lang="en-US" dirty="0" smtClean="0"/>
              <a:t>, CDS/ISIS, </a:t>
            </a:r>
            <a:r>
              <a:rPr lang="en-US" dirty="0" err="1" smtClean="0"/>
              <a:t>Ganesha</a:t>
            </a:r>
            <a:r>
              <a:rPr lang="en-US" dirty="0" smtClean="0"/>
              <a:t> Digital Library, Athenaeum Light, NCI </a:t>
            </a:r>
            <a:r>
              <a:rPr lang="en-US" dirty="0" err="1" smtClean="0"/>
              <a:t>BookMan</a:t>
            </a:r>
            <a:r>
              <a:rPr lang="en-US" dirty="0" smtClean="0"/>
              <a:t>, IBRA Advance,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</p:txBody>
      </p:sp>
      <p:pic>
        <p:nvPicPr>
          <p:cNvPr id="1026" name="Picture 2" descr="Image result for inlislit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53" y="180289"/>
            <a:ext cx="1822197" cy="15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948" t="8129" r="55380" b="75965"/>
          <a:stretch/>
        </p:blipFill>
        <p:spPr>
          <a:xfrm>
            <a:off x="6259049" y="5534483"/>
            <a:ext cx="2690405" cy="9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177127"/>
              </p:ext>
            </p:extLst>
          </p:nvPr>
        </p:nvGraphicFramePr>
        <p:xfrm>
          <a:off x="584948" y="293408"/>
          <a:ext cx="4267428" cy="6125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5581" y="4886988"/>
            <a:ext cx="3451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BPAD </a:t>
            </a:r>
            <a:r>
              <a:rPr lang="en-US" dirty="0" err="1" smtClean="0"/>
              <a:t>Provinsi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otomasi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tersendiri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:  </a:t>
            </a:r>
            <a:r>
              <a:rPr lang="en-US" dirty="0" err="1" smtClean="0"/>
              <a:t>InlisLite</a:t>
            </a:r>
            <a:endParaRPr lang="en-US" dirty="0"/>
          </a:p>
        </p:txBody>
      </p:sp>
      <p:pic>
        <p:nvPicPr>
          <p:cNvPr id="1026" name="Picture 2" descr="Image result for slims library management syste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70" y="1419245"/>
            <a:ext cx="710312" cy="94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nlislit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62" y="1535487"/>
            <a:ext cx="1076038" cy="8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ysipisis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27" y="3477970"/>
            <a:ext cx="1799525" cy="65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ds/isi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58" y="3203436"/>
            <a:ext cx="627810" cy="111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heneum_ligh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07" y="4371252"/>
            <a:ext cx="1435894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D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64" y="2584309"/>
            <a:ext cx="1921669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ci bookm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04" y="4268047"/>
            <a:ext cx="1033043" cy="132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171743" y="820272"/>
            <a:ext cx="3967808" cy="52670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52376" y="1156447"/>
            <a:ext cx="815560" cy="37904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63710" y="2434764"/>
            <a:ext cx="468243" cy="1834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</p:cNvCxnSpPr>
          <p:nvPr/>
        </p:nvCxnSpPr>
        <p:spPr>
          <a:xfrm flipV="1">
            <a:off x="4852376" y="3350411"/>
            <a:ext cx="319367" cy="5658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63711" y="4517409"/>
            <a:ext cx="493657" cy="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63710" y="5136777"/>
            <a:ext cx="728241" cy="453565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054289" y="329266"/>
            <a:ext cx="5842547" cy="2201234"/>
            <a:chOff x="1405719" y="329266"/>
            <a:chExt cx="7790062" cy="2201234"/>
          </a:xfrm>
        </p:grpSpPr>
        <p:grpSp>
          <p:nvGrpSpPr>
            <p:cNvPr id="33" name="Group 32"/>
            <p:cNvGrpSpPr/>
            <p:nvPr/>
          </p:nvGrpSpPr>
          <p:grpSpPr>
            <a:xfrm>
              <a:off x="1405719" y="329266"/>
              <a:ext cx="7790062" cy="531345"/>
              <a:chOff x="1405719" y="329266"/>
              <a:chExt cx="7790062" cy="531345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9182133" y="336537"/>
                <a:ext cx="0" cy="524074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405719" y="329266"/>
                <a:ext cx="7790062" cy="727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1419367" y="329266"/>
              <a:ext cx="0" cy="220123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5617612" y="1017517"/>
            <a:ext cx="3164480" cy="33191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Aplikasi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Otomasi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Perpustakaan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38" name="Picture 14" descr="https://donyprisma.files.wordpress.com/2011/03/software-perpustakaan-ibra-v4-mitraperpustakaan-com.jpg?w=124&amp;h=2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76" y="2851609"/>
            <a:ext cx="580150" cy="13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865231"/>
              </p:ext>
            </p:extLst>
          </p:nvPr>
        </p:nvGraphicFramePr>
        <p:xfrm>
          <a:off x="319367" y="279760"/>
          <a:ext cx="3141210" cy="6125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824" y="4236338"/>
            <a:ext cx="3451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BPAD </a:t>
            </a:r>
            <a:r>
              <a:rPr lang="en-US" dirty="0" err="1" smtClean="0"/>
              <a:t>Provinsi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otomasi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tersendiri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:  </a:t>
            </a:r>
            <a:r>
              <a:rPr lang="en-US" dirty="0" err="1" smtClean="0"/>
              <a:t>InlisLite</a:t>
            </a:r>
            <a:endParaRPr lang="en-US" dirty="0"/>
          </a:p>
        </p:txBody>
      </p:sp>
      <p:pic>
        <p:nvPicPr>
          <p:cNvPr id="1026" name="Picture 2" descr="Image result for slims library management syste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68" y="1482279"/>
            <a:ext cx="710312" cy="94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nlislit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941" y="1562179"/>
            <a:ext cx="1076038" cy="8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ysipisis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27" y="3354188"/>
            <a:ext cx="1799525" cy="65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ds/isi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68" y="2956155"/>
            <a:ext cx="627810" cy="111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heneum_ligh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24" y="4101085"/>
            <a:ext cx="1305797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D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04" y="2509832"/>
            <a:ext cx="1921669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ci bookman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r="6858"/>
          <a:stretch/>
        </p:blipFill>
        <p:spPr bwMode="auto">
          <a:xfrm>
            <a:off x="4567423" y="4119912"/>
            <a:ext cx="962196" cy="12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716122" y="956746"/>
            <a:ext cx="3610349" cy="4770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60578" y="1958688"/>
            <a:ext cx="634316" cy="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77370" y="2718892"/>
            <a:ext cx="344740" cy="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  <a:endCxn id="2" idx="2"/>
          </p:cNvCxnSpPr>
          <p:nvPr/>
        </p:nvCxnSpPr>
        <p:spPr>
          <a:xfrm flipV="1">
            <a:off x="3460578" y="3341781"/>
            <a:ext cx="255544" cy="64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60578" y="4102625"/>
            <a:ext cx="361532" cy="10329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460578" y="4736481"/>
            <a:ext cx="634316" cy="13208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88709" y="315618"/>
            <a:ext cx="5088139" cy="2201234"/>
            <a:chOff x="1405719" y="329266"/>
            <a:chExt cx="7790062" cy="2201234"/>
          </a:xfrm>
        </p:grpSpPr>
        <p:grpSp>
          <p:nvGrpSpPr>
            <p:cNvPr id="33" name="Group 32"/>
            <p:cNvGrpSpPr/>
            <p:nvPr/>
          </p:nvGrpSpPr>
          <p:grpSpPr>
            <a:xfrm>
              <a:off x="1405719" y="329266"/>
              <a:ext cx="7790062" cy="531345"/>
              <a:chOff x="1405719" y="329266"/>
              <a:chExt cx="7790062" cy="531345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9182133" y="336537"/>
                <a:ext cx="0" cy="524074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405719" y="329266"/>
                <a:ext cx="7790062" cy="727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1419367" y="329266"/>
              <a:ext cx="0" cy="220123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3950014" y="1258052"/>
            <a:ext cx="3164480" cy="35784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Aplikasi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Otomasi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Perpustakaan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036497" y="953342"/>
            <a:ext cx="949628" cy="11236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KID</a:t>
            </a:r>
            <a:endParaRPr lang="en-US" sz="4400" dirty="0"/>
          </a:p>
        </p:txBody>
      </p:sp>
      <p:cxnSp>
        <p:nvCxnSpPr>
          <p:cNvPr id="23" name="Straight Arrow Connector 22"/>
          <p:cNvCxnSpPr>
            <a:endCxn id="37" idx="1"/>
          </p:cNvCxnSpPr>
          <p:nvPr/>
        </p:nvCxnSpPr>
        <p:spPr>
          <a:xfrm flipV="1">
            <a:off x="7006557" y="1515176"/>
            <a:ext cx="1029940" cy="443513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114493" y="1747214"/>
            <a:ext cx="898554" cy="406681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0439105">
            <a:off x="6674675" y="1063449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Protokol</a:t>
            </a:r>
            <a:endParaRPr lang="en-US" dirty="0" smtClean="0"/>
          </a:p>
          <a:p>
            <a:r>
              <a:rPr lang="en-US" dirty="0" smtClean="0"/>
              <a:t>OAI - PMH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8036497" y="3409169"/>
            <a:ext cx="949628" cy="11236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KIN</a:t>
            </a:r>
            <a:endParaRPr lang="en-US" sz="44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8357774" y="2077009"/>
            <a:ext cx="0" cy="1332161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8611023" y="2044057"/>
            <a:ext cx="1" cy="1332161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rot="16200000">
            <a:off x="7452707" y="2444581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Protokol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OAI - PMH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7" name="Picture 14" descr="https://donyprisma.files.wordpress.com/2011/03/software-perpustakaan-ibra-v4-mitraperpustakaan-com.jpg?w=124&amp;h=2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43" y="3225374"/>
            <a:ext cx="532054" cy="12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676" y="260648"/>
            <a:ext cx="5829300" cy="1143000"/>
          </a:xfrm>
        </p:spPr>
        <p:txBody>
          <a:bodyPr>
            <a:normAutofit/>
          </a:bodyPr>
          <a:lstStyle/>
          <a:p>
            <a:pPr algn="ctr"/>
            <a:r>
              <a:rPr lang="id-ID" b="1" dirty="0">
                <a:solidFill>
                  <a:srgbClr val="002060"/>
                </a:solidFill>
              </a:rPr>
              <a:t>Mekanisme pengumpulan data 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0957553"/>
              </p:ext>
            </p:extLst>
          </p:nvPr>
        </p:nvGraphicFramePr>
        <p:xfrm>
          <a:off x="1187624" y="2852936"/>
          <a:ext cx="3240360" cy="36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3777503"/>
              </p:ext>
            </p:extLst>
          </p:nvPr>
        </p:nvGraphicFramePr>
        <p:xfrm>
          <a:off x="5076056" y="1412776"/>
          <a:ext cx="324036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325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PANGKALAN DATA  (DATABASE)</a:t>
            </a:r>
            <a:r>
              <a:rPr lang="id-ID" sz="40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olonna MT" pitchFamily="82" charset="0"/>
              </a:rPr>
              <a:t>PERPUSTAKAAN UMUM KAB</a:t>
            </a:r>
            <a:r>
              <a:rPr lang="id-ID" sz="3200" b="1" dirty="0">
                <a:solidFill>
                  <a:srgbClr val="7030A0"/>
                </a:solidFill>
                <a:latin typeface="Colonna MT" pitchFamily="8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olonna MT" pitchFamily="82" charset="0"/>
              </a:rPr>
              <a:t>/</a:t>
            </a:r>
            <a:r>
              <a:rPr lang="id-ID" sz="3200" b="1" dirty="0">
                <a:solidFill>
                  <a:srgbClr val="7030A0"/>
                </a:solidFill>
                <a:latin typeface="Colonna MT" pitchFamily="8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olonna MT" pitchFamily="82" charset="0"/>
              </a:rPr>
              <a:t>KOTA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791553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6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solidFill>
                  <a:schemeClr val="bg2">
                    <a:lumMod val="50000"/>
                  </a:schemeClr>
                </a:solidFill>
              </a:rPr>
              <a:t>Undang-Undang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 no. 4</a:t>
            </a:r>
            <a:r>
              <a:rPr lang="id-ID" sz="4000" dirty="0">
                <a:solidFill>
                  <a:schemeClr val="bg2">
                    <a:lumMod val="50000"/>
                  </a:schemeClr>
                </a:solidFill>
              </a:rPr>
              <a:t> tahun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1990</a:t>
            </a:r>
            <a:br>
              <a:rPr lang="en-US" sz="4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200" dirty="0" err="1">
                <a:solidFill>
                  <a:srgbClr val="002060"/>
                </a:solidFill>
              </a:rPr>
              <a:t>serah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simpan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karya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cetak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karya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rekam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endParaRPr lang="id-ID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363233"/>
              </p:ext>
            </p:extLst>
          </p:nvPr>
        </p:nvGraphicFramePr>
        <p:xfrm>
          <a:off x="685800" y="17907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46" y="404664"/>
            <a:ext cx="6515100" cy="838200"/>
          </a:xfrm>
        </p:spPr>
        <p:txBody>
          <a:bodyPr/>
          <a:lstStyle/>
          <a:p>
            <a:pPr algn="ctr"/>
            <a:r>
              <a:rPr lang="id-ID" b="1" dirty="0">
                <a:solidFill>
                  <a:srgbClr val="002060"/>
                </a:solidFill>
              </a:rPr>
              <a:t>PENGUMPULAN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000068"/>
              </p:ext>
            </p:extLst>
          </p:nvPr>
        </p:nvGraphicFramePr>
        <p:xfrm>
          <a:off x="1371600" y="1554163"/>
          <a:ext cx="65151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0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Peraturan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Pemerintah</a:t>
            </a:r>
            <a:r>
              <a:rPr lang="en-US" sz="3600" dirty="0">
                <a:solidFill>
                  <a:srgbClr val="002060"/>
                </a:solidFill>
              </a:rPr>
              <a:t> no. </a:t>
            </a:r>
            <a:r>
              <a:rPr lang="en-US" sz="3600" dirty="0" smtClean="0">
                <a:solidFill>
                  <a:srgbClr val="002060"/>
                </a:solidFill>
              </a:rPr>
              <a:t>70</a:t>
            </a:r>
            <a:r>
              <a:rPr lang="id-ID" sz="3600" dirty="0" smtClean="0">
                <a:solidFill>
                  <a:srgbClr val="002060"/>
                </a:solidFill>
              </a:rPr>
              <a:t> tahun 1991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417755"/>
              </p:ext>
            </p:extLst>
          </p:nvPr>
        </p:nvGraphicFramePr>
        <p:xfrm>
          <a:off x="685800" y="17907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8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PENGELOLAAN PENYUSUNAN KID BID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/>
          </a:bodyPr>
          <a:lstStyle/>
          <a:p>
            <a:r>
              <a:rPr lang="id-ID" sz="3200" dirty="0" smtClean="0"/>
              <a:t>Jaringan kerja sama</a:t>
            </a:r>
          </a:p>
          <a:p>
            <a:r>
              <a:rPr lang="id-ID" sz="3200" dirty="0" smtClean="0"/>
              <a:t>Penggunaan aplikasi</a:t>
            </a:r>
          </a:p>
          <a:p>
            <a:r>
              <a:rPr lang="id-ID" sz="3200" dirty="0" smtClean="0"/>
              <a:t>SDM : Kompetensi</a:t>
            </a:r>
            <a:endParaRPr lang="id-ID" sz="3200" dirty="0" smtClean="0"/>
          </a:p>
          <a:p>
            <a:r>
              <a:rPr lang="id-ID" sz="3200" dirty="0" smtClean="0"/>
              <a:t>Penyediaan anggaran</a:t>
            </a:r>
          </a:p>
          <a:p>
            <a:r>
              <a:rPr lang="id-ID" sz="3200" dirty="0" smtClean="0"/>
              <a:t>Pemetaan </a:t>
            </a:r>
            <a:r>
              <a:rPr lang="id-ID" sz="3200" dirty="0" smtClean="0"/>
              <a:t>penerbit swasta, </a:t>
            </a:r>
            <a:r>
              <a:rPr lang="id-ID" sz="3200" dirty="0" smtClean="0"/>
              <a:t>penerbit pemerintah</a:t>
            </a:r>
            <a:r>
              <a:rPr lang="id-ID" sz="3200" dirty="0" smtClean="0"/>
              <a:t>, </a:t>
            </a:r>
            <a:r>
              <a:rPr lang="id-ID" sz="3200" dirty="0" smtClean="0"/>
              <a:t>OPD dan perguruan tinggi</a:t>
            </a:r>
          </a:p>
          <a:p>
            <a:r>
              <a:rPr lang="id-ID" sz="3200" dirty="0" smtClean="0"/>
              <a:t>Komunikasi</a:t>
            </a:r>
            <a:endParaRPr lang="id-ID" sz="3200" dirty="0"/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44418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id-ID" b="1" dirty="0"/>
              <a:t>Penerapan teknologi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803095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8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792088"/>
          </a:xfrm>
        </p:spPr>
        <p:txBody>
          <a:bodyPr/>
          <a:lstStyle/>
          <a:p>
            <a:pPr algn="ctr"/>
            <a:r>
              <a:rPr lang="id-ID" b="1" dirty="0">
                <a:solidFill>
                  <a:schemeClr val="accent5">
                    <a:lumMod val="50000"/>
                  </a:schemeClr>
                </a:solidFill>
              </a:rPr>
              <a:t>Teknologi informasi komunikasi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08770844"/>
              </p:ext>
            </p:extLst>
          </p:nvPr>
        </p:nvGraphicFramePr>
        <p:xfrm>
          <a:off x="611560" y="126876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90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58678055"/>
              </p:ext>
            </p:extLst>
          </p:nvPr>
        </p:nvGraphicFramePr>
        <p:xfrm>
          <a:off x="1115616" y="908720"/>
          <a:ext cx="70207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3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346</TotalTime>
  <Words>1616</Words>
  <Application>Microsoft Office PowerPoint</Application>
  <PresentationFormat>On-screen Show (4:3)</PresentationFormat>
  <Paragraphs>384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Oriel</vt:lpstr>
      <vt:lpstr>Savon</vt:lpstr>
      <vt:lpstr>PENGELOLAAN KATALOG INDUK DAERAH &amp; BIBLIOGRAFI DAERAH BERBASIS T.I.K</vt:lpstr>
      <vt:lpstr>PowerPoint Presentation</vt:lpstr>
      <vt:lpstr> Undang-Undang no. 43 / 2007 </vt:lpstr>
      <vt:lpstr>Undang-Undang no. 4 tahun 1990 serah simpan karya cetak dan karya rekam </vt:lpstr>
      <vt:lpstr>Peraturan Pemerintah no. 70 tahun 1991 </vt:lpstr>
      <vt:lpstr>PENGELOLAAN PENYUSUNAN KID BID</vt:lpstr>
      <vt:lpstr>Penerapan teknologi</vt:lpstr>
      <vt:lpstr>Teknologi informasi komunikasi</vt:lpstr>
      <vt:lpstr>PowerPoint Presentation</vt:lpstr>
      <vt:lpstr>Jaringan E-Library : KIN &amp; BNI</vt:lpstr>
      <vt:lpstr>REVIEW</vt:lpstr>
      <vt:lpstr>TUJUAN</vt:lpstr>
      <vt:lpstr>Jaringan E-Library  KIN dan BNI</vt:lpstr>
      <vt:lpstr>JARINGAN KERJASAMA KATALOG INDUK NASIONAL</vt:lpstr>
      <vt:lpstr>JARINGAN KERJASAMA KATALOG INDUK DAERAH</vt:lpstr>
      <vt:lpstr>PENGEMBANGAN APLIKASI</vt:lpstr>
      <vt:lpstr>PENGEMBANGAN APLIKASI</vt:lpstr>
      <vt:lpstr>PENGEMBANGAN APLIKASI</vt:lpstr>
      <vt:lpstr>PENGEMBANGAN APLIKASI</vt:lpstr>
      <vt:lpstr>PANGKALAN DATA</vt:lpstr>
      <vt:lpstr>PEMETAAN TERBITAN SE INDONESIA TH 2017</vt:lpstr>
      <vt:lpstr>PEMETAAN TERBITAN SE INDONESIA TH 2017</vt:lpstr>
      <vt:lpstr>PEMETAAN TERBITAN SE INDONESIA TH 2017</vt:lpstr>
      <vt:lpstr>Mekanisme pengumpulan data kid </vt:lpstr>
      <vt:lpstr>Mekanisme pengumpulan data bid </vt:lpstr>
      <vt:lpstr>Mekanisme pengumpulan data bid </vt:lpstr>
      <vt:lpstr>Overview Aplikasi</vt:lpstr>
      <vt:lpstr>Gambaran Ideal Jaringan Katalog Induk Nasional se-Indonesia</vt:lpstr>
      <vt:lpstr>BNI dan KIN dalam satu back office</vt:lpstr>
      <vt:lpstr>Gambaran Keterhubungan KIN/KID dan BNI/BID dalam Aplikasi KIN/BNI</vt:lpstr>
      <vt:lpstr>Gambaran Keterhubungan KIN/KID dan BNI/BID</vt:lpstr>
      <vt:lpstr>Proses pengolahan data dalam KIN</vt:lpstr>
      <vt:lpstr>Output sistem KIN</vt:lpstr>
      <vt:lpstr>On Progess</vt:lpstr>
      <vt:lpstr>Kedudukan INLISLite dengan KIN</vt:lpstr>
      <vt:lpstr>PowerPoint Presentation</vt:lpstr>
      <vt:lpstr>PowerPoint Presentation</vt:lpstr>
      <vt:lpstr>Mekanisme pengumpulan data </vt:lpstr>
      <vt:lpstr>PANGKALAN DATA  (DATABASE) PERPUSTAKAAN UMUM KAB / KOTA</vt:lpstr>
      <vt:lpstr>PENGUMPULAN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KATALOG INDUK DAERAH &amp; BIBLIOGRAFI DAERAH BERBASIS T.I.K</dc:title>
  <dc:creator>Lenovo</dc:creator>
  <cp:lastModifiedBy>Lenovo</cp:lastModifiedBy>
  <cp:revision>31</cp:revision>
  <dcterms:created xsi:type="dcterms:W3CDTF">2018-04-19T12:10:17Z</dcterms:created>
  <dcterms:modified xsi:type="dcterms:W3CDTF">2018-04-22T09:37:17Z</dcterms:modified>
</cp:coreProperties>
</file>