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6" r:id="rId2"/>
    <p:sldId id="277" r:id="rId3"/>
    <p:sldId id="278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70736" autoAdjust="0"/>
  </p:normalViewPr>
  <p:slideViewPr>
    <p:cSldViewPr snapToGrid="0">
      <p:cViewPr varScale="1">
        <p:scale>
          <a:sx n="60" d="100"/>
          <a:sy n="60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pPr/>
              <a:t>31.10.2018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5" y="1"/>
            <a:ext cx="6248923" cy="4686692"/>
          </a:xfrm>
          <a:prstGeom prst="rect">
            <a:avLst/>
          </a:prstGeom>
        </p:spPr>
      </p:pic>
      <p:pic>
        <p:nvPicPr>
          <p:cNvPr id="11" name="Content Placeholder 4" descr="C:\Users\Chandra\Pictures\LWN-LearningPod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51" y="1347788"/>
            <a:ext cx="5570631" cy="4537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1"/>
          <p:cNvSpPr txBox="1">
            <a:spLocks/>
          </p:cNvSpPr>
          <p:nvPr/>
        </p:nvSpPr>
        <p:spPr>
          <a:xfrm>
            <a:off x="8220075" y="588517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NTU Library, SG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01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43212" y="5705916"/>
            <a:ext cx="2639323" cy="365125"/>
          </a:xfrm>
        </p:spPr>
        <p:txBody>
          <a:bodyPr/>
          <a:lstStyle/>
          <a:p>
            <a:r>
              <a:rPr lang="en-US" dirty="0" err="1" smtClean="0"/>
              <a:t>Hildakweisburg</a:t>
            </a:r>
            <a:r>
              <a:rPr lang="en-US" dirty="0"/>
              <a:t> </a:t>
            </a:r>
            <a:r>
              <a:rPr lang="en-US" dirty="0" smtClean="0"/>
              <a:t>(2016)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1026" name="Picture 2" descr="makerspa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95" y="423415"/>
            <a:ext cx="6687148" cy="501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13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3239" y="5422887"/>
            <a:ext cx="4248150" cy="365125"/>
          </a:xfrm>
        </p:spPr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: Our </a:t>
            </a:r>
            <a:r>
              <a:rPr lang="en-US" dirty="0" err="1" smtClean="0"/>
              <a:t>Tampine</a:t>
            </a:r>
            <a:r>
              <a:rPr lang="en-US" dirty="0" smtClean="0"/>
              <a:t> Hub (2017)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7" name="Picture 4" descr="Gambar mungkin berisi: 2 orang, orang duduk, orang makan dan maka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" y="0"/>
            <a:ext cx="5536826" cy="3852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bar mungkin berisi: 8 orang, orang tersenyum, dalam ruan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62" y="2762604"/>
            <a:ext cx="5605634" cy="420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13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">
            <a:extLst>
              <a:ext uri="{FF2B5EF4-FFF2-40B4-BE49-F238E27FC236}">
                <a16:creationId xmlns:a16="http://schemas.microsoft.com/office/drawing/2014/main" xmlns="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5712334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PIXEL Labs @ Tampines Library</a:t>
            </a:r>
            <a:br>
              <a:rPr lang="en-US" dirty="0" smtClean="0"/>
            </a:br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Straitstimes</a:t>
            </a:r>
            <a:r>
              <a:rPr lang="en-US" dirty="0" smtClean="0"/>
              <a:t> (2017)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074" name="Picture 2" descr="PIXEL Labs@NLB, a facility equipped with tools, equipment, and hardware kits at the Tampines Regional Library at its new location in Our Tampines Hub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" y="108144"/>
            <a:ext cx="11535496" cy="5604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NonBusiness Presentation Layout_Elementary_MO - v4.potx" id="{4DC39F4E-E9E8-4D22-BDE0-044CC575188F}" vid="{A1165295-B50A-4F62-B2CC-94F4F7BF0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28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PIXEL Labs @ Tampines Library Sumber: Straitstimes (2017)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2018-10-30T01:44:52Z</dcterms:created>
  <dcterms:modified xsi:type="dcterms:W3CDTF">2018-10-31T02:01:11Z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