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29" r:id="rId2"/>
    <p:sldId id="671" r:id="rId3"/>
    <p:sldId id="732" r:id="rId4"/>
    <p:sldId id="507" r:id="rId5"/>
    <p:sldId id="733" r:id="rId6"/>
    <p:sldId id="734" r:id="rId7"/>
    <p:sldId id="735" r:id="rId8"/>
    <p:sldId id="739" r:id="rId9"/>
    <p:sldId id="777" r:id="rId10"/>
    <p:sldId id="741" r:id="rId11"/>
    <p:sldId id="742" r:id="rId12"/>
    <p:sldId id="745" r:id="rId13"/>
    <p:sldId id="746" r:id="rId14"/>
    <p:sldId id="747" r:id="rId15"/>
    <p:sldId id="753" r:id="rId16"/>
    <p:sldId id="754" r:id="rId17"/>
    <p:sldId id="755" r:id="rId18"/>
    <p:sldId id="757" r:id="rId19"/>
    <p:sldId id="758" r:id="rId20"/>
    <p:sldId id="759" r:id="rId21"/>
    <p:sldId id="760" r:id="rId22"/>
    <p:sldId id="761" r:id="rId23"/>
    <p:sldId id="756" r:id="rId24"/>
    <p:sldId id="749" r:id="rId25"/>
    <p:sldId id="764" r:id="rId26"/>
    <p:sldId id="765" r:id="rId27"/>
    <p:sldId id="766" r:id="rId28"/>
    <p:sldId id="767" r:id="rId29"/>
    <p:sldId id="776" r:id="rId30"/>
    <p:sldId id="775" r:id="rId31"/>
    <p:sldId id="768" r:id="rId32"/>
    <p:sldId id="769" r:id="rId33"/>
    <p:sldId id="770" r:id="rId34"/>
    <p:sldId id="771" r:id="rId35"/>
    <p:sldId id="730" r:id="rId36"/>
    <p:sldId id="606" r:id="rId3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00"/>
    <a:srgbClr val="FF0000"/>
    <a:srgbClr val="FFFF99"/>
    <a:srgbClr val="006600"/>
    <a:srgbClr val="CC9900"/>
    <a:srgbClr val="FF9900"/>
    <a:srgbClr val="008000"/>
    <a:srgbClr val="FFCC99"/>
    <a:srgbClr val="003300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543" autoAdjust="0"/>
    <p:restoredTop sz="99841" autoAdjust="0"/>
  </p:normalViewPr>
  <p:slideViewPr>
    <p:cSldViewPr>
      <p:cViewPr varScale="1">
        <p:scale>
          <a:sx n="91" d="100"/>
          <a:sy n="91" d="100"/>
        </p:scale>
        <p:origin x="-8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3FF7E-4AA5-41CE-9E0E-25FC595DA1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1ECA62-360C-4A38-81EF-BE744617B044}">
      <dgm:prSet phldrT="[Text]"/>
      <dgm:spPr/>
      <dgm:t>
        <a:bodyPr/>
        <a:lstStyle/>
        <a:p>
          <a:r>
            <a:rPr lang="en-ID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Penulis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80DE25-DF98-4BA1-ADB2-96E48E8CDD94}" type="parTrans" cxnId="{ACB3A410-ACA0-4795-91E5-8D36DBF6FF0C}">
      <dgm:prSet/>
      <dgm:spPr/>
      <dgm:t>
        <a:bodyPr/>
        <a:lstStyle/>
        <a:p>
          <a:endParaRPr lang="en-US"/>
        </a:p>
      </dgm:t>
    </dgm:pt>
    <dgm:pt modelId="{0B922560-EFF8-422A-AE08-E83DCA67C38D}" type="sibTrans" cxnId="{ACB3A410-ACA0-4795-91E5-8D36DBF6FF0C}">
      <dgm:prSet/>
      <dgm:spPr/>
      <dgm:t>
        <a:bodyPr/>
        <a:lstStyle/>
        <a:p>
          <a:endParaRPr lang="en-US"/>
        </a:p>
      </dgm:t>
    </dgm:pt>
    <dgm:pt modelId="{2CA0D201-CA29-485A-B4D5-745318D60AE5}">
      <dgm:prSet phldrT="[Text]" custT="1"/>
      <dgm:spPr/>
      <dgm:t>
        <a:bodyPr/>
        <a:lstStyle/>
        <a:p>
          <a:r>
            <a:rPr lang="en-US" sz="2200" b="0" i="0" dirty="0" smtClean="0"/>
            <a:t>5. </a:t>
          </a:r>
          <a:r>
            <a:rPr lang="en-US" sz="2200" b="0" i="0" dirty="0" err="1" smtClean="0"/>
            <a:t>Penulis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adalah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setiap</a:t>
          </a:r>
          <a:r>
            <a:rPr lang="en-US" sz="2200" b="0" i="0" dirty="0" smtClean="0"/>
            <a:t> orang yang </a:t>
          </a:r>
          <a:r>
            <a:rPr lang="en-US" sz="2200" b="0" i="0" dirty="0" err="1" smtClean="0"/>
            <a:t>menulis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Naskah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Buku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untuk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diterbitkan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dalam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bentuk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Buku</a:t>
          </a:r>
          <a:r>
            <a:rPr lang="en-US" sz="2200" b="0" i="0" dirty="0" smtClean="0"/>
            <a:t>.</a:t>
          </a:r>
          <a:endParaRPr lang="en-US" sz="2200" dirty="0"/>
        </a:p>
      </dgm:t>
    </dgm:pt>
    <dgm:pt modelId="{33052A9A-11EA-4495-89B2-9840BF651FFA}" type="parTrans" cxnId="{0DD34FDE-27D2-4E00-938E-7227F96498F5}">
      <dgm:prSet/>
      <dgm:spPr/>
      <dgm:t>
        <a:bodyPr/>
        <a:lstStyle/>
        <a:p>
          <a:endParaRPr lang="en-US"/>
        </a:p>
      </dgm:t>
    </dgm:pt>
    <dgm:pt modelId="{E245B21E-C0B1-4E1A-8D84-B6FDC45C071C}" type="sibTrans" cxnId="{0DD34FDE-27D2-4E00-938E-7227F96498F5}">
      <dgm:prSet/>
      <dgm:spPr/>
      <dgm:t>
        <a:bodyPr/>
        <a:lstStyle/>
        <a:p>
          <a:endParaRPr lang="en-US"/>
        </a:p>
      </dgm:t>
    </dgm:pt>
    <dgm:pt modelId="{3CDA8998-26C1-4929-885A-451ED611B139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Penulisan</a:t>
          </a:r>
          <a:endParaRPr lang="en-US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627AD-8708-4FFD-95A8-D998AEE4818E}" type="parTrans" cxnId="{1C53E0F8-1CDB-4066-A621-419585B51841}">
      <dgm:prSet/>
      <dgm:spPr/>
      <dgm:t>
        <a:bodyPr/>
        <a:lstStyle/>
        <a:p>
          <a:endParaRPr lang="en-US"/>
        </a:p>
      </dgm:t>
    </dgm:pt>
    <dgm:pt modelId="{0DEAEC47-DE44-403D-9523-D3B49E704061}" type="sibTrans" cxnId="{1C53E0F8-1CDB-4066-A621-419585B51841}">
      <dgm:prSet/>
      <dgm:spPr/>
      <dgm:t>
        <a:bodyPr/>
        <a:lstStyle/>
        <a:p>
          <a:endParaRPr lang="en-US"/>
        </a:p>
      </dgm:t>
    </dgm:pt>
    <dgm:pt modelId="{583F8104-9B84-4489-B1B2-592CF537D429}">
      <dgm:prSet phldrT="[Text]" custT="1"/>
      <dgm:spPr/>
      <dgm:t>
        <a:bodyPr/>
        <a:lstStyle/>
        <a:p>
          <a:r>
            <a:rPr lang="en-US" sz="2000" b="0" i="0" dirty="0" smtClean="0"/>
            <a:t>6. </a:t>
          </a:r>
          <a:r>
            <a:rPr lang="en-US" sz="2000" b="0" i="0" dirty="0" err="1" smtClean="0"/>
            <a:t>Penulisan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adalah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penyusunan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Naskah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Buku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melalui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bahasa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tulisan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dan</a:t>
          </a:r>
          <a:r>
            <a:rPr lang="en-US" sz="2000" b="0" i="0" dirty="0" smtClean="0"/>
            <a:t>/</a:t>
          </a:r>
          <a:r>
            <a:rPr lang="en-US" sz="2000" b="0" i="0" dirty="0" err="1" smtClean="0"/>
            <a:t>atau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bahasa</a:t>
          </a:r>
          <a:r>
            <a:rPr lang="en-US" sz="2000" b="0" i="0" dirty="0" smtClean="0"/>
            <a:t> gambar6. </a:t>
          </a:r>
          <a:r>
            <a:rPr lang="en-US" sz="2000" b="0" i="0" dirty="0" err="1" smtClean="0"/>
            <a:t>Penulisan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adalah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penyusunan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Naskah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Buku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melalui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bahasa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tulisan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dan</a:t>
          </a:r>
          <a:r>
            <a:rPr lang="en-US" sz="2000" b="0" i="0" dirty="0" smtClean="0"/>
            <a:t>/</a:t>
          </a:r>
          <a:r>
            <a:rPr lang="en-US" sz="2000" b="0" i="0" dirty="0" err="1" smtClean="0"/>
            <a:t>atau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bahasa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gambar</a:t>
          </a:r>
          <a:endParaRPr lang="en-US" sz="2000" i="1" dirty="0"/>
        </a:p>
      </dgm:t>
    </dgm:pt>
    <dgm:pt modelId="{DB8F2393-B534-40F8-A712-66827DA06069}" type="parTrans" cxnId="{4E36435A-644C-4675-B906-A0FBE0E721E4}">
      <dgm:prSet/>
      <dgm:spPr/>
      <dgm:t>
        <a:bodyPr/>
        <a:lstStyle/>
        <a:p>
          <a:endParaRPr lang="en-US"/>
        </a:p>
      </dgm:t>
    </dgm:pt>
    <dgm:pt modelId="{702E6454-0820-40BC-8A49-5D3E1D19E6C8}" type="sibTrans" cxnId="{4E36435A-644C-4675-B906-A0FBE0E721E4}">
      <dgm:prSet/>
      <dgm:spPr/>
      <dgm:t>
        <a:bodyPr/>
        <a:lstStyle/>
        <a:p>
          <a:endParaRPr lang="en-US"/>
        </a:p>
      </dgm:t>
    </dgm:pt>
    <dgm:pt modelId="{56FF5E9C-82A0-41D8-B156-9536D908CDBF}" type="pres">
      <dgm:prSet presAssocID="{C1A3FF7E-4AA5-41CE-9E0E-25FC595DA1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2B1EDA-2A8F-4C06-84A5-2DE6D7661BFF}" type="pres">
      <dgm:prSet presAssocID="{3B1ECA62-360C-4A38-81EF-BE744617B044}" presName="linNode" presStyleCnt="0"/>
      <dgm:spPr/>
    </dgm:pt>
    <dgm:pt modelId="{F7F97143-637E-453D-A1F3-0D9D8DE2B26D}" type="pres">
      <dgm:prSet presAssocID="{3B1ECA62-360C-4A38-81EF-BE744617B04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7C7E1-5762-4E85-AE63-61414EF0220E}" type="pres">
      <dgm:prSet presAssocID="{3B1ECA62-360C-4A38-81EF-BE744617B04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074E6-80EF-414C-8814-50D0358DC420}" type="pres">
      <dgm:prSet presAssocID="{0B922560-EFF8-422A-AE08-E83DCA67C38D}" presName="sp" presStyleCnt="0"/>
      <dgm:spPr/>
    </dgm:pt>
    <dgm:pt modelId="{C97B8B23-8699-44B5-9F90-E4A8A1CBF2F9}" type="pres">
      <dgm:prSet presAssocID="{3CDA8998-26C1-4929-885A-451ED611B139}" presName="linNode" presStyleCnt="0"/>
      <dgm:spPr/>
    </dgm:pt>
    <dgm:pt modelId="{A2836C56-8A8F-4F62-935A-1905E01816F9}" type="pres">
      <dgm:prSet presAssocID="{3CDA8998-26C1-4929-885A-451ED611B13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54475-A473-4777-8FC2-B705EB5F81F1}" type="pres">
      <dgm:prSet presAssocID="{3CDA8998-26C1-4929-885A-451ED611B139}" presName="descendantText" presStyleLbl="alignAccFollowNode1" presStyleIdx="1" presStyleCnt="2" custLinFactNeighborY="-2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B3A410-ACA0-4795-91E5-8D36DBF6FF0C}" srcId="{C1A3FF7E-4AA5-41CE-9E0E-25FC595DA19C}" destId="{3B1ECA62-360C-4A38-81EF-BE744617B044}" srcOrd="0" destOrd="0" parTransId="{6380DE25-DF98-4BA1-ADB2-96E48E8CDD94}" sibTransId="{0B922560-EFF8-422A-AE08-E83DCA67C38D}"/>
    <dgm:cxn modelId="{1C53E0F8-1CDB-4066-A621-419585B51841}" srcId="{C1A3FF7E-4AA5-41CE-9E0E-25FC595DA19C}" destId="{3CDA8998-26C1-4929-885A-451ED611B139}" srcOrd="1" destOrd="0" parTransId="{0BB627AD-8708-4FFD-95A8-D998AEE4818E}" sibTransId="{0DEAEC47-DE44-403D-9523-D3B49E704061}"/>
    <dgm:cxn modelId="{4E36435A-644C-4675-B906-A0FBE0E721E4}" srcId="{3CDA8998-26C1-4929-885A-451ED611B139}" destId="{583F8104-9B84-4489-B1B2-592CF537D429}" srcOrd="0" destOrd="0" parTransId="{DB8F2393-B534-40F8-A712-66827DA06069}" sibTransId="{702E6454-0820-40BC-8A49-5D3E1D19E6C8}"/>
    <dgm:cxn modelId="{BC6A53AF-1472-43C7-8FC2-0D5A9F3F0500}" type="presOf" srcId="{3CDA8998-26C1-4929-885A-451ED611B139}" destId="{A2836C56-8A8F-4F62-935A-1905E01816F9}" srcOrd="0" destOrd="0" presId="urn:microsoft.com/office/officeart/2005/8/layout/vList5"/>
    <dgm:cxn modelId="{67F1F8FE-1C35-4E1D-99C5-957939E017ED}" type="presOf" srcId="{2CA0D201-CA29-485A-B4D5-745318D60AE5}" destId="{7BB7C7E1-5762-4E85-AE63-61414EF0220E}" srcOrd="0" destOrd="0" presId="urn:microsoft.com/office/officeart/2005/8/layout/vList5"/>
    <dgm:cxn modelId="{F8B98FC4-024A-4DB8-AB37-DF9FB78E70B7}" type="presOf" srcId="{C1A3FF7E-4AA5-41CE-9E0E-25FC595DA19C}" destId="{56FF5E9C-82A0-41D8-B156-9536D908CDBF}" srcOrd="0" destOrd="0" presId="urn:microsoft.com/office/officeart/2005/8/layout/vList5"/>
    <dgm:cxn modelId="{FB152250-90D5-45F7-8641-B2F572384FCB}" type="presOf" srcId="{3B1ECA62-360C-4A38-81EF-BE744617B044}" destId="{F7F97143-637E-453D-A1F3-0D9D8DE2B26D}" srcOrd="0" destOrd="0" presId="urn:microsoft.com/office/officeart/2005/8/layout/vList5"/>
    <dgm:cxn modelId="{0DD34FDE-27D2-4E00-938E-7227F96498F5}" srcId="{3B1ECA62-360C-4A38-81EF-BE744617B044}" destId="{2CA0D201-CA29-485A-B4D5-745318D60AE5}" srcOrd="0" destOrd="0" parTransId="{33052A9A-11EA-4495-89B2-9840BF651FFA}" sibTransId="{E245B21E-C0B1-4E1A-8D84-B6FDC45C071C}"/>
    <dgm:cxn modelId="{639C60EA-CCF1-4F7D-9138-1D5ABD8387EA}" type="presOf" srcId="{583F8104-9B84-4489-B1B2-592CF537D429}" destId="{23054475-A473-4777-8FC2-B705EB5F81F1}" srcOrd="0" destOrd="0" presId="urn:microsoft.com/office/officeart/2005/8/layout/vList5"/>
    <dgm:cxn modelId="{517B2AEB-A5F9-4EE6-979F-30258BE93B1E}" type="presParOf" srcId="{56FF5E9C-82A0-41D8-B156-9536D908CDBF}" destId="{AA2B1EDA-2A8F-4C06-84A5-2DE6D7661BFF}" srcOrd="0" destOrd="0" presId="urn:microsoft.com/office/officeart/2005/8/layout/vList5"/>
    <dgm:cxn modelId="{4CFFFAFD-3AC3-4ECD-AA46-1B26F44067B0}" type="presParOf" srcId="{AA2B1EDA-2A8F-4C06-84A5-2DE6D7661BFF}" destId="{F7F97143-637E-453D-A1F3-0D9D8DE2B26D}" srcOrd="0" destOrd="0" presId="urn:microsoft.com/office/officeart/2005/8/layout/vList5"/>
    <dgm:cxn modelId="{DB48E566-0FB5-4407-9682-8A6630796422}" type="presParOf" srcId="{AA2B1EDA-2A8F-4C06-84A5-2DE6D7661BFF}" destId="{7BB7C7E1-5762-4E85-AE63-61414EF0220E}" srcOrd="1" destOrd="0" presId="urn:microsoft.com/office/officeart/2005/8/layout/vList5"/>
    <dgm:cxn modelId="{A2A068AF-1CD5-4C3A-81D0-5C31045D7516}" type="presParOf" srcId="{56FF5E9C-82A0-41D8-B156-9536D908CDBF}" destId="{33C074E6-80EF-414C-8814-50D0358DC420}" srcOrd="1" destOrd="0" presId="urn:microsoft.com/office/officeart/2005/8/layout/vList5"/>
    <dgm:cxn modelId="{01A81388-32D6-4333-9EA2-61146347EA24}" type="presParOf" srcId="{56FF5E9C-82A0-41D8-B156-9536D908CDBF}" destId="{C97B8B23-8699-44B5-9F90-E4A8A1CBF2F9}" srcOrd="2" destOrd="0" presId="urn:microsoft.com/office/officeart/2005/8/layout/vList5"/>
    <dgm:cxn modelId="{B45989BE-C893-4103-A63B-CEB2FE2517D5}" type="presParOf" srcId="{C97B8B23-8699-44B5-9F90-E4A8A1CBF2F9}" destId="{A2836C56-8A8F-4F62-935A-1905E01816F9}" srcOrd="0" destOrd="0" presId="urn:microsoft.com/office/officeart/2005/8/layout/vList5"/>
    <dgm:cxn modelId="{748A2CAF-5224-43F9-85FC-0636052742D4}" type="presParOf" srcId="{C97B8B23-8699-44B5-9F90-E4A8A1CBF2F9}" destId="{23054475-A473-4777-8FC2-B705EB5F81F1}" srcOrd="1" destOrd="0" presId="urn:microsoft.com/office/officeart/2005/8/layout/vList5"/>
  </dgm:cxnLst>
  <dgm:bg>
    <a:effectLst>
      <a:innerShdw blurRad="63500" dist="50800" dir="27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A3FF7E-4AA5-41CE-9E0E-25FC595DA1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1ECA62-360C-4A38-81EF-BE744617B044}">
      <dgm:prSet phldrT="[Text]"/>
      <dgm:spPr/>
      <dgm:t>
        <a:bodyPr/>
        <a:lstStyle/>
        <a:p>
          <a:r>
            <a:rPr lang="en-ID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Penerbit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80DE25-DF98-4BA1-ADB2-96E48E8CDD94}" type="parTrans" cxnId="{ACB3A410-ACA0-4795-91E5-8D36DBF6FF0C}">
      <dgm:prSet/>
      <dgm:spPr/>
      <dgm:t>
        <a:bodyPr/>
        <a:lstStyle/>
        <a:p>
          <a:endParaRPr lang="en-US"/>
        </a:p>
      </dgm:t>
    </dgm:pt>
    <dgm:pt modelId="{0B922560-EFF8-422A-AE08-E83DCA67C38D}" type="sibTrans" cxnId="{ACB3A410-ACA0-4795-91E5-8D36DBF6FF0C}">
      <dgm:prSet/>
      <dgm:spPr/>
      <dgm:t>
        <a:bodyPr/>
        <a:lstStyle/>
        <a:p>
          <a:endParaRPr lang="en-US"/>
        </a:p>
      </dgm:t>
    </dgm:pt>
    <dgm:pt modelId="{2CA0D201-CA29-485A-B4D5-745318D60AE5}">
      <dgm:prSet phldrT="[Text]" custT="1"/>
      <dgm:spPr/>
      <dgm:t>
        <a:bodyPr/>
        <a:lstStyle/>
        <a:p>
          <a:r>
            <a:rPr lang="en-US" sz="2200" b="0" i="0" dirty="0" smtClean="0"/>
            <a:t>20. </a:t>
          </a:r>
          <a:r>
            <a:rPr lang="en-US" sz="2200" b="0" i="0" dirty="0" err="1" smtClean="0"/>
            <a:t>Penerbit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adalah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lembaga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pemerintah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atau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lembaga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swasta</a:t>
          </a:r>
          <a:r>
            <a:rPr lang="en-US" sz="2200" b="0" i="0" dirty="0" smtClean="0"/>
            <a:t> yang </a:t>
          </a:r>
          <a:r>
            <a:rPr lang="en-US" sz="2200" b="0" i="0" dirty="0" err="1" smtClean="0"/>
            <a:t>menyelenggarakan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kegiatan</a:t>
          </a:r>
          <a:r>
            <a:rPr lang="en-US" sz="2200" dirty="0" smtClean="0"/>
            <a:t/>
          </a:r>
          <a:br>
            <a:rPr lang="en-US" sz="2200" dirty="0" smtClean="0"/>
          </a:br>
          <a:r>
            <a:rPr lang="en-US" sz="2200" b="0" i="0" dirty="0" err="1" smtClean="0"/>
            <a:t>penerbitan</a:t>
          </a:r>
          <a:r>
            <a:rPr lang="en-US" sz="2200" b="0" i="0" dirty="0" smtClean="0"/>
            <a:t> </a:t>
          </a:r>
          <a:r>
            <a:rPr lang="en-US" sz="2200" b="0" i="0" dirty="0" err="1" smtClean="0"/>
            <a:t>Buku</a:t>
          </a:r>
          <a:r>
            <a:rPr lang="en-US" sz="2200" b="0" i="0" dirty="0" smtClean="0"/>
            <a:t>.</a:t>
          </a:r>
          <a:endParaRPr lang="en-US" sz="2200" dirty="0"/>
        </a:p>
      </dgm:t>
    </dgm:pt>
    <dgm:pt modelId="{33052A9A-11EA-4495-89B2-9840BF651FFA}" type="parTrans" cxnId="{0DD34FDE-27D2-4E00-938E-7227F96498F5}">
      <dgm:prSet/>
      <dgm:spPr/>
      <dgm:t>
        <a:bodyPr/>
        <a:lstStyle/>
        <a:p>
          <a:endParaRPr lang="en-US"/>
        </a:p>
      </dgm:t>
    </dgm:pt>
    <dgm:pt modelId="{E245B21E-C0B1-4E1A-8D84-B6FDC45C071C}" type="sibTrans" cxnId="{0DD34FDE-27D2-4E00-938E-7227F96498F5}">
      <dgm:prSet/>
      <dgm:spPr/>
      <dgm:t>
        <a:bodyPr/>
        <a:lstStyle/>
        <a:p>
          <a:endParaRPr lang="en-US"/>
        </a:p>
      </dgm:t>
    </dgm:pt>
    <dgm:pt modelId="{3CDA8998-26C1-4929-885A-451ED611B139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Penerbitan</a:t>
          </a:r>
          <a:endParaRPr lang="en-US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627AD-8708-4FFD-95A8-D998AEE4818E}" type="parTrans" cxnId="{1C53E0F8-1CDB-4066-A621-419585B51841}">
      <dgm:prSet/>
      <dgm:spPr/>
      <dgm:t>
        <a:bodyPr/>
        <a:lstStyle/>
        <a:p>
          <a:endParaRPr lang="en-US"/>
        </a:p>
      </dgm:t>
    </dgm:pt>
    <dgm:pt modelId="{0DEAEC47-DE44-403D-9523-D3B49E704061}" type="sibTrans" cxnId="{1C53E0F8-1CDB-4066-A621-419585B51841}">
      <dgm:prSet/>
      <dgm:spPr/>
      <dgm:t>
        <a:bodyPr/>
        <a:lstStyle/>
        <a:p>
          <a:endParaRPr lang="en-US"/>
        </a:p>
      </dgm:t>
    </dgm:pt>
    <dgm:pt modelId="{583F8104-9B84-4489-B1B2-592CF537D429}">
      <dgm:prSet phldrT="[Text]" custT="1"/>
      <dgm:spPr/>
      <dgm:t>
        <a:bodyPr/>
        <a:lstStyle/>
        <a:p>
          <a:r>
            <a:rPr lang="en-US" sz="2000" b="0" i="0" dirty="0" smtClean="0"/>
            <a:t>21. </a:t>
          </a:r>
          <a:r>
            <a:rPr lang="en-US" sz="2000" b="0" i="0" dirty="0" err="1" smtClean="0"/>
            <a:t>Penerbitan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adalah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seluruh</a:t>
          </a:r>
          <a:r>
            <a:rPr lang="en-US" sz="2000" b="0" i="0" dirty="0" smtClean="0"/>
            <a:t> proses </a:t>
          </a:r>
          <a:r>
            <a:rPr lang="en-US" sz="2000" b="0" i="0" dirty="0" err="1" smtClean="0"/>
            <a:t>kegiatan</a:t>
          </a:r>
          <a:r>
            <a:rPr lang="en-US" sz="2000" b="0" i="0" dirty="0" smtClean="0"/>
            <a:t> yang </a:t>
          </a:r>
          <a:r>
            <a:rPr lang="en-US" sz="2000" b="0" i="0" dirty="0" err="1" smtClean="0"/>
            <a:t>dimulai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dari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pengeditan</a:t>
          </a:r>
          <a:r>
            <a:rPr lang="en-US" sz="2000" b="0" i="0" dirty="0" smtClean="0"/>
            <a:t>, </a:t>
          </a:r>
          <a:r>
            <a:rPr lang="en-US" sz="2000" b="0" i="0" dirty="0" err="1" smtClean="0"/>
            <a:t>pengilustrasian</a:t>
          </a:r>
          <a:r>
            <a:rPr lang="en-US" sz="2000" b="0" i="0" dirty="0" smtClean="0"/>
            <a:t>, </a:t>
          </a:r>
          <a:r>
            <a:rPr lang="en-US" sz="2000" b="0" i="0" dirty="0" err="1" smtClean="0"/>
            <a:t>dan</a:t>
          </a:r>
          <a:r>
            <a:rPr lang="en-US" sz="2000" dirty="0" smtClean="0"/>
            <a:t/>
          </a:r>
          <a:br>
            <a:rPr lang="en-US" sz="2000" dirty="0" smtClean="0"/>
          </a:br>
          <a:r>
            <a:rPr lang="en-US" sz="2000" b="0" i="0" dirty="0" err="1" smtClean="0"/>
            <a:t>pendesainan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Buku</a:t>
          </a:r>
          <a:r>
            <a:rPr lang="en-US" sz="2000" b="0" i="0" dirty="0" smtClean="0"/>
            <a:t>.</a:t>
          </a:r>
          <a:endParaRPr lang="en-US" sz="2000" i="1" dirty="0"/>
        </a:p>
      </dgm:t>
    </dgm:pt>
    <dgm:pt modelId="{DB8F2393-B534-40F8-A712-66827DA06069}" type="parTrans" cxnId="{4E36435A-644C-4675-B906-A0FBE0E721E4}">
      <dgm:prSet/>
      <dgm:spPr/>
      <dgm:t>
        <a:bodyPr/>
        <a:lstStyle/>
        <a:p>
          <a:endParaRPr lang="en-US"/>
        </a:p>
      </dgm:t>
    </dgm:pt>
    <dgm:pt modelId="{702E6454-0820-40BC-8A49-5D3E1D19E6C8}" type="sibTrans" cxnId="{4E36435A-644C-4675-B906-A0FBE0E721E4}">
      <dgm:prSet/>
      <dgm:spPr/>
      <dgm:t>
        <a:bodyPr/>
        <a:lstStyle/>
        <a:p>
          <a:endParaRPr lang="en-US"/>
        </a:p>
      </dgm:t>
    </dgm:pt>
    <dgm:pt modelId="{56FF5E9C-82A0-41D8-B156-9536D908CDBF}" type="pres">
      <dgm:prSet presAssocID="{C1A3FF7E-4AA5-41CE-9E0E-25FC595DA1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2B1EDA-2A8F-4C06-84A5-2DE6D7661BFF}" type="pres">
      <dgm:prSet presAssocID="{3B1ECA62-360C-4A38-81EF-BE744617B044}" presName="linNode" presStyleCnt="0"/>
      <dgm:spPr/>
    </dgm:pt>
    <dgm:pt modelId="{F7F97143-637E-453D-A1F3-0D9D8DE2B26D}" type="pres">
      <dgm:prSet presAssocID="{3B1ECA62-360C-4A38-81EF-BE744617B04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7C7E1-5762-4E85-AE63-61414EF0220E}" type="pres">
      <dgm:prSet presAssocID="{3B1ECA62-360C-4A38-81EF-BE744617B04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074E6-80EF-414C-8814-50D0358DC420}" type="pres">
      <dgm:prSet presAssocID="{0B922560-EFF8-422A-AE08-E83DCA67C38D}" presName="sp" presStyleCnt="0"/>
      <dgm:spPr/>
    </dgm:pt>
    <dgm:pt modelId="{C97B8B23-8699-44B5-9F90-E4A8A1CBF2F9}" type="pres">
      <dgm:prSet presAssocID="{3CDA8998-26C1-4929-885A-451ED611B139}" presName="linNode" presStyleCnt="0"/>
      <dgm:spPr/>
    </dgm:pt>
    <dgm:pt modelId="{A2836C56-8A8F-4F62-935A-1905E01816F9}" type="pres">
      <dgm:prSet presAssocID="{3CDA8998-26C1-4929-885A-451ED611B13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54475-A473-4777-8FC2-B705EB5F81F1}" type="pres">
      <dgm:prSet presAssocID="{3CDA8998-26C1-4929-885A-451ED611B139}" presName="descendantText" presStyleLbl="alignAccFollowNode1" presStyleIdx="1" presStyleCnt="2" custLinFactNeighborY="-2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B3A410-ACA0-4795-91E5-8D36DBF6FF0C}" srcId="{C1A3FF7E-4AA5-41CE-9E0E-25FC595DA19C}" destId="{3B1ECA62-360C-4A38-81EF-BE744617B044}" srcOrd="0" destOrd="0" parTransId="{6380DE25-DF98-4BA1-ADB2-96E48E8CDD94}" sibTransId="{0B922560-EFF8-422A-AE08-E83DCA67C38D}"/>
    <dgm:cxn modelId="{411B8234-1F13-407D-8A2B-A4A5AECE3239}" type="presOf" srcId="{2CA0D201-CA29-485A-B4D5-745318D60AE5}" destId="{7BB7C7E1-5762-4E85-AE63-61414EF0220E}" srcOrd="0" destOrd="0" presId="urn:microsoft.com/office/officeart/2005/8/layout/vList5"/>
    <dgm:cxn modelId="{7A19E64A-3EA2-4B32-B81F-0591FD9C59D6}" type="presOf" srcId="{583F8104-9B84-4489-B1B2-592CF537D429}" destId="{23054475-A473-4777-8FC2-B705EB5F81F1}" srcOrd="0" destOrd="0" presId="urn:microsoft.com/office/officeart/2005/8/layout/vList5"/>
    <dgm:cxn modelId="{B1856604-2CA0-464A-9B12-D3D6480C59EC}" type="presOf" srcId="{3B1ECA62-360C-4A38-81EF-BE744617B044}" destId="{F7F97143-637E-453D-A1F3-0D9D8DE2B26D}" srcOrd="0" destOrd="0" presId="urn:microsoft.com/office/officeart/2005/8/layout/vList5"/>
    <dgm:cxn modelId="{1C53E0F8-1CDB-4066-A621-419585B51841}" srcId="{C1A3FF7E-4AA5-41CE-9E0E-25FC595DA19C}" destId="{3CDA8998-26C1-4929-885A-451ED611B139}" srcOrd="1" destOrd="0" parTransId="{0BB627AD-8708-4FFD-95A8-D998AEE4818E}" sibTransId="{0DEAEC47-DE44-403D-9523-D3B49E704061}"/>
    <dgm:cxn modelId="{4E36435A-644C-4675-B906-A0FBE0E721E4}" srcId="{3CDA8998-26C1-4929-885A-451ED611B139}" destId="{583F8104-9B84-4489-B1B2-592CF537D429}" srcOrd="0" destOrd="0" parTransId="{DB8F2393-B534-40F8-A712-66827DA06069}" sibTransId="{702E6454-0820-40BC-8A49-5D3E1D19E6C8}"/>
    <dgm:cxn modelId="{F153ED48-2FDB-4CD2-A14A-296FABC41C35}" type="presOf" srcId="{C1A3FF7E-4AA5-41CE-9E0E-25FC595DA19C}" destId="{56FF5E9C-82A0-41D8-B156-9536D908CDBF}" srcOrd="0" destOrd="0" presId="urn:microsoft.com/office/officeart/2005/8/layout/vList5"/>
    <dgm:cxn modelId="{0DD34FDE-27D2-4E00-938E-7227F96498F5}" srcId="{3B1ECA62-360C-4A38-81EF-BE744617B044}" destId="{2CA0D201-CA29-485A-B4D5-745318D60AE5}" srcOrd="0" destOrd="0" parTransId="{33052A9A-11EA-4495-89B2-9840BF651FFA}" sibTransId="{E245B21E-C0B1-4E1A-8D84-B6FDC45C071C}"/>
    <dgm:cxn modelId="{F7A930C6-D5E1-4DB3-899B-9F4C77BA2D9B}" type="presOf" srcId="{3CDA8998-26C1-4929-885A-451ED611B139}" destId="{A2836C56-8A8F-4F62-935A-1905E01816F9}" srcOrd="0" destOrd="0" presId="urn:microsoft.com/office/officeart/2005/8/layout/vList5"/>
    <dgm:cxn modelId="{C1996786-4A7F-4EB0-BFA5-0FFB007A9C3D}" type="presParOf" srcId="{56FF5E9C-82A0-41D8-B156-9536D908CDBF}" destId="{AA2B1EDA-2A8F-4C06-84A5-2DE6D7661BFF}" srcOrd="0" destOrd="0" presId="urn:microsoft.com/office/officeart/2005/8/layout/vList5"/>
    <dgm:cxn modelId="{5A142970-42D2-406F-98BC-EDAA66217606}" type="presParOf" srcId="{AA2B1EDA-2A8F-4C06-84A5-2DE6D7661BFF}" destId="{F7F97143-637E-453D-A1F3-0D9D8DE2B26D}" srcOrd="0" destOrd="0" presId="urn:microsoft.com/office/officeart/2005/8/layout/vList5"/>
    <dgm:cxn modelId="{251E35AD-A0DE-4C43-A652-88CE57A31FC0}" type="presParOf" srcId="{AA2B1EDA-2A8F-4C06-84A5-2DE6D7661BFF}" destId="{7BB7C7E1-5762-4E85-AE63-61414EF0220E}" srcOrd="1" destOrd="0" presId="urn:microsoft.com/office/officeart/2005/8/layout/vList5"/>
    <dgm:cxn modelId="{D6EB60CD-15AF-4056-8278-12CA363FA34D}" type="presParOf" srcId="{56FF5E9C-82A0-41D8-B156-9536D908CDBF}" destId="{33C074E6-80EF-414C-8814-50D0358DC420}" srcOrd="1" destOrd="0" presId="urn:microsoft.com/office/officeart/2005/8/layout/vList5"/>
    <dgm:cxn modelId="{0CF25C73-B68C-49AD-A410-AEEB52E2BF29}" type="presParOf" srcId="{56FF5E9C-82A0-41D8-B156-9536D908CDBF}" destId="{C97B8B23-8699-44B5-9F90-E4A8A1CBF2F9}" srcOrd="2" destOrd="0" presId="urn:microsoft.com/office/officeart/2005/8/layout/vList5"/>
    <dgm:cxn modelId="{2ECF636C-FE8D-4CFC-A0A1-D6A6050F79CB}" type="presParOf" srcId="{C97B8B23-8699-44B5-9F90-E4A8A1CBF2F9}" destId="{A2836C56-8A8F-4F62-935A-1905E01816F9}" srcOrd="0" destOrd="0" presId="urn:microsoft.com/office/officeart/2005/8/layout/vList5"/>
    <dgm:cxn modelId="{F95247C8-2285-4B47-966B-B2712069A8B4}" type="presParOf" srcId="{C97B8B23-8699-44B5-9F90-E4A8A1CBF2F9}" destId="{23054475-A473-4777-8FC2-B705EB5F81F1}" srcOrd="1" destOrd="0" presId="urn:microsoft.com/office/officeart/2005/8/layout/vList5"/>
  </dgm:cxnLst>
  <dgm:bg>
    <a:effectLst>
      <a:innerShdw blurRad="63500" dist="50800" dir="27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A3FF7E-4AA5-41CE-9E0E-25FC595DA1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1ECA62-360C-4A38-81EF-BE744617B044}">
      <dgm:prSet phldrT="[Text]"/>
      <dgm:spPr/>
      <dgm:t>
        <a:bodyPr/>
        <a:lstStyle/>
        <a:p>
          <a:r>
            <a:rPr lang="en-ID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</a:t>
          </a:r>
          <a:r>
            <a:rPr lang="en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Penulis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80DE25-DF98-4BA1-ADB2-96E48E8CDD94}" type="parTrans" cxnId="{ACB3A410-ACA0-4795-91E5-8D36DBF6FF0C}">
      <dgm:prSet/>
      <dgm:spPr/>
      <dgm:t>
        <a:bodyPr/>
        <a:lstStyle/>
        <a:p>
          <a:endParaRPr lang="en-US"/>
        </a:p>
      </dgm:t>
    </dgm:pt>
    <dgm:pt modelId="{0B922560-EFF8-422A-AE08-E83DCA67C38D}" type="sibTrans" cxnId="{ACB3A410-ACA0-4795-91E5-8D36DBF6FF0C}">
      <dgm:prSet/>
      <dgm:spPr/>
      <dgm:t>
        <a:bodyPr/>
        <a:lstStyle/>
        <a:p>
          <a:endParaRPr lang="en-US"/>
        </a:p>
      </dgm:t>
    </dgm:pt>
    <dgm:pt modelId="{2CA0D201-CA29-485A-B4D5-745318D60AE5}">
      <dgm:prSet phldrT="[Text]" custT="1"/>
      <dgm:spPr/>
      <dgm:t>
        <a:bodyPr/>
        <a:lstStyle/>
        <a:p>
          <a:pPr marL="180975" indent="-180975"/>
          <a:r>
            <a:rPr lang="en-US" sz="2400" b="0" dirty="0" smtClean="0"/>
            <a:t>a. </a:t>
          </a:r>
          <a:r>
            <a:rPr lang="en-US" sz="2400" b="0" dirty="0" err="1" smtClean="0"/>
            <a:t>memiliki</a:t>
          </a:r>
          <a:r>
            <a:rPr lang="en-US" sz="2400" b="0" dirty="0" smtClean="0"/>
            <a:t> </a:t>
          </a:r>
          <a:r>
            <a:rPr lang="en-US" sz="2400" b="0" dirty="0" err="1" smtClean="0"/>
            <a:t>hak</a:t>
          </a:r>
          <a:r>
            <a:rPr lang="en-US" sz="2400" b="0" dirty="0" smtClean="0"/>
            <a:t> </a:t>
          </a:r>
          <a:r>
            <a:rPr lang="en-US" sz="2400" b="0" dirty="0" err="1" smtClean="0"/>
            <a:t>cipta</a:t>
          </a:r>
          <a:r>
            <a:rPr lang="en-US" sz="2400" b="0" dirty="0" smtClean="0"/>
            <a:t> </a:t>
          </a:r>
          <a:r>
            <a:rPr lang="en-US" sz="2400" b="0" dirty="0" err="1" smtClean="0"/>
            <a:t>atas</a:t>
          </a:r>
          <a:r>
            <a:rPr lang="en-US" sz="2400" b="0" dirty="0" smtClean="0"/>
            <a:t> </a:t>
          </a:r>
          <a:r>
            <a:rPr lang="en-US" sz="2400" b="0" dirty="0" err="1" smtClean="0"/>
            <a:t>naskah</a:t>
          </a:r>
          <a:r>
            <a:rPr lang="en-US" sz="2400" b="0" dirty="0" smtClean="0"/>
            <a:t> </a:t>
          </a:r>
          <a:r>
            <a:rPr lang="en-US" sz="2400" b="0" dirty="0" err="1" smtClean="0"/>
            <a:t>tulisannya</a:t>
          </a:r>
          <a:r>
            <a:rPr lang="en-US" sz="2400" b="0" dirty="0" smtClean="0"/>
            <a:t>;</a:t>
          </a:r>
          <a:endParaRPr lang="en-US" sz="2400" b="0" dirty="0"/>
        </a:p>
      </dgm:t>
    </dgm:pt>
    <dgm:pt modelId="{33052A9A-11EA-4495-89B2-9840BF651FFA}" type="parTrans" cxnId="{0DD34FDE-27D2-4E00-938E-7227F96498F5}">
      <dgm:prSet/>
      <dgm:spPr/>
      <dgm:t>
        <a:bodyPr/>
        <a:lstStyle/>
        <a:p>
          <a:endParaRPr lang="en-US"/>
        </a:p>
      </dgm:t>
    </dgm:pt>
    <dgm:pt modelId="{E245B21E-C0B1-4E1A-8D84-B6FDC45C071C}" type="sibTrans" cxnId="{0DD34FDE-27D2-4E00-938E-7227F96498F5}">
      <dgm:prSet/>
      <dgm:spPr/>
      <dgm:t>
        <a:bodyPr/>
        <a:lstStyle/>
        <a:p>
          <a:endParaRPr lang="en-US"/>
        </a:p>
      </dgm:t>
    </dgm:pt>
    <dgm:pt modelId="{0738F6A8-BC20-4A59-A2B5-C46D6537F89A}">
      <dgm:prSet phldrT="[Text]" custT="1"/>
      <dgm:spPr/>
      <dgm:t>
        <a:bodyPr/>
        <a:lstStyle/>
        <a:p>
          <a:pPr marL="180975" indent="-180975"/>
          <a:r>
            <a:rPr lang="en-US" sz="2400" b="0" dirty="0" smtClean="0"/>
            <a:t>b. </a:t>
          </a:r>
          <a:r>
            <a:rPr lang="en-US" sz="2400" b="0" dirty="0" err="1" smtClean="0"/>
            <a:t>mengalihkan</a:t>
          </a:r>
          <a:r>
            <a:rPr lang="en-US" sz="2400" b="0" dirty="0" smtClean="0"/>
            <a:t> </a:t>
          </a:r>
          <a:r>
            <a:rPr lang="en-US" sz="2400" b="0" dirty="0" err="1" smtClean="0"/>
            <a:t>hak</a:t>
          </a:r>
          <a:r>
            <a:rPr lang="en-US" sz="2400" b="0" dirty="0" smtClean="0"/>
            <a:t> </a:t>
          </a:r>
          <a:r>
            <a:rPr lang="en-US" sz="2400" b="0" dirty="0" err="1" smtClean="0"/>
            <a:t>cipta</a:t>
          </a:r>
          <a:r>
            <a:rPr lang="en-US" sz="2400" b="0" dirty="0" smtClean="0"/>
            <a:t> </a:t>
          </a:r>
          <a:r>
            <a:rPr lang="en-US" sz="2400" b="0" dirty="0" err="1" smtClean="0"/>
            <a:t>atas</a:t>
          </a:r>
          <a:r>
            <a:rPr lang="en-US" sz="2400" b="0" dirty="0" smtClean="0"/>
            <a:t> </a:t>
          </a:r>
          <a:r>
            <a:rPr lang="en-US" sz="2400" b="0" dirty="0" err="1" smtClean="0"/>
            <a:t>Naskah</a:t>
          </a:r>
          <a:r>
            <a:rPr lang="en-US" sz="2400" b="0" dirty="0" smtClean="0"/>
            <a:t> </a:t>
          </a:r>
          <a:r>
            <a:rPr lang="en-US" sz="2400" b="0" dirty="0" err="1" smtClean="0"/>
            <a:t>Buku</a:t>
          </a:r>
          <a:r>
            <a:rPr lang="en-US" sz="2400" b="0" dirty="0" smtClean="0"/>
            <a:t> </a:t>
          </a:r>
          <a:r>
            <a:rPr lang="en-US" sz="2400" b="0" dirty="0" err="1" smtClean="0"/>
            <a:t>karangan</a:t>
          </a:r>
          <a:r>
            <a:rPr lang="en-US" sz="2400" b="0" dirty="0" smtClean="0"/>
            <a:t> </a:t>
          </a:r>
          <a:r>
            <a:rPr lang="en-US" sz="2400" b="0" dirty="0" err="1" smtClean="0"/>
            <a:t>atau</a:t>
          </a:r>
          <a:r>
            <a:rPr lang="en-US" sz="2400" b="0" dirty="0" smtClean="0"/>
            <a:t> </a:t>
          </a:r>
          <a:r>
            <a:rPr lang="en-US" sz="2400" b="0" dirty="0" err="1" smtClean="0"/>
            <a:t>tulisan</a:t>
          </a:r>
          <a:r>
            <a:rPr lang="en-US" sz="2400" b="0" dirty="0" smtClean="0"/>
            <a:t> yang </a:t>
          </a:r>
          <a:r>
            <a:rPr lang="en-US" sz="2400" b="0" dirty="0" err="1" smtClean="0"/>
            <a:t>dimiliki</a:t>
          </a:r>
          <a:r>
            <a:rPr lang="en-US" sz="2400" b="0" dirty="0" smtClean="0"/>
            <a:t>;</a:t>
          </a:r>
          <a:endParaRPr lang="en-US" sz="2400" b="0" dirty="0"/>
        </a:p>
      </dgm:t>
    </dgm:pt>
    <dgm:pt modelId="{8C7B32EE-B4D7-4D77-A4BE-FC1E05118F01}" type="parTrans" cxnId="{485BE2B4-81F7-4FCE-95ED-D8BC5858F303}">
      <dgm:prSet/>
      <dgm:spPr/>
      <dgm:t>
        <a:bodyPr/>
        <a:lstStyle/>
        <a:p>
          <a:endParaRPr lang="en-US"/>
        </a:p>
      </dgm:t>
    </dgm:pt>
    <dgm:pt modelId="{EBF00460-F019-4336-B00A-8F2A5B5E7DC8}" type="sibTrans" cxnId="{485BE2B4-81F7-4FCE-95ED-D8BC5858F303}">
      <dgm:prSet/>
      <dgm:spPr/>
      <dgm:t>
        <a:bodyPr/>
        <a:lstStyle/>
        <a:p>
          <a:endParaRPr lang="en-US"/>
        </a:p>
      </dgm:t>
    </dgm:pt>
    <dgm:pt modelId="{846EA903-FEDC-4CC8-BED8-7C67DC312899}">
      <dgm:prSet phldrT="[Text]" custT="1"/>
      <dgm:spPr/>
      <dgm:t>
        <a:bodyPr/>
        <a:lstStyle/>
        <a:p>
          <a:pPr marL="180975" indent="-180975"/>
          <a:r>
            <a:rPr lang="en-US" sz="2400" b="0" dirty="0" smtClean="0"/>
            <a:t>c. </a:t>
          </a:r>
          <a:r>
            <a:rPr lang="en-US" sz="2400" b="0" dirty="0" err="1" smtClean="0"/>
            <a:t>memperoleh</a:t>
          </a:r>
          <a:r>
            <a:rPr lang="en-US" sz="2400" b="0" dirty="0" smtClean="0"/>
            <a:t> data </a:t>
          </a:r>
          <a:r>
            <a:rPr lang="en-US" sz="2400" b="0" dirty="0" err="1" smtClean="0"/>
            <a:t>dan</a:t>
          </a:r>
          <a:r>
            <a:rPr lang="en-US" sz="2400" b="0" dirty="0" smtClean="0"/>
            <a:t> </a:t>
          </a:r>
          <a:r>
            <a:rPr lang="en-US" sz="2400" b="0" dirty="0" err="1" smtClean="0"/>
            <a:t>informasi</a:t>
          </a:r>
          <a:r>
            <a:rPr lang="en-US" sz="2400" b="0" dirty="0" smtClean="0"/>
            <a:t> </a:t>
          </a:r>
          <a:r>
            <a:rPr lang="en-US" sz="2400" b="0" dirty="0" err="1" smtClean="0"/>
            <a:t>tiras</a:t>
          </a:r>
          <a:r>
            <a:rPr lang="en-US" sz="2400" b="0" dirty="0" smtClean="0"/>
            <a:t> </a:t>
          </a:r>
          <a:r>
            <a:rPr lang="en-US" sz="2400" b="0" dirty="0" err="1" smtClean="0"/>
            <a:t>Buku</a:t>
          </a:r>
          <a:r>
            <a:rPr lang="en-US" sz="2400" b="0" dirty="0" smtClean="0"/>
            <a:t> </a:t>
          </a:r>
          <a:r>
            <a:rPr lang="en-US" sz="2400" b="0" dirty="0" err="1" smtClean="0"/>
            <a:t>dan</a:t>
          </a:r>
          <a:r>
            <a:rPr lang="en-US" sz="2400" b="0" dirty="0" smtClean="0"/>
            <a:t> </a:t>
          </a:r>
          <a:r>
            <a:rPr lang="en-US" sz="2400" b="0" dirty="0" err="1" smtClean="0"/>
            <a:t>penjualan</a:t>
          </a:r>
          <a:r>
            <a:rPr lang="en-US" sz="2400" b="0" dirty="0" smtClean="0"/>
            <a:t> </a:t>
          </a:r>
          <a:r>
            <a:rPr lang="en-US" sz="2400" b="0" dirty="0" err="1" smtClean="0"/>
            <a:t>Buku</a:t>
          </a:r>
          <a:r>
            <a:rPr lang="en-US" sz="2400" b="0" dirty="0" smtClean="0"/>
            <a:t> </a:t>
          </a:r>
          <a:r>
            <a:rPr lang="en-US" sz="2400" b="0" dirty="0" err="1" smtClean="0"/>
            <a:t>secara</a:t>
          </a:r>
          <a:r>
            <a:rPr lang="en-US" sz="2400" b="0" dirty="0" smtClean="0"/>
            <a:t> </a:t>
          </a:r>
          <a:r>
            <a:rPr lang="en-US" sz="2400" b="0" dirty="0" err="1" smtClean="0"/>
            <a:t>periodik</a:t>
          </a:r>
          <a:r>
            <a:rPr lang="en-US" sz="2400" b="0" dirty="0" smtClean="0"/>
            <a:t> </a:t>
          </a:r>
          <a:r>
            <a:rPr lang="en-US" sz="2400" b="0" dirty="0" err="1" smtClean="0"/>
            <a:t>dari</a:t>
          </a:r>
          <a:r>
            <a:rPr lang="en-US" sz="2400" b="0" dirty="0" smtClean="0"/>
            <a:t> </a:t>
          </a:r>
          <a:r>
            <a:rPr lang="en-US" sz="2400" b="0" dirty="0" err="1" smtClean="0"/>
            <a:t>Penerbit</a:t>
          </a:r>
          <a:r>
            <a:rPr lang="en-US" sz="2400" b="0" dirty="0" smtClean="0"/>
            <a:t>;</a:t>
          </a:r>
          <a:r>
            <a:rPr lang="en-US" sz="2400" b="0" i="0" dirty="0" smtClean="0"/>
            <a:t> </a:t>
          </a:r>
          <a:endParaRPr lang="en-US" sz="2400" b="0" dirty="0"/>
        </a:p>
      </dgm:t>
    </dgm:pt>
    <dgm:pt modelId="{AB1ADB4F-4B68-4263-9B0D-686AF82A1304}" type="parTrans" cxnId="{F4C20BB3-992B-41D0-B29F-94685E3A4109}">
      <dgm:prSet/>
      <dgm:spPr/>
      <dgm:t>
        <a:bodyPr/>
        <a:lstStyle/>
        <a:p>
          <a:endParaRPr lang="en-US"/>
        </a:p>
      </dgm:t>
    </dgm:pt>
    <dgm:pt modelId="{A88881D5-5A7D-4404-B1DA-3014C2E517DE}" type="sibTrans" cxnId="{F4C20BB3-992B-41D0-B29F-94685E3A4109}">
      <dgm:prSet/>
      <dgm:spPr/>
      <dgm:t>
        <a:bodyPr/>
        <a:lstStyle/>
        <a:p>
          <a:endParaRPr lang="en-US"/>
        </a:p>
      </dgm:t>
    </dgm:pt>
    <dgm:pt modelId="{49012E50-0380-49BB-A9BB-081E7E19C6CF}">
      <dgm:prSet phldrT="[Text]" custT="1"/>
      <dgm:spPr/>
      <dgm:t>
        <a:bodyPr/>
        <a:lstStyle/>
        <a:p>
          <a:pPr marL="180975" indent="-180975"/>
          <a:r>
            <a:rPr lang="en-US" sz="2400" b="0" i="0" dirty="0" smtClean="0"/>
            <a:t>d. </a:t>
          </a:r>
          <a:r>
            <a:rPr lang="en-US" sz="2400" b="0" i="0" dirty="0" err="1" smtClean="0"/>
            <a:t>membentuk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organisasi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profesi</a:t>
          </a:r>
          <a:r>
            <a:rPr lang="en-US" sz="2400" b="0" i="0" dirty="0" smtClean="0"/>
            <a:t>; </a:t>
          </a:r>
          <a:r>
            <a:rPr lang="en-US" sz="2400" b="0" i="0" dirty="0" err="1" smtClean="0"/>
            <a:t>dan</a:t>
          </a:r>
          <a:endParaRPr lang="en-US" sz="2400" b="0" dirty="0"/>
        </a:p>
      </dgm:t>
    </dgm:pt>
    <dgm:pt modelId="{E7FDC4BD-BA6A-45CF-B41D-8B358DED41A3}" type="parTrans" cxnId="{9055C6EB-66F8-425B-9C02-A9704B42F599}">
      <dgm:prSet/>
      <dgm:spPr/>
      <dgm:t>
        <a:bodyPr/>
        <a:lstStyle/>
        <a:p>
          <a:endParaRPr lang="en-US"/>
        </a:p>
      </dgm:t>
    </dgm:pt>
    <dgm:pt modelId="{5FFDC764-6BE5-4CC4-A694-9B4BF8E19EDB}" type="sibTrans" cxnId="{9055C6EB-66F8-425B-9C02-A9704B42F599}">
      <dgm:prSet/>
      <dgm:spPr/>
      <dgm:t>
        <a:bodyPr/>
        <a:lstStyle/>
        <a:p>
          <a:endParaRPr lang="en-US"/>
        </a:p>
      </dgm:t>
    </dgm:pt>
    <dgm:pt modelId="{1E113382-3A2B-456A-8E82-93DE63E1FD0A}">
      <dgm:prSet phldrT="[Text]" custT="1"/>
      <dgm:spPr/>
      <dgm:t>
        <a:bodyPr/>
        <a:lstStyle/>
        <a:p>
          <a:pPr marL="180975" indent="-180975"/>
          <a:r>
            <a:rPr lang="en-US" sz="2400" b="0" i="0" dirty="0" smtClean="0"/>
            <a:t>e. </a:t>
          </a:r>
          <a:r>
            <a:rPr lang="en-US" sz="2400" b="0" i="0" dirty="0" err="1" smtClean="0"/>
            <a:t>mendapatkan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imbalan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atas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hak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penerbitan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naskah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tulisannya</a:t>
          </a:r>
          <a:r>
            <a:rPr lang="en-US" sz="2400" b="0" i="0" dirty="0" smtClean="0"/>
            <a:t>.</a:t>
          </a:r>
          <a:endParaRPr lang="en-US" sz="2400" b="0" dirty="0"/>
        </a:p>
      </dgm:t>
    </dgm:pt>
    <dgm:pt modelId="{48EDAA4D-0016-4CA6-8653-2CF8D99DDC0B}" type="parTrans" cxnId="{2BC7B67D-FCF8-4427-98B9-417715B73BAC}">
      <dgm:prSet/>
      <dgm:spPr/>
      <dgm:t>
        <a:bodyPr/>
        <a:lstStyle/>
        <a:p>
          <a:endParaRPr lang="en-US"/>
        </a:p>
      </dgm:t>
    </dgm:pt>
    <dgm:pt modelId="{58B3AA88-DD6B-4693-BA2D-7BD02FA4C2E1}" type="sibTrans" cxnId="{2BC7B67D-FCF8-4427-98B9-417715B73BAC}">
      <dgm:prSet/>
      <dgm:spPr/>
      <dgm:t>
        <a:bodyPr/>
        <a:lstStyle/>
        <a:p>
          <a:endParaRPr lang="en-US"/>
        </a:p>
      </dgm:t>
    </dgm:pt>
    <dgm:pt modelId="{56FF5E9C-82A0-41D8-B156-9536D908CDBF}" type="pres">
      <dgm:prSet presAssocID="{C1A3FF7E-4AA5-41CE-9E0E-25FC595DA1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2B1EDA-2A8F-4C06-84A5-2DE6D7661BFF}" type="pres">
      <dgm:prSet presAssocID="{3B1ECA62-360C-4A38-81EF-BE744617B044}" presName="linNode" presStyleCnt="0"/>
      <dgm:spPr/>
    </dgm:pt>
    <dgm:pt modelId="{F7F97143-637E-453D-A1F3-0D9D8DE2B26D}" type="pres">
      <dgm:prSet presAssocID="{3B1ECA62-360C-4A38-81EF-BE744617B04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7C7E1-5762-4E85-AE63-61414EF0220E}" type="pres">
      <dgm:prSet presAssocID="{3B1ECA62-360C-4A38-81EF-BE744617B044}" presName="descendantText" presStyleLbl="alignAccFollowNode1" presStyleIdx="0" presStyleCnt="1" custScaleY="114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B3A410-ACA0-4795-91E5-8D36DBF6FF0C}" srcId="{C1A3FF7E-4AA5-41CE-9E0E-25FC595DA19C}" destId="{3B1ECA62-360C-4A38-81EF-BE744617B044}" srcOrd="0" destOrd="0" parTransId="{6380DE25-DF98-4BA1-ADB2-96E48E8CDD94}" sibTransId="{0B922560-EFF8-422A-AE08-E83DCA67C38D}"/>
    <dgm:cxn modelId="{D6593811-40B5-4C44-989D-11ABD981F65A}" type="presOf" srcId="{2CA0D201-CA29-485A-B4D5-745318D60AE5}" destId="{7BB7C7E1-5762-4E85-AE63-61414EF0220E}" srcOrd="0" destOrd="0" presId="urn:microsoft.com/office/officeart/2005/8/layout/vList5"/>
    <dgm:cxn modelId="{1367A293-38FE-4DD1-9630-09E1072F8341}" type="presOf" srcId="{49012E50-0380-49BB-A9BB-081E7E19C6CF}" destId="{7BB7C7E1-5762-4E85-AE63-61414EF0220E}" srcOrd="0" destOrd="3" presId="urn:microsoft.com/office/officeart/2005/8/layout/vList5"/>
    <dgm:cxn modelId="{48DEB227-27E6-4D9E-ACA5-935CD2F05C3B}" type="presOf" srcId="{C1A3FF7E-4AA5-41CE-9E0E-25FC595DA19C}" destId="{56FF5E9C-82A0-41D8-B156-9536D908CDBF}" srcOrd="0" destOrd="0" presId="urn:microsoft.com/office/officeart/2005/8/layout/vList5"/>
    <dgm:cxn modelId="{3AFDDF1A-3DB2-4B71-8B55-DA6A1A85684B}" type="presOf" srcId="{3B1ECA62-360C-4A38-81EF-BE744617B044}" destId="{F7F97143-637E-453D-A1F3-0D9D8DE2B26D}" srcOrd="0" destOrd="0" presId="urn:microsoft.com/office/officeart/2005/8/layout/vList5"/>
    <dgm:cxn modelId="{9055C6EB-66F8-425B-9C02-A9704B42F599}" srcId="{3B1ECA62-360C-4A38-81EF-BE744617B044}" destId="{49012E50-0380-49BB-A9BB-081E7E19C6CF}" srcOrd="3" destOrd="0" parTransId="{E7FDC4BD-BA6A-45CF-B41D-8B358DED41A3}" sibTransId="{5FFDC764-6BE5-4CC4-A694-9B4BF8E19EDB}"/>
    <dgm:cxn modelId="{B7850360-63A8-45B4-B2F5-85F3E05F50FA}" type="presOf" srcId="{0738F6A8-BC20-4A59-A2B5-C46D6537F89A}" destId="{7BB7C7E1-5762-4E85-AE63-61414EF0220E}" srcOrd="0" destOrd="1" presId="urn:microsoft.com/office/officeart/2005/8/layout/vList5"/>
    <dgm:cxn modelId="{485BE2B4-81F7-4FCE-95ED-D8BC5858F303}" srcId="{3B1ECA62-360C-4A38-81EF-BE744617B044}" destId="{0738F6A8-BC20-4A59-A2B5-C46D6537F89A}" srcOrd="1" destOrd="0" parTransId="{8C7B32EE-B4D7-4D77-A4BE-FC1E05118F01}" sibTransId="{EBF00460-F019-4336-B00A-8F2A5B5E7DC8}"/>
    <dgm:cxn modelId="{65D487A9-EBF9-4ED6-950A-837DF09884C0}" type="presOf" srcId="{846EA903-FEDC-4CC8-BED8-7C67DC312899}" destId="{7BB7C7E1-5762-4E85-AE63-61414EF0220E}" srcOrd="0" destOrd="2" presId="urn:microsoft.com/office/officeart/2005/8/layout/vList5"/>
    <dgm:cxn modelId="{2BC7B67D-FCF8-4427-98B9-417715B73BAC}" srcId="{3B1ECA62-360C-4A38-81EF-BE744617B044}" destId="{1E113382-3A2B-456A-8E82-93DE63E1FD0A}" srcOrd="4" destOrd="0" parTransId="{48EDAA4D-0016-4CA6-8653-2CF8D99DDC0B}" sibTransId="{58B3AA88-DD6B-4693-BA2D-7BD02FA4C2E1}"/>
    <dgm:cxn modelId="{F4C20BB3-992B-41D0-B29F-94685E3A4109}" srcId="{3B1ECA62-360C-4A38-81EF-BE744617B044}" destId="{846EA903-FEDC-4CC8-BED8-7C67DC312899}" srcOrd="2" destOrd="0" parTransId="{AB1ADB4F-4B68-4263-9B0D-686AF82A1304}" sibTransId="{A88881D5-5A7D-4404-B1DA-3014C2E517DE}"/>
    <dgm:cxn modelId="{0DD34FDE-27D2-4E00-938E-7227F96498F5}" srcId="{3B1ECA62-360C-4A38-81EF-BE744617B044}" destId="{2CA0D201-CA29-485A-B4D5-745318D60AE5}" srcOrd="0" destOrd="0" parTransId="{33052A9A-11EA-4495-89B2-9840BF651FFA}" sibTransId="{E245B21E-C0B1-4E1A-8D84-B6FDC45C071C}"/>
    <dgm:cxn modelId="{163A1E92-AF70-4CF7-91C1-E0CD41BEC3F9}" type="presOf" srcId="{1E113382-3A2B-456A-8E82-93DE63E1FD0A}" destId="{7BB7C7E1-5762-4E85-AE63-61414EF0220E}" srcOrd="0" destOrd="4" presId="urn:microsoft.com/office/officeart/2005/8/layout/vList5"/>
    <dgm:cxn modelId="{2B93774E-1569-4816-8FD5-3B56AC417A2A}" type="presParOf" srcId="{56FF5E9C-82A0-41D8-B156-9536D908CDBF}" destId="{AA2B1EDA-2A8F-4C06-84A5-2DE6D7661BFF}" srcOrd="0" destOrd="0" presId="urn:microsoft.com/office/officeart/2005/8/layout/vList5"/>
    <dgm:cxn modelId="{8B1F3F10-1F70-4CE9-94A5-B0436E71DEAC}" type="presParOf" srcId="{AA2B1EDA-2A8F-4C06-84A5-2DE6D7661BFF}" destId="{F7F97143-637E-453D-A1F3-0D9D8DE2B26D}" srcOrd="0" destOrd="0" presId="urn:microsoft.com/office/officeart/2005/8/layout/vList5"/>
    <dgm:cxn modelId="{09EBE4C5-9AD9-476A-8DAE-DA55EA63C21B}" type="presParOf" srcId="{AA2B1EDA-2A8F-4C06-84A5-2DE6D7661BFF}" destId="{7BB7C7E1-5762-4E85-AE63-61414EF0220E}" srcOrd="1" destOrd="0" presId="urn:microsoft.com/office/officeart/2005/8/layout/vList5"/>
  </dgm:cxnLst>
  <dgm:bg>
    <a:effectLst>
      <a:innerShdw blurRad="63500" dist="50800" dir="27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A3FF7E-4AA5-41CE-9E0E-25FC595DA1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DA8998-26C1-4929-885A-451ED611B139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Kewajiban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Penulis</a:t>
          </a:r>
          <a:endParaRPr lang="en-US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627AD-8708-4FFD-95A8-D998AEE4818E}" type="parTrans" cxnId="{1C53E0F8-1CDB-4066-A621-419585B51841}">
      <dgm:prSet/>
      <dgm:spPr/>
      <dgm:t>
        <a:bodyPr/>
        <a:lstStyle/>
        <a:p>
          <a:endParaRPr lang="en-US"/>
        </a:p>
      </dgm:t>
    </dgm:pt>
    <dgm:pt modelId="{0DEAEC47-DE44-403D-9523-D3B49E704061}" type="sibTrans" cxnId="{1C53E0F8-1CDB-4066-A621-419585B51841}">
      <dgm:prSet/>
      <dgm:spPr/>
      <dgm:t>
        <a:bodyPr/>
        <a:lstStyle/>
        <a:p>
          <a:endParaRPr lang="en-US"/>
        </a:p>
      </dgm:t>
    </dgm:pt>
    <dgm:pt modelId="{583F8104-9B84-4489-B1B2-592CF537D429}">
      <dgm:prSet phldrT="[Text]" custT="1"/>
      <dgm:spPr/>
      <dgm:t>
        <a:bodyPr/>
        <a:lstStyle/>
        <a:p>
          <a:r>
            <a:rPr lang="en-US" sz="2800" dirty="0" smtClean="0"/>
            <a:t>a. </a:t>
          </a:r>
          <a:r>
            <a:rPr lang="en-US" sz="2800" dirty="0" err="1" smtClean="0"/>
            <a:t>mencantumkan</a:t>
          </a:r>
          <a:r>
            <a:rPr lang="en-US" sz="2800" dirty="0" smtClean="0"/>
            <a:t> </a:t>
          </a:r>
          <a:r>
            <a:rPr lang="en-US" sz="2800" dirty="0" err="1" smtClean="0"/>
            <a:t>nama</a:t>
          </a:r>
          <a:r>
            <a:rPr lang="en-US" sz="2800" dirty="0" smtClean="0"/>
            <a:t> </a:t>
          </a:r>
          <a:r>
            <a:rPr lang="en-US" sz="2800" dirty="0" err="1" smtClean="0"/>
            <a:t>asli</a:t>
          </a:r>
          <a:r>
            <a:rPr lang="en-US" sz="2800" dirty="0" smtClean="0"/>
            <a:t> </a:t>
          </a:r>
          <a:r>
            <a:rPr lang="en-US" sz="2800" dirty="0" err="1" smtClean="0"/>
            <a:t>atau</a:t>
          </a:r>
          <a:r>
            <a:rPr lang="en-US" sz="2800" dirty="0" smtClean="0"/>
            <a:t> </a:t>
          </a:r>
          <a:r>
            <a:rPr lang="en-US" sz="2800" dirty="0" err="1" smtClean="0"/>
            <a:t>nama</a:t>
          </a:r>
          <a:r>
            <a:rPr lang="en-US" sz="2800" dirty="0" smtClean="0"/>
            <a:t> </a:t>
          </a:r>
          <a:r>
            <a:rPr lang="en-US" sz="2800" dirty="0" err="1" smtClean="0"/>
            <a:t>samaran</a:t>
          </a:r>
          <a:r>
            <a:rPr lang="en-US" sz="2800" dirty="0" smtClean="0"/>
            <a:t> </a:t>
          </a:r>
          <a:r>
            <a:rPr lang="en-US" sz="2800" dirty="0" err="1" smtClean="0"/>
            <a:t>pada</a:t>
          </a:r>
          <a:r>
            <a:rPr lang="en-US" sz="2800" dirty="0" smtClean="0"/>
            <a:t> </a:t>
          </a:r>
          <a:r>
            <a:rPr lang="en-US" sz="2800" dirty="0" err="1" smtClean="0"/>
            <a:t>Naskah</a:t>
          </a:r>
          <a:r>
            <a:rPr lang="en-US" sz="2800" dirty="0" smtClean="0"/>
            <a:t> </a:t>
          </a:r>
          <a:r>
            <a:rPr lang="en-US" sz="2800" dirty="0" err="1" smtClean="0"/>
            <a:t>Buku</a:t>
          </a:r>
          <a:r>
            <a:rPr lang="en-US" sz="2800" dirty="0" smtClean="0"/>
            <a:t>; </a:t>
          </a:r>
          <a:r>
            <a:rPr lang="en-US" sz="2800" dirty="0" err="1" smtClean="0"/>
            <a:t>dan</a:t>
          </a:r>
          <a:endParaRPr lang="en-US" sz="2800" i="1" dirty="0"/>
        </a:p>
      </dgm:t>
    </dgm:pt>
    <dgm:pt modelId="{DB8F2393-B534-40F8-A712-66827DA06069}" type="parTrans" cxnId="{4E36435A-644C-4675-B906-A0FBE0E721E4}">
      <dgm:prSet/>
      <dgm:spPr/>
      <dgm:t>
        <a:bodyPr/>
        <a:lstStyle/>
        <a:p>
          <a:endParaRPr lang="en-US"/>
        </a:p>
      </dgm:t>
    </dgm:pt>
    <dgm:pt modelId="{702E6454-0820-40BC-8A49-5D3E1D19E6C8}" type="sibTrans" cxnId="{4E36435A-644C-4675-B906-A0FBE0E721E4}">
      <dgm:prSet/>
      <dgm:spPr/>
      <dgm:t>
        <a:bodyPr/>
        <a:lstStyle/>
        <a:p>
          <a:endParaRPr lang="en-US"/>
        </a:p>
      </dgm:t>
    </dgm:pt>
    <dgm:pt modelId="{A310CB61-8F47-49B9-88B3-2E84FB5E1F6D}">
      <dgm:prSet phldrT="[Text]" custT="1"/>
      <dgm:spPr/>
      <dgm:t>
        <a:bodyPr/>
        <a:lstStyle/>
        <a:p>
          <a:r>
            <a:rPr lang="en-US" sz="2800" dirty="0" smtClean="0"/>
            <a:t>b. </a:t>
          </a:r>
          <a:r>
            <a:rPr lang="en-US" sz="2800" dirty="0" err="1" smtClean="0"/>
            <a:t>mempertanggungjawabkan</a:t>
          </a:r>
          <a:r>
            <a:rPr lang="en-US" sz="2800" dirty="0" smtClean="0"/>
            <a:t> </a:t>
          </a:r>
          <a:r>
            <a:rPr lang="en-US" sz="2800" dirty="0" err="1" smtClean="0"/>
            <a:t>karya</a:t>
          </a:r>
          <a:r>
            <a:rPr lang="en-US" sz="2800" dirty="0" smtClean="0"/>
            <a:t> yang </a:t>
          </a:r>
          <a:r>
            <a:rPr lang="en-US" sz="2800" dirty="0" err="1" smtClean="0"/>
            <a:t>ditulisnya</a:t>
          </a:r>
          <a:r>
            <a:rPr lang="en-US" sz="2800" dirty="0" smtClean="0"/>
            <a:t>.</a:t>
          </a:r>
          <a:endParaRPr lang="en-US" sz="2800" i="1" dirty="0"/>
        </a:p>
      </dgm:t>
    </dgm:pt>
    <dgm:pt modelId="{ED3AB3D0-10C9-43CF-A09F-792E537BB9F6}" type="parTrans" cxnId="{11FFEF4D-B9D8-4D94-8516-C726666F21B4}">
      <dgm:prSet/>
      <dgm:spPr/>
      <dgm:t>
        <a:bodyPr/>
        <a:lstStyle/>
        <a:p>
          <a:endParaRPr lang="en-US"/>
        </a:p>
      </dgm:t>
    </dgm:pt>
    <dgm:pt modelId="{A500B406-6AE8-4268-BC0A-6B4E85BC201F}" type="sibTrans" cxnId="{11FFEF4D-B9D8-4D94-8516-C726666F21B4}">
      <dgm:prSet/>
      <dgm:spPr/>
      <dgm:t>
        <a:bodyPr/>
        <a:lstStyle/>
        <a:p>
          <a:endParaRPr lang="en-US"/>
        </a:p>
      </dgm:t>
    </dgm:pt>
    <dgm:pt modelId="{56FF5E9C-82A0-41D8-B156-9536D908CDBF}" type="pres">
      <dgm:prSet presAssocID="{C1A3FF7E-4AA5-41CE-9E0E-25FC595DA1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7B8B23-8699-44B5-9F90-E4A8A1CBF2F9}" type="pres">
      <dgm:prSet presAssocID="{3CDA8998-26C1-4929-885A-451ED611B139}" presName="linNode" presStyleCnt="0"/>
      <dgm:spPr/>
    </dgm:pt>
    <dgm:pt modelId="{A2836C56-8A8F-4F62-935A-1905E01816F9}" type="pres">
      <dgm:prSet presAssocID="{3CDA8998-26C1-4929-885A-451ED611B13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54475-A473-4777-8FC2-B705EB5F81F1}" type="pres">
      <dgm:prSet presAssocID="{3CDA8998-26C1-4929-885A-451ED611B139}" presName="descendantText" presStyleLbl="alignAccFollowNode1" presStyleIdx="0" presStyleCnt="1" custLinFactNeighborY="-2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333036-70DA-40CC-936A-6EFB266D6610}" type="presOf" srcId="{3CDA8998-26C1-4929-885A-451ED611B139}" destId="{A2836C56-8A8F-4F62-935A-1905E01816F9}" srcOrd="0" destOrd="0" presId="urn:microsoft.com/office/officeart/2005/8/layout/vList5"/>
    <dgm:cxn modelId="{C66E0430-5E60-4A1A-9B16-31B58CAD873A}" type="presOf" srcId="{A310CB61-8F47-49B9-88B3-2E84FB5E1F6D}" destId="{23054475-A473-4777-8FC2-B705EB5F81F1}" srcOrd="0" destOrd="1" presId="urn:microsoft.com/office/officeart/2005/8/layout/vList5"/>
    <dgm:cxn modelId="{11FFEF4D-B9D8-4D94-8516-C726666F21B4}" srcId="{3CDA8998-26C1-4929-885A-451ED611B139}" destId="{A310CB61-8F47-49B9-88B3-2E84FB5E1F6D}" srcOrd="1" destOrd="0" parTransId="{ED3AB3D0-10C9-43CF-A09F-792E537BB9F6}" sibTransId="{A500B406-6AE8-4268-BC0A-6B4E85BC201F}"/>
    <dgm:cxn modelId="{1C53E0F8-1CDB-4066-A621-419585B51841}" srcId="{C1A3FF7E-4AA5-41CE-9E0E-25FC595DA19C}" destId="{3CDA8998-26C1-4929-885A-451ED611B139}" srcOrd="0" destOrd="0" parTransId="{0BB627AD-8708-4FFD-95A8-D998AEE4818E}" sibTransId="{0DEAEC47-DE44-403D-9523-D3B49E704061}"/>
    <dgm:cxn modelId="{4E36435A-644C-4675-B906-A0FBE0E721E4}" srcId="{3CDA8998-26C1-4929-885A-451ED611B139}" destId="{583F8104-9B84-4489-B1B2-592CF537D429}" srcOrd="0" destOrd="0" parTransId="{DB8F2393-B534-40F8-A712-66827DA06069}" sibTransId="{702E6454-0820-40BC-8A49-5D3E1D19E6C8}"/>
    <dgm:cxn modelId="{B95CFD1B-E4A9-444D-8F76-ED6530204504}" type="presOf" srcId="{583F8104-9B84-4489-B1B2-592CF537D429}" destId="{23054475-A473-4777-8FC2-B705EB5F81F1}" srcOrd="0" destOrd="0" presId="urn:microsoft.com/office/officeart/2005/8/layout/vList5"/>
    <dgm:cxn modelId="{6E9A9D40-A500-4710-8D50-5495E1BC9F3D}" type="presOf" srcId="{C1A3FF7E-4AA5-41CE-9E0E-25FC595DA19C}" destId="{56FF5E9C-82A0-41D8-B156-9536D908CDBF}" srcOrd="0" destOrd="0" presId="urn:microsoft.com/office/officeart/2005/8/layout/vList5"/>
    <dgm:cxn modelId="{AE046DDB-4D06-444D-8D34-E4500497239F}" type="presParOf" srcId="{56FF5E9C-82A0-41D8-B156-9536D908CDBF}" destId="{C97B8B23-8699-44B5-9F90-E4A8A1CBF2F9}" srcOrd="0" destOrd="0" presId="urn:microsoft.com/office/officeart/2005/8/layout/vList5"/>
    <dgm:cxn modelId="{D6420C6B-058A-47E4-A4A7-227B51C2FD21}" type="presParOf" srcId="{C97B8B23-8699-44B5-9F90-E4A8A1CBF2F9}" destId="{A2836C56-8A8F-4F62-935A-1905E01816F9}" srcOrd="0" destOrd="0" presId="urn:microsoft.com/office/officeart/2005/8/layout/vList5"/>
    <dgm:cxn modelId="{4793FF42-E69A-4815-A307-BA2F938AAB22}" type="presParOf" srcId="{C97B8B23-8699-44B5-9F90-E4A8A1CBF2F9}" destId="{23054475-A473-4777-8FC2-B705EB5F81F1}" srcOrd="1" destOrd="0" presId="urn:microsoft.com/office/officeart/2005/8/layout/vList5"/>
  </dgm:cxnLst>
  <dgm:bg>
    <a:effectLst>
      <a:innerShdw blurRad="63500" dist="50800" dir="27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A3FF7E-4AA5-41CE-9E0E-25FC595DA1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1ECA62-360C-4A38-81EF-BE744617B044}">
      <dgm:prSet phldrT="[Text]"/>
      <dgm:spPr/>
      <dgm:t>
        <a:bodyPr/>
        <a:lstStyle/>
        <a:p>
          <a:r>
            <a:rPr lang="en-ID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</a:t>
          </a:r>
          <a:r>
            <a:rPr lang="en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Penerbit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80DE25-DF98-4BA1-ADB2-96E48E8CDD94}" type="parTrans" cxnId="{ACB3A410-ACA0-4795-91E5-8D36DBF6FF0C}">
      <dgm:prSet/>
      <dgm:spPr/>
      <dgm:t>
        <a:bodyPr/>
        <a:lstStyle/>
        <a:p>
          <a:endParaRPr lang="en-US"/>
        </a:p>
      </dgm:t>
    </dgm:pt>
    <dgm:pt modelId="{0B922560-EFF8-422A-AE08-E83DCA67C38D}" type="sibTrans" cxnId="{ACB3A410-ACA0-4795-91E5-8D36DBF6FF0C}">
      <dgm:prSet/>
      <dgm:spPr/>
      <dgm:t>
        <a:bodyPr/>
        <a:lstStyle/>
        <a:p>
          <a:endParaRPr lang="en-US"/>
        </a:p>
      </dgm:t>
    </dgm:pt>
    <dgm:pt modelId="{2CA0D201-CA29-485A-B4D5-745318D60AE5}">
      <dgm:prSet phldrT="[Text]" custT="1"/>
      <dgm:spPr/>
      <dgm:t>
        <a:bodyPr/>
        <a:lstStyle/>
        <a:p>
          <a:pPr marL="180975" indent="-180975"/>
          <a:r>
            <a:rPr lang="en-US" sz="2400" dirty="0" smtClean="0"/>
            <a:t>(1) </a:t>
          </a:r>
          <a:r>
            <a:rPr lang="en-US" sz="2400" dirty="0" err="1" smtClean="0"/>
            <a:t>Penerbit</a:t>
          </a:r>
          <a:r>
            <a:rPr lang="en-US" sz="2400" dirty="0" smtClean="0"/>
            <a:t> </a:t>
          </a:r>
          <a:r>
            <a:rPr lang="en-US" sz="2400" dirty="0" err="1" smtClean="0"/>
            <a:t>berhak</a:t>
          </a:r>
          <a:r>
            <a:rPr lang="en-US" sz="2400" dirty="0" smtClean="0"/>
            <a:t>:</a:t>
          </a:r>
          <a:br>
            <a:rPr lang="en-US" sz="2400" dirty="0" smtClean="0"/>
          </a:br>
          <a:r>
            <a:rPr lang="en-US" sz="2400" dirty="0" smtClean="0"/>
            <a:t>a. </a:t>
          </a:r>
          <a:r>
            <a:rPr lang="en-US" sz="2400" dirty="0" err="1" smtClean="0"/>
            <a:t>mendapatkan</a:t>
          </a:r>
          <a:r>
            <a:rPr lang="en-US" sz="2400" dirty="0" smtClean="0"/>
            <a:t> </a:t>
          </a:r>
          <a:r>
            <a:rPr lang="en-US" sz="2400" dirty="0" err="1" smtClean="0"/>
            <a:t>akses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pembinaan</a:t>
          </a:r>
          <a:r>
            <a:rPr lang="en-US" sz="2400" dirty="0" smtClean="0"/>
            <a:t> </a:t>
          </a:r>
          <a:r>
            <a:rPr lang="en-US" sz="2400" dirty="0" err="1" smtClean="0"/>
            <a:t>dalam</a:t>
          </a:r>
          <a:r>
            <a:rPr lang="en-US" sz="2400" dirty="0" smtClean="0"/>
            <a:t> </a:t>
          </a:r>
          <a:r>
            <a:rPr lang="en-US" sz="2400" dirty="0" err="1" smtClean="0"/>
            <a:t>berusaha</a:t>
          </a:r>
          <a:r>
            <a:rPr lang="en-US" sz="2400" dirty="0" smtClean="0"/>
            <a:t>; </a:t>
          </a:r>
          <a:r>
            <a:rPr lang="en-US" sz="2400" dirty="0" err="1" smtClean="0"/>
            <a:t>dan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dirty="0" smtClean="0"/>
            <a:t>b. </a:t>
          </a:r>
          <a:r>
            <a:rPr lang="en-US" sz="2400" dirty="0" err="1" smtClean="0"/>
            <a:t>membentuk</a:t>
          </a:r>
          <a:r>
            <a:rPr lang="en-US" sz="2400" dirty="0" smtClean="0"/>
            <a:t> </a:t>
          </a:r>
          <a:r>
            <a:rPr lang="en-US" sz="2400" dirty="0" err="1" smtClean="0"/>
            <a:t>himpunan</a:t>
          </a:r>
          <a:r>
            <a:rPr lang="en-US" sz="2400" dirty="0" smtClean="0"/>
            <a:t> </a:t>
          </a:r>
          <a:r>
            <a:rPr lang="en-US" sz="2400" dirty="0" err="1" smtClean="0"/>
            <a:t>organisasi</a:t>
          </a:r>
          <a:r>
            <a:rPr lang="en-US" sz="2400" dirty="0" smtClean="0"/>
            <a:t> </a:t>
          </a:r>
          <a:r>
            <a:rPr lang="en-US" sz="2400" dirty="0" err="1" smtClean="0"/>
            <a:t>usaha</a:t>
          </a:r>
          <a:r>
            <a:rPr lang="en-US" sz="2400" dirty="0" smtClean="0"/>
            <a:t>.</a:t>
          </a:r>
          <a:endParaRPr lang="en-US" sz="2400" b="0" dirty="0"/>
        </a:p>
      </dgm:t>
    </dgm:pt>
    <dgm:pt modelId="{33052A9A-11EA-4495-89B2-9840BF651FFA}" type="parTrans" cxnId="{0DD34FDE-27D2-4E00-938E-7227F96498F5}">
      <dgm:prSet/>
      <dgm:spPr/>
      <dgm:t>
        <a:bodyPr/>
        <a:lstStyle/>
        <a:p>
          <a:endParaRPr lang="en-US"/>
        </a:p>
      </dgm:t>
    </dgm:pt>
    <dgm:pt modelId="{E245B21E-C0B1-4E1A-8D84-B6FDC45C071C}" type="sibTrans" cxnId="{0DD34FDE-27D2-4E00-938E-7227F96498F5}">
      <dgm:prSet/>
      <dgm:spPr/>
      <dgm:t>
        <a:bodyPr/>
        <a:lstStyle/>
        <a:p>
          <a:endParaRPr lang="en-US"/>
        </a:p>
      </dgm:t>
    </dgm:pt>
    <dgm:pt modelId="{76E4426A-1BBA-4450-8148-35EB7175D85C}">
      <dgm:prSet phldrT="[Text]" custT="1"/>
      <dgm:spPr/>
      <dgm:t>
        <a:bodyPr/>
        <a:lstStyle/>
        <a:p>
          <a:pPr marL="180975" indent="-180975"/>
          <a:r>
            <a:rPr lang="en-US" sz="2400" dirty="0" smtClean="0"/>
            <a:t>(2) </a:t>
          </a:r>
          <a:r>
            <a:rPr lang="en-US" sz="2400" dirty="0" err="1" smtClean="0"/>
            <a:t>Ketentuan</a:t>
          </a:r>
          <a:r>
            <a:rPr lang="en-US" sz="2400" dirty="0" smtClean="0"/>
            <a:t> </a:t>
          </a:r>
          <a:r>
            <a:rPr lang="en-US" sz="2400" dirty="0" err="1" smtClean="0"/>
            <a:t>mengenai</a:t>
          </a:r>
          <a:r>
            <a:rPr lang="en-US" sz="2400" dirty="0" smtClean="0"/>
            <a:t> </a:t>
          </a:r>
          <a:r>
            <a:rPr lang="en-US" sz="2400" dirty="0" err="1" smtClean="0"/>
            <a:t>akses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pembinaan</a:t>
          </a:r>
          <a:r>
            <a:rPr lang="en-US" sz="2400" dirty="0" smtClean="0"/>
            <a:t> </a:t>
          </a:r>
          <a:r>
            <a:rPr lang="en-US" sz="2400" dirty="0" err="1" smtClean="0"/>
            <a:t>sebagaimana</a:t>
          </a:r>
          <a:r>
            <a:rPr lang="en-US" sz="2400" dirty="0" smtClean="0"/>
            <a:t> </a:t>
          </a:r>
          <a:r>
            <a:rPr lang="en-US" sz="2400" dirty="0" err="1" smtClean="0"/>
            <a:t>dimaksud</a:t>
          </a:r>
          <a:r>
            <a:rPr lang="en-US" sz="2400" dirty="0" smtClean="0"/>
            <a:t> </a:t>
          </a:r>
          <a:r>
            <a:rPr lang="en-US" sz="2400" dirty="0" err="1" smtClean="0"/>
            <a:t>pada</a:t>
          </a:r>
          <a:r>
            <a:rPr lang="en-US" sz="2400" dirty="0" smtClean="0"/>
            <a:t> </a:t>
          </a:r>
          <a:r>
            <a:rPr lang="en-US" sz="2400" dirty="0" err="1" smtClean="0"/>
            <a:t>ayat</a:t>
          </a:r>
          <a:r>
            <a:rPr lang="en-US" sz="2400" dirty="0" smtClean="0"/>
            <a:t> (1) </a:t>
          </a:r>
          <a:r>
            <a:rPr lang="en-US" sz="2400" dirty="0" err="1" smtClean="0"/>
            <a:t>huruf</a:t>
          </a:r>
          <a:r>
            <a:rPr lang="en-US" sz="2400" dirty="0" smtClean="0"/>
            <a:t> a </a:t>
          </a:r>
          <a:r>
            <a:rPr lang="en-US" sz="2400" dirty="0" err="1" smtClean="0"/>
            <a:t>diatur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</a:t>
          </a:r>
          <a:r>
            <a:rPr lang="en-US" sz="2400" dirty="0" err="1" smtClean="0"/>
            <a:t>Peraturan</a:t>
          </a:r>
          <a:r>
            <a:rPr lang="en-US" sz="2400" dirty="0" smtClean="0"/>
            <a:t> </a:t>
          </a:r>
          <a:r>
            <a:rPr lang="en-US" sz="2400" dirty="0" err="1" smtClean="0"/>
            <a:t>Pemerintah</a:t>
          </a:r>
          <a:r>
            <a:rPr lang="en-US" sz="2400" dirty="0" smtClean="0"/>
            <a:t>.</a:t>
          </a:r>
          <a:br>
            <a:rPr lang="en-US" sz="2400" dirty="0" smtClean="0"/>
          </a:br>
          <a:endParaRPr lang="en-US" sz="2400" b="0" dirty="0"/>
        </a:p>
      </dgm:t>
    </dgm:pt>
    <dgm:pt modelId="{7D2D6107-22E9-4CC0-A679-2FC10666C2EA}" type="parTrans" cxnId="{D2139378-D45E-45DF-86CF-3A8553E5308F}">
      <dgm:prSet/>
      <dgm:spPr/>
      <dgm:t>
        <a:bodyPr/>
        <a:lstStyle/>
        <a:p>
          <a:endParaRPr lang="en-US"/>
        </a:p>
      </dgm:t>
    </dgm:pt>
    <dgm:pt modelId="{01CB802D-C394-4B6F-B0CD-58D992DDE950}" type="sibTrans" cxnId="{D2139378-D45E-45DF-86CF-3A8553E5308F}">
      <dgm:prSet/>
      <dgm:spPr/>
      <dgm:t>
        <a:bodyPr/>
        <a:lstStyle/>
        <a:p>
          <a:endParaRPr lang="en-US"/>
        </a:p>
      </dgm:t>
    </dgm:pt>
    <dgm:pt modelId="{56FF5E9C-82A0-41D8-B156-9536D908CDBF}" type="pres">
      <dgm:prSet presAssocID="{C1A3FF7E-4AA5-41CE-9E0E-25FC595DA1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2B1EDA-2A8F-4C06-84A5-2DE6D7661BFF}" type="pres">
      <dgm:prSet presAssocID="{3B1ECA62-360C-4A38-81EF-BE744617B044}" presName="linNode" presStyleCnt="0"/>
      <dgm:spPr/>
    </dgm:pt>
    <dgm:pt modelId="{F7F97143-637E-453D-A1F3-0D9D8DE2B26D}" type="pres">
      <dgm:prSet presAssocID="{3B1ECA62-360C-4A38-81EF-BE744617B04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7C7E1-5762-4E85-AE63-61414EF0220E}" type="pres">
      <dgm:prSet presAssocID="{3B1ECA62-360C-4A38-81EF-BE744617B044}" presName="descendantText" presStyleLbl="alignAccFollowNode1" presStyleIdx="0" presStyleCnt="1" custScaleY="122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B3A410-ACA0-4795-91E5-8D36DBF6FF0C}" srcId="{C1A3FF7E-4AA5-41CE-9E0E-25FC595DA19C}" destId="{3B1ECA62-360C-4A38-81EF-BE744617B044}" srcOrd="0" destOrd="0" parTransId="{6380DE25-DF98-4BA1-ADB2-96E48E8CDD94}" sibTransId="{0B922560-EFF8-422A-AE08-E83DCA67C38D}"/>
    <dgm:cxn modelId="{056DB6B6-EEE7-4915-8689-DF865999884B}" type="presOf" srcId="{3B1ECA62-360C-4A38-81EF-BE744617B044}" destId="{F7F97143-637E-453D-A1F3-0D9D8DE2B26D}" srcOrd="0" destOrd="0" presId="urn:microsoft.com/office/officeart/2005/8/layout/vList5"/>
    <dgm:cxn modelId="{523AAD56-5A3C-4355-B570-4F356D7DD693}" type="presOf" srcId="{2CA0D201-CA29-485A-B4D5-745318D60AE5}" destId="{7BB7C7E1-5762-4E85-AE63-61414EF0220E}" srcOrd="0" destOrd="0" presId="urn:microsoft.com/office/officeart/2005/8/layout/vList5"/>
    <dgm:cxn modelId="{D2139378-D45E-45DF-86CF-3A8553E5308F}" srcId="{3B1ECA62-360C-4A38-81EF-BE744617B044}" destId="{76E4426A-1BBA-4450-8148-35EB7175D85C}" srcOrd="1" destOrd="0" parTransId="{7D2D6107-22E9-4CC0-A679-2FC10666C2EA}" sibTransId="{01CB802D-C394-4B6F-B0CD-58D992DDE950}"/>
    <dgm:cxn modelId="{0DD34FDE-27D2-4E00-938E-7227F96498F5}" srcId="{3B1ECA62-360C-4A38-81EF-BE744617B044}" destId="{2CA0D201-CA29-485A-B4D5-745318D60AE5}" srcOrd="0" destOrd="0" parTransId="{33052A9A-11EA-4495-89B2-9840BF651FFA}" sibTransId="{E245B21E-C0B1-4E1A-8D84-B6FDC45C071C}"/>
    <dgm:cxn modelId="{2037D476-83FE-413D-8C52-25EF5B937312}" type="presOf" srcId="{76E4426A-1BBA-4450-8148-35EB7175D85C}" destId="{7BB7C7E1-5762-4E85-AE63-61414EF0220E}" srcOrd="0" destOrd="1" presId="urn:microsoft.com/office/officeart/2005/8/layout/vList5"/>
    <dgm:cxn modelId="{8CCAA710-4093-4564-8850-01FCACAEE1FA}" type="presOf" srcId="{C1A3FF7E-4AA5-41CE-9E0E-25FC595DA19C}" destId="{56FF5E9C-82A0-41D8-B156-9536D908CDBF}" srcOrd="0" destOrd="0" presId="urn:microsoft.com/office/officeart/2005/8/layout/vList5"/>
    <dgm:cxn modelId="{23BF5622-5F1C-40FC-84FA-FFCE2470A94B}" type="presParOf" srcId="{56FF5E9C-82A0-41D8-B156-9536D908CDBF}" destId="{AA2B1EDA-2A8F-4C06-84A5-2DE6D7661BFF}" srcOrd="0" destOrd="0" presId="urn:microsoft.com/office/officeart/2005/8/layout/vList5"/>
    <dgm:cxn modelId="{AE7C183F-DBEF-49AC-8497-4B38F54DEAB4}" type="presParOf" srcId="{AA2B1EDA-2A8F-4C06-84A5-2DE6D7661BFF}" destId="{F7F97143-637E-453D-A1F3-0D9D8DE2B26D}" srcOrd="0" destOrd="0" presId="urn:microsoft.com/office/officeart/2005/8/layout/vList5"/>
    <dgm:cxn modelId="{89D68EE8-8740-42ED-9668-A9635556B7CB}" type="presParOf" srcId="{AA2B1EDA-2A8F-4C06-84A5-2DE6D7661BFF}" destId="{7BB7C7E1-5762-4E85-AE63-61414EF0220E}" srcOrd="1" destOrd="0" presId="urn:microsoft.com/office/officeart/2005/8/layout/vList5"/>
  </dgm:cxnLst>
  <dgm:bg>
    <a:effectLst>
      <a:innerShdw blurRad="63500" dist="50800" dir="27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A3FF7E-4AA5-41CE-9E0E-25FC595DA1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DA8998-26C1-4929-885A-451ED611B139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Kewajiban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Penerbit</a:t>
          </a:r>
          <a:endParaRPr lang="en-US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627AD-8708-4FFD-95A8-D998AEE4818E}" type="parTrans" cxnId="{1C53E0F8-1CDB-4066-A621-419585B51841}">
      <dgm:prSet/>
      <dgm:spPr/>
      <dgm:t>
        <a:bodyPr/>
        <a:lstStyle/>
        <a:p>
          <a:endParaRPr lang="en-US"/>
        </a:p>
      </dgm:t>
    </dgm:pt>
    <dgm:pt modelId="{0DEAEC47-DE44-403D-9523-D3B49E704061}" type="sibTrans" cxnId="{1C53E0F8-1CDB-4066-A621-419585B51841}">
      <dgm:prSet/>
      <dgm:spPr/>
      <dgm:t>
        <a:bodyPr/>
        <a:lstStyle/>
        <a:p>
          <a:endParaRPr lang="en-US"/>
        </a:p>
      </dgm:t>
    </dgm:pt>
    <dgm:pt modelId="{583F8104-9B84-4489-B1B2-592CF537D429}">
      <dgm:prSet phldrT="[Text]" custT="1"/>
      <dgm:spPr/>
      <dgm:t>
        <a:bodyPr/>
        <a:lstStyle/>
        <a:p>
          <a:pPr marL="361950" indent="-361950"/>
          <a:r>
            <a:rPr lang="en-US" sz="2000" dirty="0" err="1" smtClean="0"/>
            <a:t>Penerbit</a:t>
          </a:r>
          <a:r>
            <a:rPr lang="en-US" sz="2000" dirty="0" smtClean="0"/>
            <a:t> </a:t>
          </a:r>
          <a:r>
            <a:rPr lang="en-US" sz="2000" dirty="0" err="1" smtClean="0"/>
            <a:t>berkewajiban</a:t>
          </a:r>
          <a:r>
            <a:rPr lang="en-US" sz="2000" dirty="0" smtClean="0"/>
            <a:t>:</a:t>
          </a:r>
          <a:endParaRPr lang="en-US" sz="2000" i="1" dirty="0"/>
        </a:p>
      </dgm:t>
    </dgm:pt>
    <dgm:pt modelId="{DB8F2393-B534-40F8-A712-66827DA06069}" type="parTrans" cxnId="{4E36435A-644C-4675-B906-A0FBE0E721E4}">
      <dgm:prSet/>
      <dgm:spPr/>
      <dgm:t>
        <a:bodyPr/>
        <a:lstStyle/>
        <a:p>
          <a:endParaRPr lang="en-US"/>
        </a:p>
      </dgm:t>
    </dgm:pt>
    <dgm:pt modelId="{702E6454-0820-40BC-8A49-5D3E1D19E6C8}" type="sibTrans" cxnId="{4E36435A-644C-4675-B906-A0FBE0E721E4}">
      <dgm:prSet/>
      <dgm:spPr/>
      <dgm:t>
        <a:bodyPr/>
        <a:lstStyle/>
        <a:p>
          <a:endParaRPr lang="en-US"/>
        </a:p>
      </dgm:t>
    </dgm:pt>
    <dgm:pt modelId="{271EAE60-02FA-455B-8177-DBA38DD4AEE8}">
      <dgm:prSet phldrT="[Text]" custT="1"/>
      <dgm:spPr/>
      <dgm:t>
        <a:bodyPr/>
        <a:lstStyle/>
        <a:p>
          <a:pPr marL="361950" indent="-361950"/>
          <a:r>
            <a:rPr lang="en-US" sz="2000" dirty="0" smtClean="0"/>
            <a:t>a. </a:t>
          </a:r>
          <a:r>
            <a:rPr lang="en-US" sz="2000" dirty="0" err="1" smtClean="0"/>
            <a:t>memiliki</a:t>
          </a:r>
          <a:r>
            <a:rPr lang="en-US" sz="2000" dirty="0" smtClean="0"/>
            <a:t> </a:t>
          </a:r>
          <a:r>
            <a:rPr lang="en-US" sz="2000" dirty="0" err="1" smtClean="0"/>
            <a:t>izin</a:t>
          </a:r>
          <a:r>
            <a:rPr lang="en-US" sz="2000" dirty="0" smtClean="0"/>
            <a:t> </a:t>
          </a:r>
          <a:r>
            <a:rPr lang="en-US" sz="2000" dirty="0" err="1" smtClean="0"/>
            <a:t>usaha</a:t>
          </a:r>
          <a:r>
            <a:rPr lang="en-US" sz="2000" dirty="0" smtClean="0"/>
            <a:t> </a:t>
          </a:r>
          <a:r>
            <a:rPr lang="en-US" sz="2000" dirty="0" err="1" smtClean="0"/>
            <a:t>penerbitan</a:t>
          </a:r>
          <a:r>
            <a:rPr lang="en-US" sz="2000" dirty="0" smtClean="0"/>
            <a:t>;</a:t>
          </a:r>
          <a:endParaRPr lang="en-US" sz="2000" i="1" dirty="0"/>
        </a:p>
      </dgm:t>
    </dgm:pt>
    <dgm:pt modelId="{72C1F4BF-AB79-4DAF-AFB3-6A132E5BF423}" type="parTrans" cxnId="{ECED12DB-82E8-41BF-BD9A-8A68D8369866}">
      <dgm:prSet/>
      <dgm:spPr/>
    </dgm:pt>
    <dgm:pt modelId="{DDFA3878-357B-4842-8ED4-1542D1287A82}" type="sibTrans" cxnId="{ECED12DB-82E8-41BF-BD9A-8A68D8369866}">
      <dgm:prSet/>
      <dgm:spPr/>
    </dgm:pt>
    <dgm:pt modelId="{C10E7EFB-05CE-43E1-8C56-6D37F0054DBC}">
      <dgm:prSet phldrT="[Text]" custT="1"/>
      <dgm:spPr/>
      <dgm:t>
        <a:bodyPr/>
        <a:lstStyle/>
        <a:p>
          <a:pPr marL="361950" indent="-361950"/>
          <a:r>
            <a:rPr lang="en-US" sz="2000" dirty="0" smtClean="0"/>
            <a:t>b. </a:t>
          </a:r>
          <a:r>
            <a:rPr lang="en-US" sz="2000" dirty="0" err="1" smtClean="0"/>
            <a:t>memberikan</a:t>
          </a:r>
          <a:r>
            <a:rPr lang="en-US" sz="2000" dirty="0" smtClean="0"/>
            <a:t> </a:t>
          </a:r>
          <a:r>
            <a:rPr lang="en-US" sz="2000" dirty="0" err="1" smtClean="0"/>
            <a:t>imbalan</a:t>
          </a:r>
          <a:r>
            <a:rPr lang="en-US" sz="2000" dirty="0" smtClean="0"/>
            <a:t> </a:t>
          </a:r>
          <a:r>
            <a:rPr lang="en-US" sz="2000" dirty="0" err="1" smtClean="0"/>
            <a:t>jasa</a:t>
          </a:r>
          <a:r>
            <a:rPr lang="en-US" sz="2000" dirty="0" smtClean="0"/>
            <a:t> </a:t>
          </a:r>
          <a:r>
            <a:rPr lang="en-US" sz="2000" dirty="0" err="1" smtClean="0"/>
            <a:t>atas</a:t>
          </a:r>
          <a:r>
            <a:rPr lang="en-US" sz="2000" dirty="0" smtClean="0"/>
            <a:t> </a:t>
          </a:r>
          <a:r>
            <a:rPr lang="en-US" sz="2000" dirty="0" err="1" smtClean="0"/>
            <a:t>Naskah</a:t>
          </a:r>
          <a:r>
            <a:rPr lang="en-US" sz="2000" dirty="0" smtClean="0"/>
            <a:t> </a:t>
          </a:r>
          <a:r>
            <a:rPr lang="en-US" sz="2000" dirty="0" err="1" smtClean="0"/>
            <a:t>Buku</a:t>
          </a:r>
          <a:r>
            <a:rPr lang="en-US" sz="2000" dirty="0" smtClean="0"/>
            <a:t> yang </a:t>
          </a:r>
          <a:r>
            <a:rPr lang="en-US" sz="2000" dirty="0" err="1" smtClean="0"/>
            <a:t>diterbitkan</a:t>
          </a:r>
          <a:r>
            <a:rPr lang="en-US" sz="2000" dirty="0" smtClean="0"/>
            <a:t> </a:t>
          </a:r>
          <a:r>
            <a:rPr lang="en-US" sz="2000" dirty="0" err="1" smtClean="0"/>
            <a:t>kepada</a:t>
          </a:r>
          <a:r>
            <a:rPr lang="en-US" sz="2000" dirty="0" smtClean="0"/>
            <a:t> </a:t>
          </a:r>
          <a:r>
            <a:rPr lang="en-US" sz="2000" dirty="0" err="1" smtClean="0"/>
            <a:t>pemegang</a:t>
          </a:r>
          <a:r>
            <a:rPr lang="en-US" sz="2000" dirty="0" smtClean="0"/>
            <a:t> </a:t>
          </a:r>
          <a:r>
            <a:rPr lang="en-US" sz="2000" dirty="0" err="1" smtClean="0"/>
            <a:t>hak</a:t>
          </a:r>
          <a:r>
            <a:rPr lang="en-US" sz="2000" dirty="0" smtClean="0"/>
            <a:t> </a:t>
          </a:r>
          <a:r>
            <a:rPr lang="en-US" sz="2000" dirty="0" err="1" smtClean="0"/>
            <a:t>cipta</a:t>
          </a:r>
          <a:r>
            <a:rPr lang="en-US" sz="2000" dirty="0" smtClean="0"/>
            <a:t>;</a:t>
          </a:r>
          <a:endParaRPr lang="en-US" sz="2000" i="1" dirty="0"/>
        </a:p>
      </dgm:t>
    </dgm:pt>
    <dgm:pt modelId="{F5C9EB28-8481-4FD8-A5FA-4AAACF78961E}" type="parTrans" cxnId="{ACA7A0E9-499A-4988-B4BF-7ACADC7613A6}">
      <dgm:prSet/>
      <dgm:spPr/>
    </dgm:pt>
    <dgm:pt modelId="{0E350C95-9765-4E70-83E5-E89F88DA0FFD}" type="sibTrans" cxnId="{ACA7A0E9-499A-4988-B4BF-7ACADC7613A6}">
      <dgm:prSet/>
      <dgm:spPr/>
    </dgm:pt>
    <dgm:pt modelId="{05B5D764-EA12-4BD3-A06B-F3B81E9BFEE8}">
      <dgm:prSet phldrT="[Text]" custT="1"/>
      <dgm:spPr/>
      <dgm:t>
        <a:bodyPr/>
        <a:lstStyle/>
        <a:p>
          <a:pPr marL="361950" indent="-361950"/>
          <a:r>
            <a:rPr lang="en-US" sz="2000" dirty="0" smtClean="0"/>
            <a:t>c. </a:t>
          </a:r>
          <a:r>
            <a:rPr lang="en-US" sz="2000" dirty="0" err="1" smtClean="0"/>
            <a:t>memberikan</a:t>
          </a:r>
          <a:r>
            <a:rPr lang="en-US" sz="2000" dirty="0" smtClean="0"/>
            <a:t> data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informasi</a:t>
          </a:r>
          <a:r>
            <a:rPr lang="en-US" sz="2000" dirty="0" smtClean="0"/>
            <a:t> </a:t>
          </a:r>
          <a:r>
            <a:rPr lang="en-US" sz="2000" dirty="0" err="1" smtClean="0"/>
            <a:t>penjualan</a:t>
          </a:r>
          <a:r>
            <a:rPr lang="en-US" sz="2000" dirty="0" smtClean="0"/>
            <a:t> </a:t>
          </a:r>
          <a:r>
            <a:rPr lang="en-US" sz="2000" dirty="0" err="1" smtClean="0"/>
            <a:t>Buku</a:t>
          </a:r>
          <a:r>
            <a:rPr lang="en-US" sz="2000" dirty="0" smtClean="0"/>
            <a:t> yang </a:t>
          </a:r>
          <a:r>
            <a:rPr lang="en-US" sz="2000" dirty="0" err="1" smtClean="0"/>
            <a:t>akurat</a:t>
          </a:r>
          <a:r>
            <a:rPr lang="en-US" sz="2000" dirty="0" smtClean="0"/>
            <a:t>, </a:t>
          </a:r>
          <a:r>
            <a:rPr lang="en-US" sz="2000" dirty="0" err="1" smtClean="0"/>
            <a:t>terkini</a:t>
          </a:r>
          <a:r>
            <a:rPr lang="en-US" sz="2000" dirty="0" smtClean="0"/>
            <a:t>,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periodik</a:t>
          </a:r>
          <a:r>
            <a:rPr lang="en-US" sz="2000" dirty="0" smtClean="0"/>
            <a:t> </a:t>
          </a:r>
          <a:r>
            <a:rPr lang="en-US" sz="2000" dirty="0" err="1" smtClean="0"/>
            <a:t>kepada</a:t>
          </a:r>
          <a:r>
            <a:rPr lang="en-US" sz="2000" dirty="0" smtClean="0"/>
            <a:t> </a:t>
          </a:r>
          <a:r>
            <a:rPr lang="en-US" sz="2000" dirty="0" err="1" smtClean="0"/>
            <a:t>pemeganghak</a:t>
          </a:r>
          <a:r>
            <a:rPr lang="en-US" sz="2000" dirty="0" smtClean="0"/>
            <a:t> </a:t>
          </a:r>
          <a:r>
            <a:rPr lang="en-US" sz="2000" dirty="0" err="1" smtClean="0"/>
            <a:t>cipta</a:t>
          </a:r>
          <a:r>
            <a:rPr lang="en-US" sz="2000" dirty="0" smtClean="0"/>
            <a:t>;</a:t>
          </a:r>
          <a:endParaRPr lang="en-US" sz="2000" i="1" dirty="0"/>
        </a:p>
      </dgm:t>
    </dgm:pt>
    <dgm:pt modelId="{CED7D664-6714-43D5-8C61-086DAB1C2FBF}" type="parTrans" cxnId="{FD9DDD20-16CC-435B-A302-3B7A0BD87AB2}">
      <dgm:prSet/>
      <dgm:spPr/>
    </dgm:pt>
    <dgm:pt modelId="{5B0B3BAB-8FE5-4FCC-88E0-902C35C01BA2}" type="sibTrans" cxnId="{FD9DDD20-16CC-435B-A302-3B7A0BD87AB2}">
      <dgm:prSet/>
      <dgm:spPr/>
    </dgm:pt>
    <dgm:pt modelId="{6D4B6D16-F810-46AE-A88B-53789BF2F20D}">
      <dgm:prSet phldrT="[Text]" custT="1"/>
      <dgm:spPr/>
      <dgm:t>
        <a:bodyPr/>
        <a:lstStyle/>
        <a:p>
          <a:pPr marL="361950" indent="-361950"/>
          <a:r>
            <a:rPr lang="en-US" sz="2000" dirty="0" smtClean="0"/>
            <a:t>d. </a:t>
          </a:r>
          <a:r>
            <a:rPr lang="en-US" sz="2000" dirty="0" err="1" smtClean="0"/>
            <a:t>mencantumkan</a:t>
          </a:r>
          <a:r>
            <a:rPr lang="en-US" sz="2000" dirty="0" smtClean="0"/>
            <a:t> </a:t>
          </a:r>
          <a:r>
            <a:rPr lang="en-US" sz="2000" dirty="0" err="1" smtClean="0"/>
            <a:t>harga</a:t>
          </a:r>
          <a:r>
            <a:rPr lang="en-US" sz="2000" dirty="0" smtClean="0"/>
            <a:t> </a:t>
          </a:r>
          <a:r>
            <a:rPr lang="en-US" sz="2000" dirty="0" err="1" smtClean="0"/>
            <a:t>pada</a:t>
          </a:r>
          <a:r>
            <a:rPr lang="en-US" sz="2000" dirty="0" smtClean="0"/>
            <a:t> </a:t>
          </a:r>
          <a:r>
            <a:rPr lang="en-US" sz="2000" dirty="0" err="1" smtClean="0"/>
            <a:t>belakang</a:t>
          </a:r>
          <a:r>
            <a:rPr lang="en-US" sz="2000" dirty="0" smtClean="0"/>
            <a:t> </a:t>
          </a:r>
          <a:r>
            <a:rPr lang="en-US" sz="2000" dirty="0" err="1" smtClean="0"/>
            <a:t>kover</a:t>
          </a:r>
          <a:r>
            <a:rPr lang="en-US" sz="2000" dirty="0" smtClean="0"/>
            <a:t> </a:t>
          </a:r>
          <a:r>
            <a:rPr lang="en-US" sz="2000" dirty="0" err="1" smtClean="0"/>
            <a:t>Buku</a:t>
          </a:r>
          <a:r>
            <a:rPr lang="en-US" sz="2000" dirty="0" smtClean="0"/>
            <a:t>;</a:t>
          </a:r>
          <a:endParaRPr lang="en-US" sz="2000" i="1" dirty="0"/>
        </a:p>
      </dgm:t>
    </dgm:pt>
    <dgm:pt modelId="{9BBAC8B4-5DE8-4551-8147-B8487BF18AFB}" type="parTrans" cxnId="{812077B0-673B-4A75-94D3-E73C0A27D719}">
      <dgm:prSet/>
      <dgm:spPr/>
    </dgm:pt>
    <dgm:pt modelId="{21D09E3C-D84D-4D76-99E1-BA6916E97805}" type="sibTrans" cxnId="{812077B0-673B-4A75-94D3-E73C0A27D719}">
      <dgm:prSet/>
      <dgm:spPr/>
    </dgm:pt>
    <dgm:pt modelId="{99206A5C-9234-4F8D-ABD8-EEB81D540019}">
      <dgm:prSet phldrT="[Text]" custT="1"/>
      <dgm:spPr/>
      <dgm:t>
        <a:bodyPr/>
        <a:lstStyle/>
        <a:p>
          <a:pPr marL="361950" indent="-361950"/>
          <a:r>
            <a:rPr lang="en-US" sz="2000" dirty="0" smtClean="0"/>
            <a:t>e. </a:t>
          </a:r>
          <a:r>
            <a:rPr lang="en-US" sz="2000" dirty="0" err="1" smtClean="0"/>
            <a:t>mencantumkan</a:t>
          </a:r>
          <a:r>
            <a:rPr lang="en-US" sz="2000" dirty="0" smtClean="0"/>
            <a:t> </a:t>
          </a:r>
          <a:r>
            <a:rPr lang="en-US" sz="2000" dirty="0" err="1" smtClean="0"/>
            <a:t>peruntukan</a:t>
          </a:r>
          <a:r>
            <a:rPr lang="en-US" sz="2000" dirty="0" smtClean="0"/>
            <a:t> </a:t>
          </a:r>
          <a:r>
            <a:rPr lang="en-US" sz="2000" dirty="0" err="1" smtClean="0"/>
            <a:t>Buku</a:t>
          </a:r>
          <a:r>
            <a:rPr lang="en-US" sz="2000" dirty="0" smtClean="0"/>
            <a:t> </a:t>
          </a:r>
          <a:r>
            <a:rPr lang="en-US" sz="2000" dirty="0" err="1" smtClean="0"/>
            <a:t>sesuai</a:t>
          </a:r>
          <a:r>
            <a:rPr lang="en-US" sz="2000" dirty="0" smtClean="0"/>
            <a:t> </a:t>
          </a:r>
          <a:r>
            <a:rPr lang="en-US" sz="2000" dirty="0" err="1" smtClean="0"/>
            <a:t>dengan</a:t>
          </a:r>
          <a:r>
            <a:rPr lang="en-US" sz="2000" dirty="0" smtClean="0"/>
            <a:t> </a:t>
          </a:r>
          <a:r>
            <a:rPr lang="en-US" sz="2000" dirty="0" err="1" smtClean="0"/>
            <a:t>jenjang</a:t>
          </a:r>
          <a:r>
            <a:rPr lang="en-US" sz="2000" dirty="0" smtClean="0"/>
            <a:t> </a:t>
          </a:r>
          <a:r>
            <a:rPr lang="en-US" sz="2000" dirty="0" err="1" smtClean="0"/>
            <a:t>usia</a:t>
          </a:r>
          <a:r>
            <a:rPr lang="en-US" sz="2000" dirty="0" smtClean="0"/>
            <a:t> </a:t>
          </a:r>
          <a:r>
            <a:rPr lang="en-US" sz="2000" dirty="0" err="1" smtClean="0"/>
            <a:t>pembaca</a:t>
          </a:r>
          <a:r>
            <a:rPr lang="en-US" sz="2000" dirty="0" smtClean="0"/>
            <a:t>; </a:t>
          </a:r>
          <a:r>
            <a:rPr lang="en-US" sz="2000" dirty="0" err="1" smtClean="0"/>
            <a:t>dan</a:t>
          </a:r>
          <a:endParaRPr lang="en-US" sz="2000" i="1" dirty="0"/>
        </a:p>
      </dgm:t>
    </dgm:pt>
    <dgm:pt modelId="{BF91022A-048D-4B7B-8BC9-1A63BF590F5F}" type="parTrans" cxnId="{7992A018-B202-4987-966C-FFE956CA3F21}">
      <dgm:prSet/>
      <dgm:spPr/>
    </dgm:pt>
    <dgm:pt modelId="{55213151-0D2B-420F-9011-679243942755}" type="sibTrans" cxnId="{7992A018-B202-4987-966C-FFE956CA3F21}">
      <dgm:prSet/>
      <dgm:spPr/>
    </dgm:pt>
    <dgm:pt modelId="{6ADF5467-65D9-4572-AEF7-18565AA99CAC}">
      <dgm:prSet phldrT="[Text]" custT="1"/>
      <dgm:spPr/>
      <dgm:t>
        <a:bodyPr/>
        <a:lstStyle/>
        <a:p>
          <a:pPr marL="361950" indent="-361950"/>
          <a:r>
            <a:rPr lang="en-US" sz="2000" dirty="0" smtClean="0"/>
            <a:t>f. </a:t>
          </a:r>
          <a:r>
            <a:rPr lang="en-US" sz="2000" dirty="0" err="1" smtClean="0"/>
            <a:t>mencantumkan</a:t>
          </a:r>
          <a:r>
            <a:rPr lang="en-US" sz="2000" dirty="0" smtClean="0"/>
            <a:t> </a:t>
          </a:r>
          <a:r>
            <a:rPr lang="en-US" sz="2000" dirty="0" err="1" smtClean="0"/>
            <a:t>angka</a:t>
          </a:r>
          <a:r>
            <a:rPr lang="en-US" sz="2000" dirty="0" smtClean="0"/>
            <a:t> </a:t>
          </a:r>
          <a:r>
            <a:rPr lang="en-US" sz="2000" dirty="0" err="1" smtClean="0"/>
            <a:t>standar</a:t>
          </a:r>
          <a:r>
            <a:rPr lang="en-US" sz="2000" dirty="0" smtClean="0"/>
            <a:t> </a:t>
          </a:r>
          <a:r>
            <a:rPr lang="en-US" sz="2000" dirty="0" err="1" smtClean="0"/>
            <a:t>buku</a:t>
          </a:r>
          <a:r>
            <a:rPr lang="en-US" sz="2000" dirty="0" smtClean="0"/>
            <a:t> </a:t>
          </a:r>
          <a:r>
            <a:rPr lang="en-US" sz="2000" dirty="0" err="1" smtClean="0"/>
            <a:t>internasional</a:t>
          </a:r>
          <a:r>
            <a:rPr lang="en-US" sz="2000" dirty="0" smtClean="0"/>
            <a:t>.</a:t>
          </a:r>
          <a:br>
            <a:rPr lang="en-US" sz="2000" dirty="0" smtClean="0"/>
          </a:br>
          <a:endParaRPr lang="en-US" sz="2000" i="1" dirty="0"/>
        </a:p>
      </dgm:t>
    </dgm:pt>
    <dgm:pt modelId="{01DA0D45-6F12-4A5D-BA70-83B40EBE6115}" type="parTrans" cxnId="{232BD0B8-2981-472A-95B1-9EDB8253E181}">
      <dgm:prSet/>
      <dgm:spPr/>
    </dgm:pt>
    <dgm:pt modelId="{7ED89BBA-08F0-4D23-8E51-6A364066688A}" type="sibTrans" cxnId="{232BD0B8-2981-472A-95B1-9EDB8253E181}">
      <dgm:prSet/>
      <dgm:spPr/>
    </dgm:pt>
    <dgm:pt modelId="{56FF5E9C-82A0-41D8-B156-9536D908CDBF}" type="pres">
      <dgm:prSet presAssocID="{C1A3FF7E-4AA5-41CE-9E0E-25FC595DA1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7B8B23-8699-44B5-9F90-E4A8A1CBF2F9}" type="pres">
      <dgm:prSet presAssocID="{3CDA8998-26C1-4929-885A-451ED611B139}" presName="linNode" presStyleCnt="0"/>
      <dgm:spPr/>
    </dgm:pt>
    <dgm:pt modelId="{A2836C56-8A8F-4F62-935A-1905E01816F9}" type="pres">
      <dgm:prSet presAssocID="{3CDA8998-26C1-4929-885A-451ED611B13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54475-A473-4777-8FC2-B705EB5F81F1}" type="pres">
      <dgm:prSet presAssocID="{3CDA8998-26C1-4929-885A-451ED611B139}" presName="descendantText" presStyleLbl="alignAccFollowNode1" presStyleIdx="0" presStyleCnt="1" custScaleY="156583" custLinFactNeighborY="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F30FD-9F55-4CB5-A92A-9A85B9995601}" type="presOf" srcId="{271EAE60-02FA-455B-8177-DBA38DD4AEE8}" destId="{23054475-A473-4777-8FC2-B705EB5F81F1}" srcOrd="0" destOrd="1" presId="urn:microsoft.com/office/officeart/2005/8/layout/vList5"/>
    <dgm:cxn modelId="{232BD0B8-2981-472A-95B1-9EDB8253E181}" srcId="{3CDA8998-26C1-4929-885A-451ED611B139}" destId="{6ADF5467-65D9-4572-AEF7-18565AA99CAC}" srcOrd="6" destOrd="0" parTransId="{01DA0D45-6F12-4A5D-BA70-83B40EBE6115}" sibTransId="{7ED89BBA-08F0-4D23-8E51-6A364066688A}"/>
    <dgm:cxn modelId="{14232181-9259-4839-9033-998E7FDDA8CC}" type="presOf" srcId="{6D4B6D16-F810-46AE-A88B-53789BF2F20D}" destId="{23054475-A473-4777-8FC2-B705EB5F81F1}" srcOrd="0" destOrd="4" presId="urn:microsoft.com/office/officeart/2005/8/layout/vList5"/>
    <dgm:cxn modelId="{7992A018-B202-4987-966C-FFE956CA3F21}" srcId="{3CDA8998-26C1-4929-885A-451ED611B139}" destId="{99206A5C-9234-4F8D-ABD8-EEB81D540019}" srcOrd="5" destOrd="0" parTransId="{BF91022A-048D-4B7B-8BC9-1A63BF590F5F}" sibTransId="{55213151-0D2B-420F-9011-679243942755}"/>
    <dgm:cxn modelId="{BAD737AC-2FFD-4B9D-B395-C0EC63E99960}" type="presOf" srcId="{C1A3FF7E-4AA5-41CE-9E0E-25FC595DA19C}" destId="{56FF5E9C-82A0-41D8-B156-9536D908CDBF}" srcOrd="0" destOrd="0" presId="urn:microsoft.com/office/officeart/2005/8/layout/vList5"/>
    <dgm:cxn modelId="{812077B0-673B-4A75-94D3-E73C0A27D719}" srcId="{3CDA8998-26C1-4929-885A-451ED611B139}" destId="{6D4B6D16-F810-46AE-A88B-53789BF2F20D}" srcOrd="4" destOrd="0" parTransId="{9BBAC8B4-5DE8-4551-8147-B8487BF18AFB}" sibTransId="{21D09E3C-D84D-4D76-99E1-BA6916E97805}"/>
    <dgm:cxn modelId="{B2F286FF-5F73-4C5D-8F3A-3884090C0019}" type="presOf" srcId="{C10E7EFB-05CE-43E1-8C56-6D37F0054DBC}" destId="{23054475-A473-4777-8FC2-B705EB5F81F1}" srcOrd="0" destOrd="2" presId="urn:microsoft.com/office/officeart/2005/8/layout/vList5"/>
    <dgm:cxn modelId="{ACA7A0E9-499A-4988-B4BF-7ACADC7613A6}" srcId="{3CDA8998-26C1-4929-885A-451ED611B139}" destId="{C10E7EFB-05CE-43E1-8C56-6D37F0054DBC}" srcOrd="2" destOrd="0" parTransId="{F5C9EB28-8481-4FD8-A5FA-4AAACF78961E}" sibTransId="{0E350C95-9765-4E70-83E5-E89F88DA0FFD}"/>
    <dgm:cxn modelId="{A8984E20-1B36-4A8D-88CD-ECED212A1D60}" type="presOf" srcId="{3CDA8998-26C1-4929-885A-451ED611B139}" destId="{A2836C56-8A8F-4F62-935A-1905E01816F9}" srcOrd="0" destOrd="0" presId="urn:microsoft.com/office/officeart/2005/8/layout/vList5"/>
    <dgm:cxn modelId="{1C53E0F8-1CDB-4066-A621-419585B51841}" srcId="{C1A3FF7E-4AA5-41CE-9E0E-25FC595DA19C}" destId="{3CDA8998-26C1-4929-885A-451ED611B139}" srcOrd="0" destOrd="0" parTransId="{0BB627AD-8708-4FFD-95A8-D998AEE4818E}" sibTransId="{0DEAEC47-DE44-403D-9523-D3B49E704061}"/>
    <dgm:cxn modelId="{4E36435A-644C-4675-B906-A0FBE0E721E4}" srcId="{3CDA8998-26C1-4929-885A-451ED611B139}" destId="{583F8104-9B84-4489-B1B2-592CF537D429}" srcOrd="0" destOrd="0" parTransId="{DB8F2393-B534-40F8-A712-66827DA06069}" sibTransId="{702E6454-0820-40BC-8A49-5D3E1D19E6C8}"/>
    <dgm:cxn modelId="{ECED12DB-82E8-41BF-BD9A-8A68D8369866}" srcId="{3CDA8998-26C1-4929-885A-451ED611B139}" destId="{271EAE60-02FA-455B-8177-DBA38DD4AEE8}" srcOrd="1" destOrd="0" parTransId="{72C1F4BF-AB79-4DAF-AFB3-6A132E5BF423}" sibTransId="{DDFA3878-357B-4842-8ED4-1542D1287A82}"/>
    <dgm:cxn modelId="{FD9DDD20-16CC-435B-A302-3B7A0BD87AB2}" srcId="{3CDA8998-26C1-4929-885A-451ED611B139}" destId="{05B5D764-EA12-4BD3-A06B-F3B81E9BFEE8}" srcOrd="3" destOrd="0" parTransId="{CED7D664-6714-43D5-8C61-086DAB1C2FBF}" sibTransId="{5B0B3BAB-8FE5-4FCC-88E0-902C35C01BA2}"/>
    <dgm:cxn modelId="{5F5F99FE-CEB8-401F-8356-FD075F236879}" type="presOf" srcId="{05B5D764-EA12-4BD3-A06B-F3B81E9BFEE8}" destId="{23054475-A473-4777-8FC2-B705EB5F81F1}" srcOrd="0" destOrd="3" presId="urn:microsoft.com/office/officeart/2005/8/layout/vList5"/>
    <dgm:cxn modelId="{A2300DA5-2809-4593-A673-099B5BB81610}" type="presOf" srcId="{583F8104-9B84-4489-B1B2-592CF537D429}" destId="{23054475-A473-4777-8FC2-B705EB5F81F1}" srcOrd="0" destOrd="0" presId="urn:microsoft.com/office/officeart/2005/8/layout/vList5"/>
    <dgm:cxn modelId="{6CD57D94-CDD1-40B6-B269-C531624967F2}" type="presOf" srcId="{6ADF5467-65D9-4572-AEF7-18565AA99CAC}" destId="{23054475-A473-4777-8FC2-B705EB5F81F1}" srcOrd="0" destOrd="6" presId="urn:microsoft.com/office/officeart/2005/8/layout/vList5"/>
    <dgm:cxn modelId="{F286225B-A3A3-4CFF-A4DA-F2353C720239}" type="presOf" srcId="{99206A5C-9234-4F8D-ABD8-EEB81D540019}" destId="{23054475-A473-4777-8FC2-B705EB5F81F1}" srcOrd="0" destOrd="5" presId="urn:microsoft.com/office/officeart/2005/8/layout/vList5"/>
    <dgm:cxn modelId="{42F1FFD5-C171-49D6-A01A-33075899828B}" type="presParOf" srcId="{56FF5E9C-82A0-41D8-B156-9536D908CDBF}" destId="{C97B8B23-8699-44B5-9F90-E4A8A1CBF2F9}" srcOrd="0" destOrd="0" presId="urn:microsoft.com/office/officeart/2005/8/layout/vList5"/>
    <dgm:cxn modelId="{30C2B3A0-C569-4B8E-806E-7620D1A5688C}" type="presParOf" srcId="{C97B8B23-8699-44B5-9F90-E4A8A1CBF2F9}" destId="{A2836C56-8A8F-4F62-935A-1905E01816F9}" srcOrd="0" destOrd="0" presId="urn:microsoft.com/office/officeart/2005/8/layout/vList5"/>
    <dgm:cxn modelId="{2A12BDC8-2F8D-4B6E-9E6A-5E5957D3EAAE}" type="presParOf" srcId="{C97B8B23-8699-44B5-9F90-E4A8A1CBF2F9}" destId="{23054475-A473-4777-8FC2-B705EB5F81F1}" srcOrd="1" destOrd="0" presId="urn:microsoft.com/office/officeart/2005/8/layout/vList5"/>
  </dgm:cxnLst>
  <dgm:bg>
    <a:effectLst>
      <a:innerShdw blurRad="63500" dist="50800" dir="27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DB4E21-9F55-4A63-9B53-4068650B2612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127106C-6A12-41AC-98FB-9FC79BFD3D6B}">
      <dgm:prSet phldrT="[Text]" custT="1"/>
      <dgm:spPr/>
      <dgm:t>
        <a:bodyPr/>
        <a:lstStyle/>
        <a:p>
          <a:r>
            <a:rPr lang="en-ID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Proses </a:t>
          </a:r>
          <a:r>
            <a:rPr lang="en-ID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Penerbitan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840123A1-63E2-48E4-8C81-A61B4755CF00}" type="parTrans" cxnId="{AA103D08-D163-47C8-8F48-33D9A7E5D82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7764C9-1B20-4A4C-B577-C3EF0EEC9F0A}" type="sibTrans" cxnId="{AA103D08-D163-47C8-8F48-33D9A7E5D82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DA4352-9F35-456A-9C78-74CEF98016BD}">
      <dgm:prSet phldrT="[Text]" custT="1"/>
      <dgm:spPr/>
      <dgm:t>
        <a:bodyPr/>
        <a:lstStyle/>
        <a:p>
          <a:r>
            <a:rPr lang="en-US" sz="1800" b="1" dirty="0" smtClean="0"/>
            <a:t>1.</a:t>
          </a:r>
          <a:r>
            <a:rPr lang="en-US" sz="1800" dirty="0" smtClean="0"/>
            <a:t> </a:t>
          </a:r>
          <a:r>
            <a:rPr lang="en-US" sz="1800" b="1" dirty="0" err="1" smtClean="0"/>
            <a:t>Pengajuan</a:t>
          </a:r>
          <a:r>
            <a:rPr lang="en-US" sz="1800" b="1" dirty="0" smtClean="0"/>
            <a:t> </a:t>
          </a:r>
          <a:r>
            <a:rPr lang="en-US" sz="1800" b="1" dirty="0" err="1" smtClean="0"/>
            <a:t>Naskah</a:t>
          </a:r>
          <a:r>
            <a:rPr lang="en-US" sz="1800" b="1" dirty="0" smtClean="0"/>
            <a:t> </a:t>
          </a:r>
          <a:r>
            <a:rPr lang="en-US" sz="1800" b="1" dirty="0" err="1" smtClean="0"/>
            <a:t>oleh</a:t>
          </a:r>
          <a:r>
            <a:rPr lang="en-US" sz="1800" b="1" dirty="0" smtClean="0"/>
            <a:t> </a:t>
          </a:r>
          <a:r>
            <a:rPr lang="en-US" sz="1800" b="1" dirty="0" err="1" smtClean="0"/>
            <a:t>Penulis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C1BB5-DE44-4F31-A140-CD81D5E691C5}" type="parTrans" cxnId="{D92C6EA9-5B8C-49AF-AA65-C9449094BB0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039D8A-977D-448D-B637-480A1CED37F9}" type="sibTrans" cxnId="{D92C6EA9-5B8C-49AF-AA65-C9449094BB0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1F0B4D-AFE1-4AC8-83D0-AA923D57C007}">
      <dgm:prSet phldrT="[Text]" custT="1"/>
      <dgm:spPr/>
      <dgm:t>
        <a:bodyPr/>
        <a:lstStyle/>
        <a:p>
          <a:r>
            <a:rPr lang="en-US" sz="1800" b="1" dirty="0" smtClean="0"/>
            <a:t>2.</a:t>
          </a:r>
          <a:r>
            <a:rPr lang="en-US" sz="1800" dirty="0" smtClean="0"/>
            <a:t> </a:t>
          </a:r>
          <a:r>
            <a:rPr lang="en-US" sz="1800" b="1" dirty="0" err="1" smtClean="0"/>
            <a:t>Penentuan</a:t>
          </a:r>
          <a:r>
            <a:rPr lang="en-US" sz="1800" b="1" dirty="0" smtClean="0"/>
            <a:t> </a:t>
          </a:r>
          <a:r>
            <a:rPr lang="en-US" sz="1800" b="1" dirty="0" err="1" smtClean="0"/>
            <a:t>Kelayakan</a:t>
          </a:r>
          <a:r>
            <a:rPr lang="en-US" sz="1800" b="1" dirty="0" smtClean="0"/>
            <a:t> </a:t>
          </a:r>
          <a:r>
            <a:rPr lang="en-US" sz="1800" b="1" dirty="0" err="1" smtClean="0"/>
            <a:t>Naskah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2B353E-12D5-4A42-8692-97B4F2D5443B}" type="parTrans" cxnId="{D2BC084B-F220-47A2-9854-95F9B2291EE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03784A-32F6-4B62-A0F1-5568C095CE30}" type="sibTrans" cxnId="{D2BC084B-F220-47A2-9854-95F9B2291EE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19314B-C9EE-46D7-A33F-A813056FD263}">
      <dgm:prSet phldrT="[Text]" custT="1"/>
      <dgm:spPr/>
      <dgm:t>
        <a:bodyPr/>
        <a:lstStyle/>
        <a:p>
          <a:r>
            <a:rPr lang="en-US" sz="1800" b="1" dirty="0" smtClean="0"/>
            <a:t>3.</a:t>
          </a:r>
          <a:r>
            <a:rPr lang="en-US" sz="1800" dirty="0" smtClean="0"/>
            <a:t> </a:t>
          </a:r>
          <a:r>
            <a:rPr lang="en-US" sz="1800" b="1" dirty="0" err="1" smtClean="0"/>
            <a:t>Pembicaraan</a:t>
          </a:r>
          <a:r>
            <a:rPr lang="en-US" sz="1800" b="1" dirty="0" smtClean="0"/>
            <a:t> Isi </a:t>
          </a:r>
          <a:r>
            <a:rPr lang="en-US" sz="1800" b="1" dirty="0" err="1" smtClean="0"/>
            <a:t>Naskah</a:t>
          </a:r>
          <a:r>
            <a:rPr lang="en-US" sz="1800" b="1" dirty="0" smtClean="0"/>
            <a:t> </a:t>
          </a:r>
          <a:r>
            <a:rPr lang="en-US" sz="1800" b="1" dirty="0" err="1" smtClean="0"/>
            <a:t>dan</a:t>
          </a:r>
          <a:r>
            <a:rPr lang="en-US" sz="1800" b="1" dirty="0" smtClean="0"/>
            <a:t> Honor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766EE5-659E-4F3C-9787-B4FA277CBFBA}" type="parTrans" cxnId="{C0F8855A-EA1D-43D0-AC44-B1C7AA9D126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D1A592-56FE-43E6-B261-82409D7CB087}" type="sibTrans" cxnId="{C0F8855A-EA1D-43D0-AC44-B1C7AA9D126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5956A1-384E-489E-B429-272F274A8539}">
      <dgm:prSet phldrT="[Text]" custT="1"/>
      <dgm:spPr/>
      <dgm:t>
        <a:bodyPr/>
        <a:lstStyle/>
        <a:p>
          <a:r>
            <a:rPr lang="en-US" sz="1600" b="1" dirty="0" smtClean="0"/>
            <a:t>8.</a:t>
          </a:r>
          <a:r>
            <a:rPr lang="en-US" sz="1600" dirty="0" smtClean="0"/>
            <a:t> </a:t>
          </a:r>
        </a:p>
        <a:p>
          <a:r>
            <a:rPr lang="en-US" sz="1600" b="1" dirty="0" err="1" smtClean="0"/>
            <a:t>Penerbit</a:t>
          </a:r>
          <a:r>
            <a:rPr lang="en-US" sz="1600" b="1" dirty="0" smtClean="0"/>
            <a:t> </a:t>
          </a:r>
          <a:r>
            <a:rPr lang="en-US" sz="1600" b="1" dirty="0" err="1" smtClean="0"/>
            <a:t>Melakukan</a:t>
          </a:r>
          <a:r>
            <a:rPr lang="en-US" sz="1600" b="1" dirty="0" smtClean="0"/>
            <a:t> </a:t>
          </a:r>
          <a:r>
            <a:rPr lang="en-US" sz="1600" b="1" dirty="0" err="1" smtClean="0"/>
            <a:t>Pembayaran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1A5F80-1270-4958-AD61-D1F0ECE18289}" type="parTrans" cxnId="{4AB147E5-DD42-4552-8C66-0E64921117B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2BB77C-E56F-4B44-BAEC-2809744B1A43}" type="sibTrans" cxnId="{4AB147E5-DD42-4552-8C66-0E64921117B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BDA533-BF76-4577-A644-34B2AC6268F7}">
      <dgm:prSet phldrT="[Text]" custT="1"/>
      <dgm:spPr/>
      <dgm:t>
        <a:bodyPr/>
        <a:lstStyle/>
        <a:p>
          <a:r>
            <a:rPr lang="en-US" sz="1600" b="1" dirty="0" smtClean="0"/>
            <a:t>7.</a:t>
          </a:r>
          <a:r>
            <a:rPr lang="en-US" sz="1600" dirty="0" smtClean="0"/>
            <a:t> </a:t>
          </a:r>
        </a:p>
        <a:p>
          <a:r>
            <a:rPr lang="en-US" sz="1600" b="1" dirty="0" err="1" smtClean="0"/>
            <a:t>Penerbit</a:t>
          </a:r>
          <a:r>
            <a:rPr lang="en-US" sz="1600" b="1" dirty="0" smtClean="0"/>
            <a:t> </a:t>
          </a:r>
          <a:r>
            <a:rPr lang="en-US" sz="1600" b="1" dirty="0" err="1" smtClean="0"/>
            <a:t>Melakukan</a:t>
          </a:r>
          <a:r>
            <a:rPr lang="en-US" sz="1600" b="1" dirty="0" smtClean="0"/>
            <a:t> </a:t>
          </a:r>
          <a:r>
            <a:rPr lang="en-US" sz="1600" b="1" dirty="0" err="1" smtClean="0"/>
            <a:t>Pemasaran</a:t>
          </a:r>
          <a:r>
            <a:rPr lang="en-US" sz="1600" b="1" dirty="0" smtClean="0"/>
            <a:t> Dan </a:t>
          </a:r>
          <a:r>
            <a:rPr lang="en-US" sz="1600" b="1" dirty="0" err="1" smtClean="0"/>
            <a:t>Distribusi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E4D948-8BB0-4795-9232-FB976F4D966B}" type="sibTrans" cxnId="{A23A2346-EB0B-4A2D-8354-A8049AA212C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877DF-7911-463D-B14A-F2C8A962456E}" type="parTrans" cxnId="{A23A2346-EB0B-4A2D-8354-A8049AA212C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642548-78EA-4A39-9F78-FC8581B0B954}">
      <dgm:prSet phldrT="[Text]" custT="1"/>
      <dgm:spPr/>
      <dgm:t>
        <a:bodyPr/>
        <a:lstStyle/>
        <a:p>
          <a:r>
            <a:rPr lang="en-US" sz="1800" b="1" dirty="0" smtClean="0"/>
            <a:t>6.</a:t>
          </a:r>
          <a:r>
            <a:rPr lang="en-US" sz="1800" dirty="0" smtClean="0"/>
            <a:t> </a:t>
          </a:r>
        </a:p>
        <a:p>
          <a:r>
            <a:rPr lang="en-US" sz="1800" b="1" dirty="0" err="1" smtClean="0"/>
            <a:t>Penerbit</a:t>
          </a:r>
          <a:r>
            <a:rPr lang="en-US" sz="1800" b="1" dirty="0" smtClean="0"/>
            <a:t> </a:t>
          </a:r>
          <a:r>
            <a:rPr lang="en-US" sz="1800" b="1" dirty="0" err="1" smtClean="0"/>
            <a:t>Memberikan</a:t>
          </a:r>
          <a:r>
            <a:rPr lang="en-US" sz="1800" b="1" dirty="0" smtClean="0"/>
            <a:t> </a:t>
          </a:r>
          <a:r>
            <a:rPr lang="en-US" sz="1800" b="1" dirty="0" err="1" smtClean="0"/>
            <a:t>Buku</a:t>
          </a:r>
          <a:r>
            <a:rPr lang="en-US" sz="1800" b="1" dirty="0" smtClean="0"/>
            <a:t> </a:t>
          </a:r>
          <a:r>
            <a:rPr lang="en-US" sz="1800" b="1" dirty="0" err="1" smtClean="0"/>
            <a:t>Contoh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AC5D23-E36D-44AE-9A18-B61B98E82BC0}" type="sibTrans" cxnId="{DBFC3857-EAA0-4D88-82F3-169492A2F2D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6BEA5-DE07-46A3-A289-16F01778DADC}" type="parTrans" cxnId="{DBFC3857-EAA0-4D88-82F3-169492A2F2D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6C987A-F390-430E-8183-5F3DA402D55C}">
      <dgm:prSet phldrT="[Text]" custT="1"/>
      <dgm:spPr/>
      <dgm:t>
        <a:bodyPr/>
        <a:lstStyle/>
        <a:p>
          <a:r>
            <a:rPr lang="en-US" sz="1800" b="1" dirty="0" smtClean="0"/>
            <a:t>5.</a:t>
          </a:r>
          <a:r>
            <a:rPr lang="en-US" sz="1800" dirty="0" smtClean="0"/>
            <a:t> </a:t>
          </a:r>
        </a:p>
        <a:p>
          <a:r>
            <a:rPr lang="en-US" sz="1800" b="1" dirty="0" smtClean="0"/>
            <a:t>Proses </a:t>
          </a:r>
          <a:r>
            <a:rPr lang="en-US" sz="1800" b="1" dirty="0" err="1" smtClean="0"/>
            <a:t>Cetak</a:t>
          </a:r>
          <a:r>
            <a:rPr lang="en-US" sz="1800" b="1" dirty="0" smtClean="0"/>
            <a:t> </a:t>
          </a:r>
          <a:r>
            <a:rPr lang="en-US" sz="1800" b="1" dirty="0" err="1" smtClean="0"/>
            <a:t>Contoh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F474CD-DF23-4C53-9EBD-A4DFF04EBBAD}" type="sibTrans" cxnId="{3AF0D4FD-F18E-4991-8B48-2C295ED469B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FD07DE-CBF5-4762-B227-0DD9FF930B16}" type="parTrans" cxnId="{3AF0D4FD-F18E-4991-8B48-2C295ED469B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8EE792-8633-47D3-B5C8-EE16B0486E60}">
      <dgm:prSet phldrT="[Text]" custT="1"/>
      <dgm:spPr/>
      <dgm:t>
        <a:bodyPr/>
        <a:lstStyle/>
        <a:p>
          <a:r>
            <a:rPr lang="en-US" sz="1800" b="1" dirty="0" smtClean="0"/>
            <a:t>4.</a:t>
          </a:r>
          <a:r>
            <a:rPr lang="en-US" sz="1800" dirty="0" smtClean="0"/>
            <a:t> </a:t>
          </a:r>
        </a:p>
        <a:p>
          <a:r>
            <a:rPr lang="en-US" sz="1800" b="1" dirty="0" smtClean="0"/>
            <a:t>Proses Layout </a:t>
          </a:r>
          <a:r>
            <a:rPr lang="en-US" sz="1800" b="1" dirty="0" err="1" smtClean="0"/>
            <a:t>Naskah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7D2571-CE32-498E-991F-C62B4DEEA297}" type="sibTrans" cxnId="{6B685F94-D813-498A-87AA-6BD0A8F0A22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35DB3F-756E-4684-8E59-C04028318092}" type="parTrans" cxnId="{6B685F94-D813-498A-87AA-6BD0A8F0A22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233919-6912-410C-8C2D-622DACF19569}" type="pres">
      <dgm:prSet presAssocID="{C1DB4E21-9F55-4A63-9B53-4068650B26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36479C-B6E0-49EB-8691-32AE7A177889}" type="pres">
      <dgm:prSet presAssocID="{E127106C-6A12-41AC-98FB-9FC79BFD3D6B}" presName="centerShape" presStyleLbl="node0" presStyleIdx="0" presStyleCnt="1" custScaleX="158181" custScaleY="137664"/>
      <dgm:spPr/>
      <dgm:t>
        <a:bodyPr/>
        <a:lstStyle/>
        <a:p>
          <a:endParaRPr lang="en-US"/>
        </a:p>
      </dgm:t>
    </dgm:pt>
    <dgm:pt modelId="{8015E5CA-A6A5-4E4C-B624-A413F1762618}" type="pres">
      <dgm:prSet presAssocID="{E04C1BB5-DE44-4F31-A140-CD81D5E691C5}" presName="Name9" presStyleLbl="parChTrans1D2" presStyleIdx="0" presStyleCnt="8"/>
      <dgm:spPr/>
      <dgm:t>
        <a:bodyPr/>
        <a:lstStyle/>
        <a:p>
          <a:endParaRPr lang="en-US"/>
        </a:p>
      </dgm:t>
    </dgm:pt>
    <dgm:pt modelId="{60B365AA-E91C-4210-809D-1E55B999A037}" type="pres">
      <dgm:prSet presAssocID="{E04C1BB5-DE44-4F31-A140-CD81D5E691C5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3AA0B06-C0CF-48DE-979B-15D294AD4D87}" type="pres">
      <dgm:prSet presAssocID="{3FDA4352-9F35-456A-9C78-74CEF98016BD}" presName="node" presStyleLbl="node1" presStyleIdx="0" presStyleCnt="8" custScaleX="140742" custScaleY="137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756AE-F2DC-4D21-8161-3936E7F72C85}" type="pres">
      <dgm:prSet presAssocID="{4A2B353E-12D5-4A42-8692-97B4F2D5443B}" presName="Name9" presStyleLbl="parChTrans1D2" presStyleIdx="1" presStyleCnt="8"/>
      <dgm:spPr/>
      <dgm:t>
        <a:bodyPr/>
        <a:lstStyle/>
        <a:p>
          <a:endParaRPr lang="en-US"/>
        </a:p>
      </dgm:t>
    </dgm:pt>
    <dgm:pt modelId="{03C3C838-2462-4FE4-87ED-CE1821ADD281}" type="pres">
      <dgm:prSet presAssocID="{4A2B353E-12D5-4A42-8692-97B4F2D5443B}" presName="connTx" presStyleLbl="parChTrans1D2" presStyleIdx="1" presStyleCnt="8"/>
      <dgm:spPr/>
      <dgm:t>
        <a:bodyPr/>
        <a:lstStyle/>
        <a:p>
          <a:endParaRPr lang="en-US"/>
        </a:p>
      </dgm:t>
    </dgm:pt>
    <dgm:pt modelId="{95AEDA26-941A-4026-9576-665A71FD3E9B}" type="pres">
      <dgm:prSet presAssocID="{841F0B4D-AFE1-4AC8-83D0-AA923D57C007}" presName="node" presStyleLbl="node1" presStyleIdx="1" presStyleCnt="8" custScaleX="140742" custScaleY="137664" custRadScaleRad="115795" custRadScaleInc="32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3BA02-7D4B-4DD8-BD90-99262B692207}" type="pres">
      <dgm:prSet presAssocID="{9A766EE5-659E-4F3C-9787-B4FA277CBFBA}" presName="Name9" presStyleLbl="parChTrans1D2" presStyleIdx="2" presStyleCnt="8"/>
      <dgm:spPr/>
      <dgm:t>
        <a:bodyPr/>
        <a:lstStyle/>
        <a:p>
          <a:endParaRPr lang="en-US"/>
        </a:p>
      </dgm:t>
    </dgm:pt>
    <dgm:pt modelId="{1259F689-4DD9-47A1-8BD1-7D7452389B98}" type="pres">
      <dgm:prSet presAssocID="{9A766EE5-659E-4F3C-9787-B4FA277CBFBA}" presName="connTx" presStyleLbl="parChTrans1D2" presStyleIdx="2" presStyleCnt="8"/>
      <dgm:spPr/>
      <dgm:t>
        <a:bodyPr/>
        <a:lstStyle/>
        <a:p>
          <a:endParaRPr lang="en-US"/>
        </a:p>
      </dgm:t>
    </dgm:pt>
    <dgm:pt modelId="{27014234-D6AD-428A-96DE-2544A3948C41}" type="pres">
      <dgm:prSet presAssocID="{3A19314B-C9EE-46D7-A33F-A813056FD263}" presName="node" presStyleLbl="node1" presStyleIdx="2" presStyleCnt="8" custScaleX="155188" custScaleY="137664" custRadScaleRad="188195" custRadScaleInc="-14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2603A-3DAB-40A0-9BB8-BC41B2BA26C5}" type="pres">
      <dgm:prSet presAssocID="{7435DB3F-756E-4684-8E59-C04028318092}" presName="Name9" presStyleLbl="parChTrans1D2" presStyleIdx="3" presStyleCnt="8"/>
      <dgm:spPr/>
      <dgm:t>
        <a:bodyPr/>
        <a:lstStyle/>
        <a:p>
          <a:endParaRPr lang="en-US"/>
        </a:p>
      </dgm:t>
    </dgm:pt>
    <dgm:pt modelId="{6408AA3C-7D8A-4FB8-AF1D-5D95DF1BA904}" type="pres">
      <dgm:prSet presAssocID="{7435DB3F-756E-4684-8E59-C04028318092}" presName="connTx" presStyleLbl="parChTrans1D2" presStyleIdx="3" presStyleCnt="8"/>
      <dgm:spPr/>
      <dgm:t>
        <a:bodyPr/>
        <a:lstStyle/>
        <a:p>
          <a:endParaRPr lang="en-US"/>
        </a:p>
      </dgm:t>
    </dgm:pt>
    <dgm:pt modelId="{FC60EEF3-FAC9-4E10-9381-49C1670CD701}" type="pres">
      <dgm:prSet presAssocID="{878EE792-8633-47D3-B5C8-EE16B0486E60}" presName="node" presStyleLbl="node1" presStyleIdx="3" presStyleCnt="8" custScaleX="140742" custScaleY="137664" custRadScaleRad="172155" custRadScaleInc="-61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1EC19-E8DD-43DD-A562-94DC1D23753A}" type="pres">
      <dgm:prSet presAssocID="{19FD07DE-CBF5-4762-B227-0DD9FF930B16}" presName="Name9" presStyleLbl="parChTrans1D2" presStyleIdx="4" presStyleCnt="8"/>
      <dgm:spPr/>
      <dgm:t>
        <a:bodyPr/>
        <a:lstStyle/>
        <a:p>
          <a:endParaRPr lang="en-US"/>
        </a:p>
      </dgm:t>
    </dgm:pt>
    <dgm:pt modelId="{4F807DB8-90CC-4D92-A24A-CF14343DCA6E}" type="pres">
      <dgm:prSet presAssocID="{19FD07DE-CBF5-4762-B227-0DD9FF930B1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0952A975-4DC9-4B60-8920-99C707BDE50E}" type="pres">
      <dgm:prSet presAssocID="{8A6C987A-F390-430E-8183-5F3DA402D55C}" presName="node" presStyleLbl="node1" presStyleIdx="4" presStyleCnt="8" custScaleX="140742" custScaleY="137664" custRadScaleRad="96118" custRadScaleInc="-60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E1C13-ACE4-4FF0-A503-3D8D3453B683}" type="pres">
      <dgm:prSet presAssocID="{CDB6BEA5-DE07-46A3-A289-16F01778DADC}" presName="Name9" presStyleLbl="parChTrans1D2" presStyleIdx="5" presStyleCnt="8"/>
      <dgm:spPr/>
      <dgm:t>
        <a:bodyPr/>
        <a:lstStyle/>
        <a:p>
          <a:endParaRPr lang="en-US"/>
        </a:p>
      </dgm:t>
    </dgm:pt>
    <dgm:pt modelId="{3C076151-B72E-4C94-B180-7020D12CF844}" type="pres">
      <dgm:prSet presAssocID="{CDB6BEA5-DE07-46A3-A289-16F01778DADC}" presName="connTx" presStyleLbl="parChTrans1D2" presStyleIdx="5" presStyleCnt="8"/>
      <dgm:spPr/>
      <dgm:t>
        <a:bodyPr/>
        <a:lstStyle/>
        <a:p>
          <a:endParaRPr lang="en-US"/>
        </a:p>
      </dgm:t>
    </dgm:pt>
    <dgm:pt modelId="{AE9A3D90-49B4-42F5-90E8-5BF29B316ACA}" type="pres">
      <dgm:prSet presAssocID="{3C642548-78EA-4A39-9F78-FC8581B0B954}" presName="node" presStyleLbl="node1" presStyleIdx="5" presStyleCnt="8" custScaleX="158067" custScaleY="137664" custRadScaleRad="135416" custRadScaleInc="88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63E12-E093-4681-8D33-695712DDFEE3}" type="pres">
      <dgm:prSet presAssocID="{2FA877DF-7911-463D-B14A-F2C8A962456E}" presName="Name9" presStyleLbl="parChTrans1D2" presStyleIdx="6" presStyleCnt="8"/>
      <dgm:spPr/>
      <dgm:t>
        <a:bodyPr/>
        <a:lstStyle/>
        <a:p>
          <a:endParaRPr lang="en-US"/>
        </a:p>
      </dgm:t>
    </dgm:pt>
    <dgm:pt modelId="{44CFFDA6-0C07-4861-BDF1-E1A1AC0D0C0D}" type="pres">
      <dgm:prSet presAssocID="{2FA877DF-7911-463D-B14A-F2C8A962456E}" presName="connTx" presStyleLbl="parChTrans1D2" presStyleIdx="6" presStyleCnt="8"/>
      <dgm:spPr/>
      <dgm:t>
        <a:bodyPr/>
        <a:lstStyle/>
        <a:p>
          <a:endParaRPr lang="en-US"/>
        </a:p>
      </dgm:t>
    </dgm:pt>
    <dgm:pt modelId="{0ABF56F8-0789-452A-B411-C40A03D60B3D}" type="pres">
      <dgm:prSet presAssocID="{F4BDA533-BF76-4577-A644-34B2AC6268F7}" presName="node" presStyleLbl="node1" presStyleIdx="6" presStyleCnt="8" custScaleX="140742" custScaleY="137664" custRadScaleRad="172349" custRadScaleInc="6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DFCB5-B32F-4701-ACEF-44DCFFAB047C}" type="pres">
      <dgm:prSet presAssocID="{281A5F80-1270-4958-AD61-D1F0ECE18289}" presName="Name9" presStyleLbl="parChTrans1D2" presStyleIdx="7" presStyleCnt="8"/>
      <dgm:spPr/>
      <dgm:t>
        <a:bodyPr/>
        <a:lstStyle/>
        <a:p>
          <a:endParaRPr lang="en-US"/>
        </a:p>
      </dgm:t>
    </dgm:pt>
    <dgm:pt modelId="{03D3AF28-AEF3-4093-847F-9B2BA0B2C931}" type="pres">
      <dgm:prSet presAssocID="{281A5F80-1270-4958-AD61-D1F0ECE18289}" presName="connTx" presStyleLbl="parChTrans1D2" presStyleIdx="7" presStyleCnt="8"/>
      <dgm:spPr/>
      <dgm:t>
        <a:bodyPr/>
        <a:lstStyle/>
        <a:p>
          <a:endParaRPr lang="en-US"/>
        </a:p>
      </dgm:t>
    </dgm:pt>
    <dgm:pt modelId="{9C9284B8-307C-46EC-87A3-133883C38B3D}" type="pres">
      <dgm:prSet presAssocID="{F25956A1-384E-489E-B429-272F274A8539}" presName="node" presStyleLbl="node1" presStyleIdx="7" presStyleCnt="8" custScaleX="140742" custScaleY="137664" custRadScaleRad="127403" custRadScaleInc="-15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0786DC-ADF8-4066-B70A-DD3E5D26CF26}" type="presOf" srcId="{C1DB4E21-9F55-4A63-9B53-4068650B2612}" destId="{8B233919-6912-410C-8C2D-622DACF19569}" srcOrd="0" destOrd="0" presId="urn:microsoft.com/office/officeart/2005/8/layout/radial1"/>
    <dgm:cxn modelId="{7F3640E4-9FE0-482B-BC51-2065B420308A}" type="presOf" srcId="{3A19314B-C9EE-46D7-A33F-A813056FD263}" destId="{27014234-D6AD-428A-96DE-2544A3948C41}" srcOrd="0" destOrd="0" presId="urn:microsoft.com/office/officeart/2005/8/layout/radial1"/>
    <dgm:cxn modelId="{81B9D78E-8157-44ED-A1F8-1F5BDB83FED8}" type="presOf" srcId="{9A766EE5-659E-4F3C-9787-B4FA277CBFBA}" destId="{B863BA02-7D4B-4DD8-BD90-99262B692207}" srcOrd="0" destOrd="0" presId="urn:microsoft.com/office/officeart/2005/8/layout/radial1"/>
    <dgm:cxn modelId="{793EBF0E-54AE-47F3-8CE6-3D0DE1FCB0F8}" type="presOf" srcId="{CDB6BEA5-DE07-46A3-A289-16F01778DADC}" destId="{EFBE1C13-ACE4-4FF0-A503-3D8D3453B683}" srcOrd="0" destOrd="0" presId="urn:microsoft.com/office/officeart/2005/8/layout/radial1"/>
    <dgm:cxn modelId="{F1C0BB79-543F-466A-B8C9-685DF332DF7A}" type="presOf" srcId="{2FA877DF-7911-463D-B14A-F2C8A962456E}" destId="{44CFFDA6-0C07-4861-BDF1-E1A1AC0D0C0D}" srcOrd="1" destOrd="0" presId="urn:microsoft.com/office/officeart/2005/8/layout/radial1"/>
    <dgm:cxn modelId="{89044F73-CD11-40AB-8DF3-6BBDBC4992A7}" type="presOf" srcId="{E04C1BB5-DE44-4F31-A140-CD81D5E691C5}" destId="{60B365AA-E91C-4210-809D-1E55B999A037}" srcOrd="1" destOrd="0" presId="urn:microsoft.com/office/officeart/2005/8/layout/radial1"/>
    <dgm:cxn modelId="{D2BC084B-F220-47A2-9854-95F9B2291EEF}" srcId="{E127106C-6A12-41AC-98FB-9FC79BFD3D6B}" destId="{841F0B4D-AFE1-4AC8-83D0-AA923D57C007}" srcOrd="1" destOrd="0" parTransId="{4A2B353E-12D5-4A42-8692-97B4F2D5443B}" sibTransId="{9B03784A-32F6-4B62-A0F1-5568C095CE30}"/>
    <dgm:cxn modelId="{AA103D08-D163-47C8-8F48-33D9A7E5D820}" srcId="{C1DB4E21-9F55-4A63-9B53-4068650B2612}" destId="{E127106C-6A12-41AC-98FB-9FC79BFD3D6B}" srcOrd="0" destOrd="0" parTransId="{840123A1-63E2-48E4-8C81-A61B4755CF00}" sibTransId="{9A7764C9-1B20-4A4C-B577-C3EF0EEC9F0A}"/>
    <dgm:cxn modelId="{2B689D51-4F51-4852-BFA6-353F7433ECF1}" type="presOf" srcId="{CDB6BEA5-DE07-46A3-A289-16F01778DADC}" destId="{3C076151-B72E-4C94-B180-7020D12CF844}" srcOrd="1" destOrd="0" presId="urn:microsoft.com/office/officeart/2005/8/layout/radial1"/>
    <dgm:cxn modelId="{D92C6EA9-5B8C-49AF-AA65-C9449094BB0C}" srcId="{E127106C-6A12-41AC-98FB-9FC79BFD3D6B}" destId="{3FDA4352-9F35-456A-9C78-74CEF98016BD}" srcOrd="0" destOrd="0" parTransId="{E04C1BB5-DE44-4F31-A140-CD81D5E691C5}" sibTransId="{EA039D8A-977D-448D-B637-480A1CED37F9}"/>
    <dgm:cxn modelId="{6B685F94-D813-498A-87AA-6BD0A8F0A223}" srcId="{E127106C-6A12-41AC-98FB-9FC79BFD3D6B}" destId="{878EE792-8633-47D3-B5C8-EE16B0486E60}" srcOrd="3" destOrd="0" parTransId="{7435DB3F-756E-4684-8E59-C04028318092}" sibTransId="{177D2571-CE32-498E-991F-C62B4DEEA297}"/>
    <dgm:cxn modelId="{DB3C09D1-50DA-4269-BEBB-CDE65F351360}" type="presOf" srcId="{19FD07DE-CBF5-4762-B227-0DD9FF930B16}" destId="{9B41EC19-E8DD-43DD-A562-94DC1D23753A}" srcOrd="0" destOrd="0" presId="urn:microsoft.com/office/officeart/2005/8/layout/radial1"/>
    <dgm:cxn modelId="{6C42D9BD-8F22-41FE-85CC-8C0D2D978F65}" type="presOf" srcId="{281A5F80-1270-4958-AD61-D1F0ECE18289}" destId="{03D3AF28-AEF3-4093-847F-9B2BA0B2C931}" srcOrd="1" destOrd="0" presId="urn:microsoft.com/office/officeart/2005/8/layout/radial1"/>
    <dgm:cxn modelId="{031FAB55-B067-4C25-B963-01D8C0AD08D7}" type="presOf" srcId="{878EE792-8633-47D3-B5C8-EE16B0486E60}" destId="{FC60EEF3-FAC9-4E10-9381-49C1670CD701}" srcOrd="0" destOrd="0" presId="urn:microsoft.com/office/officeart/2005/8/layout/radial1"/>
    <dgm:cxn modelId="{A23A2346-EB0B-4A2D-8354-A8049AA212CC}" srcId="{E127106C-6A12-41AC-98FB-9FC79BFD3D6B}" destId="{F4BDA533-BF76-4577-A644-34B2AC6268F7}" srcOrd="6" destOrd="0" parTransId="{2FA877DF-7911-463D-B14A-F2C8A962456E}" sibTransId="{3CE4D948-8BB0-4795-9232-FB976F4D966B}"/>
    <dgm:cxn modelId="{AA83EFC8-0997-431B-AFA2-748251C17943}" type="presOf" srcId="{19FD07DE-CBF5-4762-B227-0DD9FF930B16}" destId="{4F807DB8-90CC-4D92-A24A-CF14343DCA6E}" srcOrd="1" destOrd="0" presId="urn:microsoft.com/office/officeart/2005/8/layout/radial1"/>
    <dgm:cxn modelId="{E8072F8D-EF1B-4F6E-B2B8-80FEB995F465}" type="presOf" srcId="{8A6C987A-F390-430E-8183-5F3DA402D55C}" destId="{0952A975-4DC9-4B60-8920-99C707BDE50E}" srcOrd="0" destOrd="0" presId="urn:microsoft.com/office/officeart/2005/8/layout/radial1"/>
    <dgm:cxn modelId="{C4BFD7C6-5AEA-4EAD-ABC5-C5F5052C1CAE}" type="presOf" srcId="{3C642548-78EA-4A39-9F78-FC8581B0B954}" destId="{AE9A3D90-49B4-42F5-90E8-5BF29B316ACA}" srcOrd="0" destOrd="0" presId="urn:microsoft.com/office/officeart/2005/8/layout/radial1"/>
    <dgm:cxn modelId="{ADB264F4-36D7-467C-B648-CAAF36C3E9CD}" type="presOf" srcId="{7435DB3F-756E-4684-8E59-C04028318092}" destId="{6408AA3C-7D8A-4FB8-AF1D-5D95DF1BA904}" srcOrd="1" destOrd="0" presId="urn:microsoft.com/office/officeart/2005/8/layout/radial1"/>
    <dgm:cxn modelId="{90AEFFE8-9497-4944-AC6C-7966DBB7411B}" type="presOf" srcId="{3FDA4352-9F35-456A-9C78-74CEF98016BD}" destId="{D3AA0B06-C0CF-48DE-979B-15D294AD4D87}" srcOrd="0" destOrd="0" presId="urn:microsoft.com/office/officeart/2005/8/layout/radial1"/>
    <dgm:cxn modelId="{BCD3701C-8EFB-4112-BE93-98AD3D6F8EDB}" type="presOf" srcId="{F4BDA533-BF76-4577-A644-34B2AC6268F7}" destId="{0ABF56F8-0789-452A-B411-C40A03D60B3D}" srcOrd="0" destOrd="0" presId="urn:microsoft.com/office/officeart/2005/8/layout/radial1"/>
    <dgm:cxn modelId="{4DF2929E-C19B-4C38-AF71-E0F39AC5832E}" type="presOf" srcId="{4A2B353E-12D5-4A42-8692-97B4F2D5443B}" destId="{D98756AE-F2DC-4D21-8161-3936E7F72C85}" srcOrd="0" destOrd="0" presId="urn:microsoft.com/office/officeart/2005/8/layout/radial1"/>
    <dgm:cxn modelId="{6B93C91B-BC6C-4675-A9A9-CB3106E714E1}" type="presOf" srcId="{281A5F80-1270-4958-AD61-D1F0ECE18289}" destId="{911DFCB5-B32F-4701-ACEF-44DCFFAB047C}" srcOrd="0" destOrd="0" presId="urn:microsoft.com/office/officeart/2005/8/layout/radial1"/>
    <dgm:cxn modelId="{3AF0D4FD-F18E-4991-8B48-2C295ED469B2}" srcId="{E127106C-6A12-41AC-98FB-9FC79BFD3D6B}" destId="{8A6C987A-F390-430E-8183-5F3DA402D55C}" srcOrd="4" destOrd="0" parTransId="{19FD07DE-CBF5-4762-B227-0DD9FF930B16}" sibTransId="{C3F474CD-DF23-4C53-9EBD-A4DFF04EBBAD}"/>
    <dgm:cxn modelId="{61518835-03EB-4628-93ED-6DC84AB9408D}" type="presOf" srcId="{F25956A1-384E-489E-B429-272F274A8539}" destId="{9C9284B8-307C-46EC-87A3-133883C38B3D}" srcOrd="0" destOrd="0" presId="urn:microsoft.com/office/officeart/2005/8/layout/radial1"/>
    <dgm:cxn modelId="{4621B32E-1E0E-4508-AEB0-E752487BCB00}" type="presOf" srcId="{9A766EE5-659E-4F3C-9787-B4FA277CBFBA}" destId="{1259F689-4DD9-47A1-8BD1-7D7452389B98}" srcOrd="1" destOrd="0" presId="urn:microsoft.com/office/officeart/2005/8/layout/radial1"/>
    <dgm:cxn modelId="{44889EE5-5B0F-40A7-9E7E-E7688DBB10ED}" type="presOf" srcId="{2FA877DF-7911-463D-B14A-F2C8A962456E}" destId="{4F163E12-E093-4681-8D33-695712DDFEE3}" srcOrd="0" destOrd="0" presId="urn:microsoft.com/office/officeart/2005/8/layout/radial1"/>
    <dgm:cxn modelId="{46186CAF-4D8E-4E80-AA12-73B8B43ACFFB}" type="presOf" srcId="{841F0B4D-AFE1-4AC8-83D0-AA923D57C007}" destId="{95AEDA26-941A-4026-9576-665A71FD3E9B}" srcOrd="0" destOrd="0" presId="urn:microsoft.com/office/officeart/2005/8/layout/radial1"/>
    <dgm:cxn modelId="{4AB147E5-DD42-4552-8C66-0E64921117B7}" srcId="{E127106C-6A12-41AC-98FB-9FC79BFD3D6B}" destId="{F25956A1-384E-489E-B429-272F274A8539}" srcOrd="7" destOrd="0" parTransId="{281A5F80-1270-4958-AD61-D1F0ECE18289}" sibTransId="{B52BB77C-E56F-4B44-BAEC-2809744B1A43}"/>
    <dgm:cxn modelId="{DBFC3857-EAA0-4D88-82F3-169492A2F2D2}" srcId="{E127106C-6A12-41AC-98FB-9FC79BFD3D6B}" destId="{3C642548-78EA-4A39-9F78-FC8581B0B954}" srcOrd="5" destOrd="0" parTransId="{CDB6BEA5-DE07-46A3-A289-16F01778DADC}" sibTransId="{4FAC5D23-E36D-44AE-9A18-B61B98E82BC0}"/>
    <dgm:cxn modelId="{C0F8855A-EA1D-43D0-AC44-B1C7AA9D1262}" srcId="{E127106C-6A12-41AC-98FB-9FC79BFD3D6B}" destId="{3A19314B-C9EE-46D7-A33F-A813056FD263}" srcOrd="2" destOrd="0" parTransId="{9A766EE5-659E-4F3C-9787-B4FA277CBFBA}" sibTransId="{93D1A592-56FE-43E6-B261-82409D7CB087}"/>
    <dgm:cxn modelId="{3A16F24D-8D1C-45A0-84D1-A5C02A2DA898}" type="presOf" srcId="{4A2B353E-12D5-4A42-8692-97B4F2D5443B}" destId="{03C3C838-2462-4FE4-87ED-CE1821ADD281}" srcOrd="1" destOrd="0" presId="urn:microsoft.com/office/officeart/2005/8/layout/radial1"/>
    <dgm:cxn modelId="{4E08F8C4-B0FC-4F5D-9F0D-8EB92C65648D}" type="presOf" srcId="{7435DB3F-756E-4684-8E59-C04028318092}" destId="{7042603A-3DAB-40A0-9BB8-BC41B2BA26C5}" srcOrd="0" destOrd="0" presId="urn:microsoft.com/office/officeart/2005/8/layout/radial1"/>
    <dgm:cxn modelId="{5C726C32-F24F-40F6-AC01-4C90A2E7B2E0}" type="presOf" srcId="{E127106C-6A12-41AC-98FB-9FC79BFD3D6B}" destId="{6D36479C-B6E0-49EB-8691-32AE7A177889}" srcOrd="0" destOrd="0" presId="urn:microsoft.com/office/officeart/2005/8/layout/radial1"/>
    <dgm:cxn modelId="{18390ED0-05B3-46B1-8C87-4B0FF21500B1}" type="presOf" srcId="{E04C1BB5-DE44-4F31-A140-CD81D5E691C5}" destId="{8015E5CA-A6A5-4E4C-B624-A413F1762618}" srcOrd="0" destOrd="0" presId="urn:microsoft.com/office/officeart/2005/8/layout/radial1"/>
    <dgm:cxn modelId="{9A6F33E8-4ECB-4E5C-8820-4AE54A52A346}" type="presParOf" srcId="{8B233919-6912-410C-8C2D-622DACF19569}" destId="{6D36479C-B6E0-49EB-8691-32AE7A177889}" srcOrd="0" destOrd="0" presId="urn:microsoft.com/office/officeart/2005/8/layout/radial1"/>
    <dgm:cxn modelId="{80069AE1-9BF6-42A6-B5BF-C674152927C2}" type="presParOf" srcId="{8B233919-6912-410C-8C2D-622DACF19569}" destId="{8015E5CA-A6A5-4E4C-B624-A413F1762618}" srcOrd="1" destOrd="0" presId="urn:microsoft.com/office/officeart/2005/8/layout/radial1"/>
    <dgm:cxn modelId="{A9827321-552D-4E1B-A09B-171206992E6A}" type="presParOf" srcId="{8015E5CA-A6A5-4E4C-B624-A413F1762618}" destId="{60B365AA-E91C-4210-809D-1E55B999A037}" srcOrd="0" destOrd="0" presId="urn:microsoft.com/office/officeart/2005/8/layout/radial1"/>
    <dgm:cxn modelId="{2F0601FB-05B1-4340-9340-4A817974346F}" type="presParOf" srcId="{8B233919-6912-410C-8C2D-622DACF19569}" destId="{D3AA0B06-C0CF-48DE-979B-15D294AD4D87}" srcOrd="2" destOrd="0" presId="urn:microsoft.com/office/officeart/2005/8/layout/radial1"/>
    <dgm:cxn modelId="{427B5991-54B9-4BBA-8591-06C5EBEE064B}" type="presParOf" srcId="{8B233919-6912-410C-8C2D-622DACF19569}" destId="{D98756AE-F2DC-4D21-8161-3936E7F72C85}" srcOrd="3" destOrd="0" presId="urn:microsoft.com/office/officeart/2005/8/layout/radial1"/>
    <dgm:cxn modelId="{6E3401CA-34D9-4DB3-8A43-EBC30F51F4AB}" type="presParOf" srcId="{D98756AE-F2DC-4D21-8161-3936E7F72C85}" destId="{03C3C838-2462-4FE4-87ED-CE1821ADD281}" srcOrd="0" destOrd="0" presId="urn:microsoft.com/office/officeart/2005/8/layout/radial1"/>
    <dgm:cxn modelId="{BCC5080C-62F6-4876-AA0A-56B40C8EECD1}" type="presParOf" srcId="{8B233919-6912-410C-8C2D-622DACF19569}" destId="{95AEDA26-941A-4026-9576-665A71FD3E9B}" srcOrd="4" destOrd="0" presId="urn:microsoft.com/office/officeart/2005/8/layout/radial1"/>
    <dgm:cxn modelId="{39AE5D67-C420-42C2-80B0-99472C80CF33}" type="presParOf" srcId="{8B233919-6912-410C-8C2D-622DACF19569}" destId="{B863BA02-7D4B-4DD8-BD90-99262B692207}" srcOrd="5" destOrd="0" presId="urn:microsoft.com/office/officeart/2005/8/layout/radial1"/>
    <dgm:cxn modelId="{572DBD61-0661-47EB-BC57-2EE4ACBB445D}" type="presParOf" srcId="{B863BA02-7D4B-4DD8-BD90-99262B692207}" destId="{1259F689-4DD9-47A1-8BD1-7D7452389B98}" srcOrd="0" destOrd="0" presId="urn:microsoft.com/office/officeart/2005/8/layout/radial1"/>
    <dgm:cxn modelId="{AD1559C5-26DD-4CC3-9E01-69D3FBDDE3AA}" type="presParOf" srcId="{8B233919-6912-410C-8C2D-622DACF19569}" destId="{27014234-D6AD-428A-96DE-2544A3948C41}" srcOrd="6" destOrd="0" presId="urn:microsoft.com/office/officeart/2005/8/layout/radial1"/>
    <dgm:cxn modelId="{50239D39-DEC7-435A-83A1-ED0D07D4A08D}" type="presParOf" srcId="{8B233919-6912-410C-8C2D-622DACF19569}" destId="{7042603A-3DAB-40A0-9BB8-BC41B2BA26C5}" srcOrd="7" destOrd="0" presId="urn:microsoft.com/office/officeart/2005/8/layout/radial1"/>
    <dgm:cxn modelId="{8BEA44CD-E0B7-4E86-B398-04B16052EEA8}" type="presParOf" srcId="{7042603A-3DAB-40A0-9BB8-BC41B2BA26C5}" destId="{6408AA3C-7D8A-4FB8-AF1D-5D95DF1BA904}" srcOrd="0" destOrd="0" presId="urn:microsoft.com/office/officeart/2005/8/layout/radial1"/>
    <dgm:cxn modelId="{278259AD-3CF9-4A46-834F-F1D2BABC3654}" type="presParOf" srcId="{8B233919-6912-410C-8C2D-622DACF19569}" destId="{FC60EEF3-FAC9-4E10-9381-49C1670CD701}" srcOrd="8" destOrd="0" presId="urn:microsoft.com/office/officeart/2005/8/layout/radial1"/>
    <dgm:cxn modelId="{5241C4B1-97C9-4C03-9B02-9661A39EFFAF}" type="presParOf" srcId="{8B233919-6912-410C-8C2D-622DACF19569}" destId="{9B41EC19-E8DD-43DD-A562-94DC1D23753A}" srcOrd="9" destOrd="0" presId="urn:microsoft.com/office/officeart/2005/8/layout/radial1"/>
    <dgm:cxn modelId="{03075D66-7961-46CD-8CEF-0B685A7A7D23}" type="presParOf" srcId="{9B41EC19-E8DD-43DD-A562-94DC1D23753A}" destId="{4F807DB8-90CC-4D92-A24A-CF14343DCA6E}" srcOrd="0" destOrd="0" presId="urn:microsoft.com/office/officeart/2005/8/layout/radial1"/>
    <dgm:cxn modelId="{2ED95C62-6B5F-4B57-867E-7E72C4A1B86E}" type="presParOf" srcId="{8B233919-6912-410C-8C2D-622DACF19569}" destId="{0952A975-4DC9-4B60-8920-99C707BDE50E}" srcOrd="10" destOrd="0" presId="urn:microsoft.com/office/officeart/2005/8/layout/radial1"/>
    <dgm:cxn modelId="{B83089FD-C5BA-4EC4-B470-7FE756BA2BFF}" type="presParOf" srcId="{8B233919-6912-410C-8C2D-622DACF19569}" destId="{EFBE1C13-ACE4-4FF0-A503-3D8D3453B683}" srcOrd="11" destOrd="0" presId="urn:microsoft.com/office/officeart/2005/8/layout/radial1"/>
    <dgm:cxn modelId="{1B4991BE-1268-4251-AC1B-C9066F3C7066}" type="presParOf" srcId="{EFBE1C13-ACE4-4FF0-A503-3D8D3453B683}" destId="{3C076151-B72E-4C94-B180-7020D12CF844}" srcOrd="0" destOrd="0" presId="urn:microsoft.com/office/officeart/2005/8/layout/radial1"/>
    <dgm:cxn modelId="{9AF02EA7-F5AB-4056-92C9-85BE07FA8E3A}" type="presParOf" srcId="{8B233919-6912-410C-8C2D-622DACF19569}" destId="{AE9A3D90-49B4-42F5-90E8-5BF29B316ACA}" srcOrd="12" destOrd="0" presId="urn:microsoft.com/office/officeart/2005/8/layout/radial1"/>
    <dgm:cxn modelId="{2D1274F0-699D-4B54-B97E-CF02E422215C}" type="presParOf" srcId="{8B233919-6912-410C-8C2D-622DACF19569}" destId="{4F163E12-E093-4681-8D33-695712DDFEE3}" srcOrd="13" destOrd="0" presId="urn:microsoft.com/office/officeart/2005/8/layout/radial1"/>
    <dgm:cxn modelId="{DFE87556-7DA0-4B27-890B-8F5F12756A57}" type="presParOf" srcId="{4F163E12-E093-4681-8D33-695712DDFEE3}" destId="{44CFFDA6-0C07-4861-BDF1-E1A1AC0D0C0D}" srcOrd="0" destOrd="0" presId="urn:microsoft.com/office/officeart/2005/8/layout/radial1"/>
    <dgm:cxn modelId="{B413CF5A-1B56-4207-B458-6241D757CCDD}" type="presParOf" srcId="{8B233919-6912-410C-8C2D-622DACF19569}" destId="{0ABF56F8-0789-452A-B411-C40A03D60B3D}" srcOrd="14" destOrd="0" presId="urn:microsoft.com/office/officeart/2005/8/layout/radial1"/>
    <dgm:cxn modelId="{2BFC98F1-647C-4534-BB90-CA0B2A2D3F92}" type="presParOf" srcId="{8B233919-6912-410C-8C2D-622DACF19569}" destId="{911DFCB5-B32F-4701-ACEF-44DCFFAB047C}" srcOrd="15" destOrd="0" presId="urn:microsoft.com/office/officeart/2005/8/layout/radial1"/>
    <dgm:cxn modelId="{C037A079-3448-4869-BBC9-E538798C5378}" type="presParOf" srcId="{911DFCB5-B32F-4701-ACEF-44DCFFAB047C}" destId="{03D3AF28-AEF3-4093-847F-9B2BA0B2C931}" srcOrd="0" destOrd="0" presId="urn:microsoft.com/office/officeart/2005/8/layout/radial1"/>
    <dgm:cxn modelId="{8A1F2F55-44C2-41E3-971C-64EF7F27BA71}" type="presParOf" srcId="{8B233919-6912-410C-8C2D-622DACF19569}" destId="{9C9284B8-307C-46EC-87A3-133883C38B3D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7C7E1-5762-4E85-AE63-61414EF0220E}">
      <dsp:nvSpPr>
        <dsp:cNvPr id="0" name=""/>
        <dsp:cNvSpPr/>
      </dsp:nvSpPr>
      <dsp:spPr>
        <a:xfrm rot="5400000">
          <a:off x="4809394" y="-1569228"/>
          <a:ext cx="1780728" cy="53644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i="0" kern="1200" dirty="0" smtClean="0"/>
            <a:t>5. </a:t>
          </a:r>
          <a:r>
            <a:rPr lang="en-US" sz="2200" b="0" i="0" kern="1200" dirty="0" err="1" smtClean="0"/>
            <a:t>Penulis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adalah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setiap</a:t>
          </a:r>
          <a:r>
            <a:rPr lang="en-US" sz="2200" b="0" i="0" kern="1200" dirty="0" smtClean="0"/>
            <a:t> orang yang </a:t>
          </a:r>
          <a:r>
            <a:rPr lang="en-US" sz="2200" b="0" i="0" kern="1200" dirty="0" err="1" smtClean="0"/>
            <a:t>menulis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Naskah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Buku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untuk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diterbitkan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dalam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bentuk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Buku</a:t>
          </a:r>
          <a:r>
            <a:rPr lang="en-US" sz="2200" b="0" i="0" kern="1200" dirty="0" smtClean="0"/>
            <a:t>.</a:t>
          </a:r>
          <a:endParaRPr lang="en-US" sz="2200" kern="1200" dirty="0"/>
        </a:p>
      </dsp:txBody>
      <dsp:txXfrm rot="-5400000">
        <a:off x="3017519" y="309575"/>
        <a:ext cx="5277550" cy="1606872"/>
      </dsp:txXfrm>
    </dsp:sp>
    <dsp:sp modelId="{F7F97143-637E-453D-A1F3-0D9D8DE2B26D}">
      <dsp:nvSpPr>
        <dsp:cNvPr id="0" name=""/>
        <dsp:cNvSpPr/>
      </dsp:nvSpPr>
      <dsp:spPr>
        <a:xfrm>
          <a:off x="0" y="55"/>
          <a:ext cx="3017519" cy="2225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4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Penulis</a:t>
          </a:r>
          <a:endParaRPr lang="en-US" sz="4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660" y="108715"/>
        <a:ext cx="2800199" cy="2008590"/>
      </dsp:txXfrm>
    </dsp:sp>
    <dsp:sp modelId="{23054475-A473-4777-8FC2-B705EB5F81F1}">
      <dsp:nvSpPr>
        <dsp:cNvPr id="0" name=""/>
        <dsp:cNvSpPr/>
      </dsp:nvSpPr>
      <dsp:spPr>
        <a:xfrm rot="5400000">
          <a:off x="4809394" y="726272"/>
          <a:ext cx="1780728" cy="53644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/>
            <a:t>6. </a:t>
          </a:r>
          <a:r>
            <a:rPr lang="en-US" sz="2000" b="0" i="0" kern="1200" dirty="0" err="1" smtClean="0"/>
            <a:t>Penulisan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adalah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penyusunan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Naskah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Buku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melalui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bahasa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tulisan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dan</a:t>
          </a:r>
          <a:r>
            <a:rPr lang="en-US" sz="2000" b="0" i="0" kern="1200" dirty="0" smtClean="0"/>
            <a:t>/</a:t>
          </a:r>
          <a:r>
            <a:rPr lang="en-US" sz="2000" b="0" i="0" kern="1200" dirty="0" err="1" smtClean="0"/>
            <a:t>atau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bahasa</a:t>
          </a:r>
          <a:r>
            <a:rPr lang="en-US" sz="2000" b="0" i="0" kern="1200" dirty="0" smtClean="0"/>
            <a:t> gambar6. </a:t>
          </a:r>
          <a:r>
            <a:rPr lang="en-US" sz="2000" b="0" i="0" kern="1200" dirty="0" err="1" smtClean="0"/>
            <a:t>Penulisan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adalah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penyusunan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Naskah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Buku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melalui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bahasa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tulisan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dan</a:t>
          </a:r>
          <a:r>
            <a:rPr lang="en-US" sz="2000" b="0" i="0" kern="1200" dirty="0" smtClean="0"/>
            <a:t>/</a:t>
          </a:r>
          <a:r>
            <a:rPr lang="en-US" sz="2000" b="0" i="0" kern="1200" dirty="0" err="1" smtClean="0"/>
            <a:t>atau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bahasa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gambar</a:t>
          </a:r>
          <a:endParaRPr lang="en-US" sz="2000" i="1" kern="1200" dirty="0"/>
        </a:p>
      </dsp:txBody>
      <dsp:txXfrm rot="-5400000">
        <a:off x="3017519" y="2605075"/>
        <a:ext cx="5277550" cy="1606872"/>
      </dsp:txXfrm>
    </dsp:sp>
    <dsp:sp modelId="{A2836C56-8A8F-4F62-935A-1905E01816F9}">
      <dsp:nvSpPr>
        <dsp:cNvPr id="0" name=""/>
        <dsp:cNvSpPr/>
      </dsp:nvSpPr>
      <dsp:spPr>
        <a:xfrm>
          <a:off x="0" y="2337261"/>
          <a:ext cx="3017519" cy="2225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Penulisan</a:t>
          </a:r>
          <a:endParaRPr lang="en-US" sz="4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660" y="2445921"/>
        <a:ext cx="2800199" cy="2008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7C7E1-5762-4E85-AE63-61414EF0220E}">
      <dsp:nvSpPr>
        <dsp:cNvPr id="0" name=""/>
        <dsp:cNvSpPr/>
      </dsp:nvSpPr>
      <dsp:spPr>
        <a:xfrm rot="5400000">
          <a:off x="4809394" y="-1569228"/>
          <a:ext cx="1780728" cy="53644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i="0" kern="1200" dirty="0" smtClean="0"/>
            <a:t>20. </a:t>
          </a:r>
          <a:r>
            <a:rPr lang="en-US" sz="2200" b="0" i="0" kern="1200" dirty="0" err="1" smtClean="0"/>
            <a:t>Penerbit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adalah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lembaga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pemerintah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atau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lembaga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swasta</a:t>
          </a:r>
          <a:r>
            <a:rPr lang="en-US" sz="2200" b="0" i="0" kern="1200" dirty="0" smtClean="0"/>
            <a:t> yang </a:t>
          </a:r>
          <a:r>
            <a:rPr lang="en-US" sz="2200" b="0" i="0" kern="1200" dirty="0" err="1" smtClean="0"/>
            <a:t>menyelenggarakan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kegiatan</a:t>
          </a:r>
          <a:r>
            <a:rPr lang="en-US" sz="2200" kern="1200" dirty="0" smtClean="0"/>
            <a:t/>
          </a:r>
          <a:br>
            <a:rPr lang="en-US" sz="2200" kern="1200" dirty="0" smtClean="0"/>
          </a:br>
          <a:r>
            <a:rPr lang="en-US" sz="2200" b="0" i="0" kern="1200" dirty="0" err="1" smtClean="0"/>
            <a:t>penerbitan</a:t>
          </a:r>
          <a:r>
            <a:rPr lang="en-US" sz="2200" b="0" i="0" kern="1200" dirty="0" smtClean="0"/>
            <a:t> </a:t>
          </a:r>
          <a:r>
            <a:rPr lang="en-US" sz="2200" b="0" i="0" kern="1200" dirty="0" err="1" smtClean="0"/>
            <a:t>Buku</a:t>
          </a:r>
          <a:r>
            <a:rPr lang="en-US" sz="2200" b="0" i="0" kern="1200" dirty="0" smtClean="0"/>
            <a:t>.</a:t>
          </a:r>
          <a:endParaRPr lang="en-US" sz="2200" kern="1200" dirty="0"/>
        </a:p>
      </dsp:txBody>
      <dsp:txXfrm rot="-5400000">
        <a:off x="3017519" y="309575"/>
        <a:ext cx="5277550" cy="1606872"/>
      </dsp:txXfrm>
    </dsp:sp>
    <dsp:sp modelId="{F7F97143-637E-453D-A1F3-0D9D8DE2B26D}">
      <dsp:nvSpPr>
        <dsp:cNvPr id="0" name=""/>
        <dsp:cNvSpPr/>
      </dsp:nvSpPr>
      <dsp:spPr>
        <a:xfrm>
          <a:off x="0" y="55"/>
          <a:ext cx="3017519" cy="2225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4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Penerbit</a:t>
          </a:r>
          <a:endParaRPr lang="en-US" sz="4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660" y="108715"/>
        <a:ext cx="2800199" cy="2008590"/>
      </dsp:txXfrm>
    </dsp:sp>
    <dsp:sp modelId="{23054475-A473-4777-8FC2-B705EB5F81F1}">
      <dsp:nvSpPr>
        <dsp:cNvPr id="0" name=""/>
        <dsp:cNvSpPr/>
      </dsp:nvSpPr>
      <dsp:spPr>
        <a:xfrm rot="5400000">
          <a:off x="4809394" y="726272"/>
          <a:ext cx="1780728" cy="53644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/>
            <a:t>21. </a:t>
          </a:r>
          <a:r>
            <a:rPr lang="en-US" sz="2000" b="0" i="0" kern="1200" dirty="0" err="1" smtClean="0"/>
            <a:t>Penerbitan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adalah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seluruh</a:t>
          </a:r>
          <a:r>
            <a:rPr lang="en-US" sz="2000" b="0" i="0" kern="1200" dirty="0" smtClean="0"/>
            <a:t> proses </a:t>
          </a:r>
          <a:r>
            <a:rPr lang="en-US" sz="2000" b="0" i="0" kern="1200" dirty="0" err="1" smtClean="0"/>
            <a:t>kegiatan</a:t>
          </a:r>
          <a:r>
            <a:rPr lang="en-US" sz="2000" b="0" i="0" kern="1200" dirty="0" smtClean="0"/>
            <a:t> yang </a:t>
          </a:r>
          <a:r>
            <a:rPr lang="en-US" sz="2000" b="0" i="0" kern="1200" dirty="0" err="1" smtClean="0"/>
            <a:t>dimulai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dari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pengeditan</a:t>
          </a:r>
          <a:r>
            <a:rPr lang="en-US" sz="2000" b="0" i="0" kern="1200" dirty="0" smtClean="0"/>
            <a:t>, </a:t>
          </a:r>
          <a:r>
            <a:rPr lang="en-US" sz="2000" b="0" i="0" kern="1200" dirty="0" err="1" smtClean="0"/>
            <a:t>pengilustrasian</a:t>
          </a:r>
          <a:r>
            <a:rPr lang="en-US" sz="2000" b="0" i="0" kern="1200" dirty="0" smtClean="0"/>
            <a:t>, </a:t>
          </a:r>
          <a:r>
            <a:rPr lang="en-US" sz="2000" b="0" i="0" kern="1200" dirty="0" err="1" smtClean="0"/>
            <a:t>dan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en-US" sz="2000" b="0" i="0" kern="1200" dirty="0" err="1" smtClean="0"/>
            <a:t>pendesainan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Buku</a:t>
          </a:r>
          <a:r>
            <a:rPr lang="en-US" sz="2000" b="0" i="0" kern="1200" dirty="0" smtClean="0"/>
            <a:t>.</a:t>
          </a:r>
          <a:endParaRPr lang="en-US" sz="2000" i="1" kern="1200" dirty="0"/>
        </a:p>
      </dsp:txBody>
      <dsp:txXfrm rot="-5400000">
        <a:off x="3017519" y="2605075"/>
        <a:ext cx="5277550" cy="1606872"/>
      </dsp:txXfrm>
    </dsp:sp>
    <dsp:sp modelId="{A2836C56-8A8F-4F62-935A-1905E01816F9}">
      <dsp:nvSpPr>
        <dsp:cNvPr id="0" name=""/>
        <dsp:cNvSpPr/>
      </dsp:nvSpPr>
      <dsp:spPr>
        <a:xfrm>
          <a:off x="0" y="2337261"/>
          <a:ext cx="3017519" cy="2225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Penerbitan</a:t>
          </a:r>
          <a:endParaRPr lang="en-US" sz="41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660" y="2445921"/>
        <a:ext cx="2800199" cy="2008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7C7E1-5762-4E85-AE63-61414EF0220E}">
      <dsp:nvSpPr>
        <dsp:cNvPr id="0" name=""/>
        <dsp:cNvSpPr/>
      </dsp:nvSpPr>
      <dsp:spPr>
        <a:xfrm rot="5400000">
          <a:off x="3593643" y="-396266"/>
          <a:ext cx="4193704" cy="53557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975" lvl="1" indent="-180975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a. </a:t>
          </a:r>
          <a:r>
            <a:rPr lang="en-US" sz="2400" b="0" kern="1200" dirty="0" err="1" smtClean="0"/>
            <a:t>memiliki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hak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cipta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atas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naskah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tulisannya</a:t>
          </a:r>
          <a:r>
            <a:rPr lang="en-US" sz="2400" b="0" kern="1200" dirty="0" smtClean="0"/>
            <a:t>;</a:t>
          </a:r>
          <a:endParaRPr lang="en-US" sz="2400" b="0" kern="1200" dirty="0"/>
        </a:p>
        <a:p>
          <a:pPr marL="180975" lvl="1" indent="-180975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b. </a:t>
          </a:r>
          <a:r>
            <a:rPr lang="en-US" sz="2400" b="0" kern="1200" dirty="0" err="1" smtClean="0"/>
            <a:t>mengalihkan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hak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cipta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atas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Naskah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Buku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karangan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atau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tulisan</a:t>
          </a:r>
          <a:r>
            <a:rPr lang="en-US" sz="2400" b="0" kern="1200" dirty="0" smtClean="0"/>
            <a:t> yang </a:t>
          </a:r>
          <a:r>
            <a:rPr lang="en-US" sz="2400" b="0" kern="1200" dirty="0" err="1" smtClean="0"/>
            <a:t>dimiliki</a:t>
          </a:r>
          <a:r>
            <a:rPr lang="en-US" sz="2400" b="0" kern="1200" dirty="0" smtClean="0"/>
            <a:t>;</a:t>
          </a:r>
          <a:endParaRPr lang="en-US" sz="2400" b="0" kern="1200" dirty="0"/>
        </a:p>
        <a:p>
          <a:pPr marL="180975" lvl="1" indent="-180975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c. </a:t>
          </a:r>
          <a:r>
            <a:rPr lang="en-US" sz="2400" b="0" kern="1200" dirty="0" err="1" smtClean="0"/>
            <a:t>memperoleh</a:t>
          </a:r>
          <a:r>
            <a:rPr lang="en-US" sz="2400" b="0" kern="1200" dirty="0" smtClean="0"/>
            <a:t> data </a:t>
          </a:r>
          <a:r>
            <a:rPr lang="en-US" sz="2400" b="0" kern="1200" dirty="0" err="1" smtClean="0"/>
            <a:t>dan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informasi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tiras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Buku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dan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penjualan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Buku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secara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periodik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dari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Penerbit</a:t>
          </a:r>
          <a:r>
            <a:rPr lang="en-US" sz="2400" b="0" kern="1200" dirty="0" smtClean="0"/>
            <a:t>;</a:t>
          </a:r>
          <a:r>
            <a:rPr lang="en-US" sz="2400" b="0" i="0" kern="1200" dirty="0" smtClean="0"/>
            <a:t> </a:t>
          </a:r>
          <a:endParaRPr lang="en-US" sz="2400" b="0" kern="1200" dirty="0"/>
        </a:p>
        <a:p>
          <a:pPr marL="180975" lvl="1" indent="-180975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d. </a:t>
          </a:r>
          <a:r>
            <a:rPr lang="en-US" sz="2400" b="0" i="0" kern="1200" dirty="0" err="1" smtClean="0"/>
            <a:t>membentuk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organisasi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profesi</a:t>
          </a:r>
          <a:r>
            <a:rPr lang="en-US" sz="2400" b="0" i="0" kern="1200" dirty="0" smtClean="0"/>
            <a:t>; </a:t>
          </a:r>
          <a:r>
            <a:rPr lang="en-US" sz="2400" b="0" i="0" kern="1200" dirty="0" err="1" smtClean="0"/>
            <a:t>dan</a:t>
          </a:r>
          <a:endParaRPr lang="en-US" sz="2400" b="0" kern="1200" dirty="0"/>
        </a:p>
        <a:p>
          <a:pPr marL="180975" lvl="1" indent="-180975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e. </a:t>
          </a:r>
          <a:r>
            <a:rPr lang="en-US" sz="2400" b="0" i="0" kern="1200" dirty="0" err="1" smtClean="0"/>
            <a:t>mendapatkan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imbalan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atas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hak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penerbitan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naskah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tulisannya</a:t>
          </a:r>
          <a:r>
            <a:rPr lang="en-US" sz="2400" b="0" i="0" kern="1200" dirty="0" smtClean="0"/>
            <a:t>.</a:t>
          </a:r>
          <a:endParaRPr lang="en-US" sz="2400" b="0" kern="1200" dirty="0"/>
        </a:p>
      </dsp:txBody>
      <dsp:txXfrm rot="-5400000">
        <a:off x="3012615" y="389482"/>
        <a:ext cx="5151040" cy="3784264"/>
      </dsp:txXfrm>
    </dsp:sp>
    <dsp:sp modelId="{F7F97143-637E-453D-A1F3-0D9D8DE2B26D}">
      <dsp:nvSpPr>
        <dsp:cNvPr id="0" name=""/>
        <dsp:cNvSpPr/>
      </dsp:nvSpPr>
      <dsp:spPr>
        <a:xfrm>
          <a:off x="0" y="2228"/>
          <a:ext cx="3012615" cy="4558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5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</a:t>
          </a:r>
          <a:r>
            <a:rPr lang="en-ID" sz="5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5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Penulis</a:t>
          </a:r>
          <a:endParaRPr lang="en-US" sz="5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064" y="149292"/>
        <a:ext cx="2718487" cy="42646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54475-A473-4777-8FC2-B705EB5F81F1}">
      <dsp:nvSpPr>
        <dsp:cNvPr id="0" name=""/>
        <dsp:cNvSpPr/>
      </dsp:nvSpPr>
      <dsp:spPr>
        <a:xfrm rot="5400000">
          <a:off x="3865204" y="-481763"/>
          <a:ext cx="3650581" cy="53557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a. </a:t>
          </a:r>
          <a:r>
            <a:rPr lang="en-US" sz="2800" kern="1200" dirty="0" err="1" smtClean="0"/>
            <a:t>mencantumkan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nama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asli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atau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nama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samaran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pada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Naskah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Buku</a:t>
          </a:r>
          <a:r>
            <a:rPr lang="en-US" sz="2800" kern="1200" dirty="0" smtClean="0"/>
            <a:t>; </a:t>
          </a:r>
          <a:r>
            <a:rPr lang="en-US" sz="2800" kern="1200" dirty="0" err="1" smtClean="0"/>
            <a:t>dan</a:t>
          </a:r>
          <a:endParaRPr lang="en-US" sz="2800" i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b. </a:t>
          </a:r>
          <a:r>
            <a:rPr lang="en-US" sz="2800" kern="1200" dirty="0" err="1" smtClean="0"/>
            <a:t>mempertanggungjawabkan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karya</a:t>
          </a:r>
          <a:r>
            <a:rPr lang="en-US" sz="2800" kern="1200" dirty="0" smtClean="0"/>
            <a:t> yang </a:t>
          </a:r>
          <a:r>
            <a:rPr lang="en-US" sz="2800" kern="1200" dirty="0" err="1" smtClean="0"/>
            <a:t>ditulisnya</a:t>
          </a:r>
          <a:r>
            <a:rPr lang="en-US" sz="2800" kern="1200" dirty="0" smtClean="0"/>
            <a:t>.</a:t>
          </a:r>
          <a:endParaRPr lang="en-US" sz="2800" i="1" kern="1200" dirty="0"/>
        </a:p>
      </dsp:txBody>
      <dsp:txXfrm rot="-5400000">
        <a:off x="3012615" y="549033"/>
        <a:ext cx="5177553" cy="3294167"/>
      </dsp:txXfrm>
    </dsp:sp>
    <dsp:sp modelId="{A2836C56-8A8F-4F62-935A-1905E01816F9}">
      <dsp:nvSpPr>
        <dsp:cNvPr id="0" name=""/>
        <dsp:cNvSpPr/>
      </dsp:nvSpPr>
      <dsp:spPr>
        <a:xfrm>
          <a:off x="0" y="0"/>
          <a:ext cx="3012615" cy="4563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Kewajiban</a:t>
          </a:r>
          <a:r>
            <a:rPr lang="en-US" sz="4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Penulis</a:t>
          </a:r>
          <a:endParaRPr lang="en-US" sz="43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064" y="147064"/>
        <a:ext cx="2718487" cy="42690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7C7E1-5762-4E85-AE63-61414EF0220E}">
      <dsp:nvSpPr>
        <dsp:cNvPr id="0" name=""/>
        <dsp:cNvSpPr/>
      </dsp:nvSpPr>
      <dsp:spPr>
        <a:xfrm rot="5400000">
          <a:off x="3448236" y="-396266"/>
          <a:ext cx="4484517" cy="53557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975" lvl="1" indent="-180975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(1) </a:t>
          </a:r>
          <a:r>
            <a:rPr lang="en-US" sz="2400" kern="1200" dirty="0" err="1" smtClean="0"/>
            <a:t>Penerbit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berhak</a:t>
          </a:r>
          <a:r>
            <a:rPr lang="en-US" sz="2400" kern="1200" dirty="0" smtClean="0"/>
            <a:t>:</a:t>
          </a:r>
          <a:br>
            <a:rPr lang="en-US" sz="2400" kern="1200" dirty="0" smtClean="0"/>
          </a:br>
          <a:r>
            <a:rPr lang="en-US" sz="2400" kern="1200" dirty="0" smtClean="0"/>
            <a:t>a. </a:t>
          </a:r>
          <a:r>
            <a:rPr lang="en-US" sz="2400" kern="1200" dirty="0" err="1" smtClean="0"/>
            <a:t>mendapatkan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akses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pembinaan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berusaha</a:t>
          </a:r>
          <a:r>
            <a:rPr lang="en-US" sz="2400" kern="1200" dirty="0" smtClean="0"/>
            <a:t>;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kern="1200" dirty="0" smtClean="0"/>
            <a:t>b. </a:t>
          </a:r>
          <a:r>
            <a:rPr lang="en-US" sz="2400" kern="1200" dirty="0" err="1" smtClean="0"/>
            <a:t>membentuk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himpunan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organisasi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usaha</a:t>
          </a:r>
          <a:r>
            <a:rPr lang="en-US" sz="2400" kern="1200" dirty="0" smtClean="0"/>
            <a:t>.</a:t>
          </a:r>
          <a:endParaRPr lang="en-US" sz="2400" b="0" kern="1200" dirty="0"/>
        </a:p>
        <a:p>
          <a:pPr marL="180975" lvl="1" indent="-180975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(2) </a:t>
          </a:r>
          <a:r>
            <a:rPr lang="en-US" sz="2400" kern="1200" dirty="0" err="1" smtClean="0"/>
            <a:t>Ketentuan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mengenai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akses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pembinaan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sebagaimana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dimaksud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ayat</a:t>
          </a:r>
          <a:r>
            <a:rPr lang="en-US" sz="2400" kern="1200" dirty="0" smtClean="0"/>
            <a:t> (1) </a:t>
          </a:r>
          <a:r>
            <a:rPr lang="en-US" sz="2400" kern="1200" dirty="0" err="1" smtClean="0"/>
            <a:t>huruf</a:t>
          </a:r>
          <a:r>
            <a:rPr lang="en-US" sz="2400" kern="1200" dirty="0" smtClean="0"/>
            <a:t> a </a:t>
          </a:r>
          <a:r>
            <a:rPr lang="en-US" sz="2400" kern="1200" dirty="0" err="1" smtClean="0"/>
            <a:t>diatur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Peraturan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Pemerintah</a:t>
          </a:r>
          <a:r>
            <a:rPr lang="en-US" sz="2400" kern="1200" dirty="0" smtClean="0"/>
            <a:t>.</a:t>
          </a:r>
          <a:br>
            <a:rPr lang="en-US" sz="2400" kern="1200" dirty="0" smtClean="0"/>
          </a:br>
          <a:endParaRPr lang="en-US" sz="2400" b="0" kern="1200" dirty="0"/>
        </a:p>
      </dsp:txBody>
      <dsp:txXfrm rot="-5400000">
        <a:off x="3012615" y="258271"/>
        <a:ext cx="5136844" cy="4046685"/>
      </dsp:txXfrm>
    </dsp:sp>
    <dsp:sp modelId="{F7F97143-637E-453D-A1F3-0D9D8DE2B26D}">
      <dsp:nvSpPr>
        <dsp:cNvPr id="0" name=""/>
        <dsp:cNvSpPr/>
      </dsp:nvSpPr>
      <dsp:spPr>
        <a:xfrm>
          <a:off x="0" y="2228"/>
          <a:ext cx="3012615" cy="4558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5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</a:t>
          </a:r>
          <a:r>
            <a:rPr lang="en-ID" sz="5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5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Penerbit</a:t>
          </a:r>
          <a:endParaRPr lang="en-US" sz="5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064" y="149292"/>
        <a:ext cx="2718487" cy="42646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54475-A473-4777-8FC2-B705EB5F81F1}">
      <dsp:nvSpPr>
        <dsp:cNvPr id="0" name=""/>
        <dsp:cNvSpPr/>
      </dsp:nvSpPr>
      <dsp:spPr>
        <a:xfrm rot="5400000">
          <a:off x="3408689" y="-392373"/>
          <a:ext cx="4560671" cy="5350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1950" lvl="1" indent="-3619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Penerbit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berkewajiban</a:t>
          </a:r>
          <a:r>
            <a:rPr lang="en-US" sz="2000" kern="1200" dirty="0" smtClean="0"/>
            <a:t>:</a:t>
          </a:r>
          <a:endParaRPr lang="en-US" sz="2000" i="1" kern="1200" dirty="0"/>
        </a:p>
        <a:p>
          <a:pPr marL="361950" lvl="1" indent="-3619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a. </a:t>
          </a:r>
          <a:r>
            <a:rPr lang="en-US" sz="2000" kern="1200" dirty="0" err="1" smtClean="0"/>
            <a:t>memiliki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izin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usaha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penerbitan</a:t>
          </a:r>
          <a:r>
            <a:rPr lang="en-US" sz="2000" kern="1200" dirty="0" smtClean="0"/>
            <a:t>;</a:t>
          </a:r>
          <a:endParaRPr lang="en-US" sz="2000" i="1" kern="1200" dirty="0"/>
        </a:p>
        <a:p>
          <a:pPr marL="361950" lvl="1" indent="-3619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b. </a:t>
          </a:r>
          <a:r>
            <a:rPr lang="en-US" sz="2000" kern="1200" dirty="0" err="1" smtClean="0"/>
            <a:t>memberikan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imbalan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jasa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Naskah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Buku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diterbitkan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pemegang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cipta</a:t>
          </a:r>
          <a:r>
            <a:rPr lang="en-US" sz="2000" kern="1200" dirty="0" smtClean="0"/>
            <a:t>;</a:t>
          </a:r>
          <a:endParaRPr lang="en-US" sz="2000" i="1" kern="1200" dirty="0"/>
        </a:p>
        <a:p>
          <a:pPr marL="361950" lvl="1" indent="-3619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c. </a:t>
          </a:r>
          <a:r>
            <a:rPr lang="en-US" sz="2000" kern="1200" dirty="0" err="1" smtClean="0"/>
            <a:t>memberikan</a:t>
          </a:r>
          <a:r>
            <a:rPr lang="en-US" sz="2000" kern="1200" dirty="0" smtClean="0"/>
            <a:t> data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informasi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penjualan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Buku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akurat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terkini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periodik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pemeganghak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cipta</a:t>
          </a:r>
          <a:r>
            <a:rPr lang="en-US" sz="2000" kern="1200" dirty="0" smtClean="0"/>
            <a:t>;</a:t>
          </a:r>
          <a:endParaRPr lang="en-US" sz="2000" i="1" kern="1200" dirty="0"/>
        </a:p>
        <a:p>
          <a:pPr marL="361950" lvl="1" indent="-3619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d. </a:t>
          </a:r>
          <a:r>
            <a:rPr lang="en-US" sz="2000" kern="1200" dirty="0" err="1" smtClean="0"/>
            <a:t>mencantumkan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harga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belakang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kover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Buku</a:t>
          </a:r>
          <a:r>
            <a:rPr lang="en-US" sz="2000" kern="1200" dirty="0" smtClean="0"/>
            <a:t>;</a:t>
          </a:r>
          <a:endParaRPr lang="en-US" sz="2000" i="1" kern="1200" dirty="0"/>
        </a:p>
        <a:p>
          <a:pPr marL="361950" lvl="1" indent="-3619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e. </a:t>
          </a:r>
          <a:r>
            <a:rPr lang="en-US" sz="2000" kern="1200" dirty="0" err="1" smtClean="0"/>
            <a:t>mencantumkan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peruntukan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Buku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sesuai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jenjang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usia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pembaca</a:t>
          </a:r>
          <a:r>
            <a:rPr lang="en-US" sz="2000" kern="1200" dirty="0" smtClean="0"/>
            <a:t>; </a:t>
          </a:r>
          <a:r>
            <a:rPr lang="en-US" sz="2000" kern="1200" dirty="0" err="1" smtClean="0"/>
            <a:t>dan</a:t>
          </a:r>
          <a:endParaRPr lang="en-US" sz="2000" i="1" kern="1200" dirty="0"/>
        </a:p>
        <a:p>
          <a:pPr marL="361950" lvl="1" indent="-3619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f. </a:t>
          </a:r>
          <a:r>
            <a:rPr lang="en-US" sz="2000" kern="1200" dirty="0" err="1" smtClean="0"/>
            <a:t>mencantumkan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angka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standar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buku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internasional</a:t>
          </a:r>
          <a:r>
            <a:rPr lang="en-US" sz="2000" kern="1200" dirty="0" smtClean="0"/>
            <a:t>.</a:t>
          </a:r>
          <a:br>
            <a:rPr lang="en-US" sz="2000" kern="1200" dirty="0" smtClean="0"/>
          </a:br>
          <a:endParaRPr lang="en-US" sz="2000" i="1" kern="1200" dirty="0"/>
        </a:p>
      </dsp:txBody>
      <dsp:txXfrm rot="-5400000">
        <a:off x="3013760" y="225190"/>
        <a:ext cx="5127896" cy="4115403"/>
      </dsp:txXfrm>
    </dsp:sp>
    <dsp:sp modelId="{A2836C56-8A8F-4F62-935A-1905E01816F9}">
      <dsp:nvSpPr>
        <dsp:cNvPr id="0" name=""/>
        <dsp:cNvSpPr/>
      </dsp:nvSpPr>
      <dsp:spPr>
        <a:xfrm>
          <a:off x="4086" y="461224"/>
          <a:ext cx="3009673" cy="3640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Kewajiban</a:t>
          </a:r>
          <a:r>
            <a:rPr lang="en-US" sz="4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Penerbit</a:t>
          </a:r>
          <a:endParaRPr lang="en-US" sz="43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006" y="608144"/>
        <a:ext cx="2715833" cy="33469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6479C-B6E0-49EB-8691-32AE7A177889}">
      <dsp:nvSpPr>
        <dsp:cNvPr id="0" name=""/>
        <dsp:cNvSpPr/>
      </dsp:nvSpPr>
      <dsp:spPr>
        <a:xfrm>
          <a:off x="3205933" y="1809191"/>
          <a:ext cx="1868866" cy="1626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Proses </a:t>
          </a:r>
          <a:r>
            <a:rPr lang="en-ID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Penerbitan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sp:txBody>
      <dsp:txXfrm>
        <a:off x="3479622" y="2047381"/>
        <a:ext cx="1321488" cy="1150083"/>
      </dsp:txXfrm>
    </dsp:sp>
    <dsp:sp modelId="{8015E5CA-A6A5-4E4C-B624-A413F1762618}">
      <dsp:nvSpPr>
        <dsp:cNvPr id="0" name=""/>
        <dsp:cNvSpPr/>
      </dsp:nvSpPr>
      <dsp:spPr>
        <a:xfrm rot="16200000">
          <a:off x="3948487" y="1604603"/>
          <a:ext cx="383757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383757" y="127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0772" y="1607719"/>
        <a:ext cx="19187" cy="19187"/>
      </dsp:txXfrm>
    </dsp:sp>
    <dsp:sp modelId="{D3AA0B06-C0CF-48DE-979B-15D294AD4D87}">
      <dsp:nvSpPr>
        <dsp:cNvPr id="0" name=""/>
        <dsp:cNvSpPr/>
      </dsp:nvSpPr>
      <dsp:spPr>
        <a:xfrm>
          <a:off x="3308951" y="-201028"/>
          <a:ext cx="1662828" cy="16264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1.</a:t>
          </a:r>
          <a:r>
            <a:rPr lang="en-US" sz="1800" kern="1200" dirty="0" smtClean="0"/>
            <a:t> </a:t>
          </a:r>
          <a:r>
            <a:rPr lang="en-US" sz="1800" b="1" kern="1200" dirty="0" err="1" smtClean="0"/>
            <a:t>Pengajuan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Naskah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oleh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Penulis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52467" y="37162"/>
        <a:ext cx="1175796" cy="1150083"/>
      </dsp:txXfrm>
    </dsp:sp>
    <dsp:sp modelId="{D98756AE-F2DC-4D21-8161-3936E7F72C85}">
      <dsp:nvSpPr>
        <dsp:cNvPr id="0" name=""/>
        <dsp:cNvSpPr/>
      </dsp:nvSpPr>
      <dsp:spPr>
        <a:xfrm rot="19335685">
          <a:off x="4773741" y="1879453"/>
          <a:ext cx="620311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620311" y="127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68390" y="1876656"/>
        <a:ext cx="31015" cy="31015"/>
      </dsp:txXfrm>
    </dsp:sp>
    <dsp:sp modelId="{95AEDA26-941A-4026-9576-665A71FD3E9B}">
      <dsp:nvSpPr>
        <dsp:cNvPr id="0" name=""/>
        <dsp:cNvSpPr/>
      </dsp:nvSpPr>
      <dsp:spPr>
        <a:xfrm>
          <a:off x="5149751" y="384479"/>
          <a:ext cx="1662828" cy="16264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2.</a:t>
          </a:r>
          <a:r>
            <a:rPr lang="en-US" sz="1800" kern="1200" dirty="0" smtClean="0"/>
            <a:t> </a:t>
          </a:r>
          <a:r>
            <a:rPr lang="en-US" sz="1800" b="1" kern="1200" dirty="0" err="1" smtClean="0"/>
            <a:t>Penentuan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Kelayakan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Naskah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93267" y="622669"/>
        <a:ext cx="1175796" cy="1150083"/>
      </dsp:txXfrm>
    </dsp:sp>
    <dsp:sp modelId="{B863BA02-7D4B-4DD8-BD90-99262B692207}">
      <dsp:nvSpPr>
        <dsp:cNvPr id="0" name=""/>
        <dsp:cNvSpPr/>
      </dsp:nvSpPr>
      <dsp:spPr>
        <a:xfrm rot="21374870">
          <a:off x="5070586" y="2500635"/>
          <a:ext cx="1466045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1466045" y="127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6957" y="2476694"/>
        <a:ext cx="73302" cy="73302"/>
      </dsp:txXfrm>
    </dsp:sp>
    <dsp:sp modelId="{27014234-D6AD-428A-96DE-2544A3948C41}">
      <dsp:nvSpPr>
        <dsp:cNvPr id="0" name=""/>
        <dsp:cNvSpPr/>
      </dsp:nvSpPr>
      <dsp:spPr>
        <a:xfrm>
          <a:off x="6532565" y="1592185"/>
          <a:ext cx="1833504" cy="16264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3.</a:t>
          </a:r>
          <a:r>
            <a:rPr lang="en-US" sz="1800" kern="1200" dirty="0" smtClean="0"/>
            <a:t> </a:t>
          </a:r>
          <a:r>
            <a:rPr lang="en-US" sz="1800" b="1" kern="1200" dirty="0" err="1" smtClean="0"/>
            <a:t>Pembicaraan</a:t>
          </a:r>
          <a:r>
            <a:rPr lang="en-US" sz="1800" b="1" kern="1200" dirty="0" smtClean="0"/>
            <a:t> Isi </a:t>
          </a:r>
          <a:r>
            <a:rPr lang="en-US" sz="1800" b="1" kern="1200" dirty="0" err="1" smtClean="0"/>
            <a:t>Naskah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dan</a:t>
          </a:r>
          <a:r>
            <a:rPr lang="en-US" sz="1800" b="1" kern="1200" dirty="0" smtClean="0"/>
            <a:t> Honor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01075" y="1830375"/>
        <a:ext cx="1296484" cy="1150083"/>
      </dsp:txXfrm>
    </dsp:sp>
    <dsp:sp modelId="{7042603A-3DAB-40A0-9BB8-BC41B2BA26C5}">
      <dsp:nvSpPr>
        <dsp:cNvPr id="0" name=""/>
        <dsp:cNvSpPr/>
      </dsp:nvSpPr>
      <dsp:spPr>
        <a:xfrm rot="1874327">
          <a:off x="4781012" y="3525287"/>
          <a:ext cx="1737678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1737678" y="127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06409" y="3494555"/>
        <a:ext cx="86883" cy="86883"/>
      </dsp:txXfrm>
    </dsp:sp>
    <dsp:sp modelId="{FC60EEF3-FAC9-4E10-9381-49C1670CD701}">
      <dsp:nvSpPr>
        <dsp:cNvPr id="0" name=""/>
        <dsp:cNvSpPr/>
      </dsp:nvSpPr>
      <dsp:spPr>
        <a:xfrm>
          <a:off x="6267893" y="3603928"/>
          <a:ext cx="1662828" cy="16264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4.</a:t>
          </a:r>
          <a:r>
            <a:rPr lang="en-US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Proses Layout </a:t>
          </a:r>
          <a:r>
            <a:rPr lang="en-US" sz="1800" b="1" kern="1200" dirty="0" err="1" smtClean="0"/>
            <a:t>Naskah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11409" y="3842118"/>
        <a:ext cx="1175796" cy="1150083"/>
      </dsp:txXfrm>
    </dsp:sp>
    <dsp:sp modelId="{9B41EC19-E8DD-43DD-A562-94DC1D23753A}">
      <dsp:nvSpPr>
        <dsp:cNvPr id="0" name=""/>
        <dsp:cNvSpPr/>
      </dsp:nvSpPr>
      <dsp:spPr>
        <a:xfrm rot="4577350">
          <a:off x="4220331" y="3550514"/>
          <a:ext cx="299132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299132" y="127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2418" y="3555746"/>
        <a:ext cx="14956" cy="14956"/>
      </dsp:txXfrm>
    </dsp:sp>
    <dsp:sp modelId="{0952A975-4DC9-4B60-8920-99C707BDE50E}">
      <dsp:nvSpPr>
        <dsp:cNvPr id="0" name=""/>
        <dsp:cNvSpPr/>
      </dsp:nvSpPr>
      <dsp:spPr>
        <a:xfrm>
          <a:off x="3766921" y="3686317"/>
          <a:ext cx="1662828" cy="16264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5.</a:t>
          </a:r>
          <a:r>
            <a:rPr lang="en-US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Proses </a:t>
          </a:r>
          <a:r>
            <a:rPr lang="en-US" sz="1800" b="1" kern="1200" dirty="0" err="1" smtClean="0"/>
            <a:t>Cetak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Contoh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10437" y="3924507"/>
        <a:ext cx="1175796" cy="1150083"/>
      </dsp:txXfrm>
    </dsp:sp>
    <dsp:sp modelId="{EFBE1C13-ACE4-4FF0-A503-3D8D3453B683}">
      <dsp:nvSpPr>
        <dsp:cNvPr id="0" name=""/>
        <dsp:cNvSpPr/>
      </dsp:nvSpPr>
      <dsp:spPr>
        <a:xfrm rot="9290781">
          <a:off x="2455309" y="3188344"/>
          <a:ext cx="905633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905633" y="127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85484" y="3178413"/>
        <a:ext cx="45281" cy="45281"/>
      </dsp:txXfrm>
    </dsp:sp>
    <dsp:sp modelId="{AE9A3D90-49B4-42F5-90E8-5BF29B316ACA}">
      <dsp:nvSpPr>
        <dsp:cNvPr id="0" name=""/>
        <dsp:cNvSpPr/>
      </dsp:nvSpPr>
      <dsp:spPr>
        <a:xfrm>
          <a:off x="742585" y="2966238"/>
          <a:ext cx="1867519" cy="16264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6.</a:t>
          </a:r>
          <a:r>
            <a:rPr lang="en-US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Penerbit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Memberikan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Buku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Contoh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6077" y="3204428"/>
        <a:ext cx="1320535" cy="1150083"/>
      </dsp:txXfrm>
    </dsp:sp>
    <dsp:sp modelId="{4F163E12-E093-4681-8D33-695712DDFEE3}">
      <dsp:nvSpPr>
        <dsp:cNvPr id="0" name=""/>
        <dsp:cNvSpPr/>
      </dsp:nvSpPr>
      <dsp:spPr>
        <a:xfrm rot="11626139">
          <a:off x="1614190" y="2192893"/>
          <a:ext cx="1650432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1650432" y="127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98145" y="2164343"/>
        <a:ext cx="82521" cy="82521"/>
      </dsp:txXfrm>
    </dsp:sp>
    <dsp:sp modelId="{0ABF56F8-0789-452A-B411-C40A03D60B3D}">
      <dsp:nvSpPr>
        <dsp:cNvPr id="0" name=""/>
        <dsp:cNvSpPr/>
      </dsp:nvSpPr>
      <dsp:spPr>
        <a:xfrm>
          <a:off x="0" y="998334"/>
          <a:ext cx="1662828" cy="16264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7.</a:t>
          </a:r>
          <a:r>
            <a:rPr lang="en-US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Penerbit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Melakukan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Pemasaran</a:t>
          </a:r>
          <a:r>
            <a:rPr lang="en-US" sz="1600" b="1" kern="1200" dirty="0" smtClean="0"/>
            <a:t> Dan </a:t>
          </a:r>
          <a:r>
            <a:rPr lang="en-US" sz="1600" b="1" kern="1200" dirty="0" err="1" smtClean="0"/>
            <a:t>Distribusi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516" y="1236524"/>
        <a:ext cx="1175796" cy="1150083"/>
      </dsp:txXfrm>
    </dsp:sp>
    <dsp:sp modelId="{911DFCB5-B32F-4701-ACEF-44DCFFAB047C}">
      <dsp:nvSpPr>
        <dsp:cNvPr id="0" name=""/>
        <dsp:cNvSpPr/>
      </dsp:nvSpPr>
      <dsp:spPr>
        <a:xfrm rot="13295462">
          <a:off x="2731849" y="1742589"/>
          <a:ext cx="863085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863085" y="127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41815" y="1733722"/>
        <a:ext cx="43154" cy="43154"/>
      </dsp:txXfrm>
    </dsp:sp>
    <dsp:sp modelId="{9C9284B8-307C-46EC-87A3-133883C38B3D}">
      <dsp:nvSpPr>
        <dsp:cNvPr id="0" name=""/>
        <dsp:cNvSpPr/>
      </dsp:nvSpPr>
      <dsp:spPr>
        <a:xfrm>
          <a:off x="1393513" y="109122"/>
          <a:ext cx="1662828" cy="16264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8.</a:t>
          </a:r>
          <a:r>
            <a:rPr lang="en-US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Penerbit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Melakukan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Pembayaran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37029" y="347312"/>
        <a:ext cx="1175796" cy="115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E65AD-E7E2-3D43-9A2D-31F858FBD288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E8630-89F9-6242-9158-A43582245F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959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F8FBB-4240-4C65-9E16-6BE06933DFB3}" type="datetimeFigureOut">
              <a:rPr lang="id-ID" smtClean="0"/>
              <a:pPr/>
              <a:t>17/09/2018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63649-939D-470D-9FC5-F7C9EA1622A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7164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F863-5301-4D36-8655-3A62A82AB6F1}" type="datetime1">
              <a:rPr lang="id-ID" smtClean="0"/>
              <a:pPr/>
              <a:t>17/09/2018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964C-2BE6-43AB-9C55-1D0A9D040A29}" type="datetime1">
              <a:rPr lang="id-ID" smtClean="0"/>
              <a:pPr/>
              <a:t>17/09/2018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9C95-C505-4B85-9C6C-C4BFCE495C58}" type="datetime1">
              <a:rPr lang="id-ID" smtClean="0"/>
              <a:pPr/>
              <a:t>17/09/2018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7814-1F1D-40F8-9B09-4D42A619DFBF}" type="datetime1">
              <a:rPr lang="id-ID" smtClean="0"/>
              <a:pPr/>
              <a:t>17/09/2018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D3A-61D1-445D-96DB-A1D4F65882D9}" type="datetime1">
              <a:rPr lang="id-ID" smtClean="0"/>
              <a:pPr/>
              <a:t>17/09/2018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03D8-15E9-470D-8E65-AC0593383EE6}" type="datetime1">
              <a:rPr lang="id-ID" smtClean="0"/>
              <a:pPr/>
              <a:t>17/09/2018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F6C7-7B9B-431E-92E5-D6799689A6EA}" type="datetime1">
              <a:rPr lang="id-ID" smtClean="0"/>
              <a:pPr/>
              <a:t>17/09/2018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8985-097E-4564-B804-214CB4CC09F6}" type="datetime1">
              <a:rPr lang="id-ID" smtClean="0"/>
              <a:pPr/>
              <a:t>17/09/2018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3571-19E4-4EB3-978C-F9A24B816986}" type="datetime1">
              <a:rPr lang="id-ID" smtClean="0"/>
              <a:pPr/>
              <a:t>17/09/2018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45EB-D422-4B44-9341-24A1C7E9CBD9}" type="datetime1">
              <a:rPr lang="id-ID" smtClean="0"/>
              <a:pPr/>
              <a:t>17/09/2018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8DCE-E27A-4E0E-A820-75775B1EE4EA}" type="datetime1">
              <a:rPr lang="id-ID" smtClean="0"/>
              <a:pPr/>
              <a:t>17/09/2018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0FBA-1841-4354-8E80-B816F7F9BEC2}" type="datetime1">
              <a:rPr lang="id-ID" smtClean="0"/>
              <a:pPr/>
              <a:t>17/09/2018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4AB88-5B43-4547-88F8-D8B52DF9576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mansurmashum@hotmail.co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0913"/>
            <a:ext cx="2133600" cy="365125"/>
          </a:xfrm>
        </p:spPr>
        <p:txBody>
          <a:bodyPr/>
          <a:lstStyle/>
          <a:p>
            <a:fld id="{6144AB88-5B43-4547-88F8-D8B52DF95767}" type="slidenum">
              <a:rPr lang="id-ID" smtClean="0"/>
              <a:pPr/>
              <a:t>1</a:t>
            </a:fld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1912319" y="5954933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smtClean="0"/>
              <a:t>SURABAYA</a:t>
            </a:r>
            <a:r>
              <a:rPr lang="id-ID" sz="2400" b="1" dirty="0" smtClean="0"/>
              <a:t>, </a:t>
            </a:r>
            <a:r>
              <a:rPr lang="en-ID" sz="2400" b="1" dirty="0" smtClean="0"/>
              <a:t>25</a:t>
            </a:r>
            <a:r>
              <a:rPr lang="id-ID" sz="2400" b="1" dirty="0" smtClean="0"/>
              <a:t> SEPTEMBER 201</a:t>
            </a:r>
            <a:r>
              <a:rPr lang="en-ID" sz="2400" b="1" dirty="0" smtClean="0"/>
              <a:t>8</a:t>
            </a:r>
            <a:endParaRPr lang="id-ID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5641" y="3140968"/>
            <a:ext cx="9144001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 IKAPI DALAM PENERBITAN BUKU</a:t>
            </a:r>
            <a:endParaRPr lang="id-ID" sz="40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90579" y="4270294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/>
              <a:t>Oleh</a:t>
            </a:r>
            <a:r>
              <a:rPr lang="en-ID" sz="2400" b="1" dirty="0" smtClean="0"/>
              <a:t>:</a:t>
            </a:r>
          </a:p>
          <a:p>
            <a:pPr algn="ctr"/>
            <a:r>
              <a:rPr lang="en-ID" sz="2400" b="1" dirty="0" err="1" smtClean="0"/>
              <a:t>Dr.</a:t>
            </a:r>
            <a:r>
              <a:rPr lang="en-ID" sz="2400" b="1" dirty="0" smtClean="0"/>
              <a:t> FATKUL ANAM, M. Si</a:t>
            </a:r>
          </a:p>
          <a:p>
            <a:pPr algn="ctr"/>
            <a:r>
              <a:rPr lang="en-ID" sz="2400" b="1" dirty="0" smtClean="0"/>
              <a:t>KETUA DPD IKAPI JAWA TIMUR</a:t>
            </a:r>
            <a:endParaRPr lang="id-ID" sz="2400" b="1" dirty="0"/>
          </a:p>
        </p:txBody>
      </p:sp>
      <p:pic>
        <p:nvPicPr>
          <p:cNvPr id="3074" name="Picture 2" descr="http://press.unpad.ac.id/wp-content/uploads/2016/03/ikapi-300x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783" y="404664"/>
            <a:ext cx="2403418" cy="237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10</a:t>
            </a:fld>
            <a:endParaRPr lang="id-ID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6689746"/>
              </p:ext>
            </p:extLst>
          </p:nvPr>
        </p:nvGraphicFramePr>
        <p:xfrm>
          <a:off x="539552" y="1323596"/>
          <a:ext cx="8368376" cy="456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0" y="-24"/>
            <a:ext cx="9144000" cy="75760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HAK DAN KEWAJIBAN </a:t>
            </a:r>
            <a:r>
              <a:rPr lang="en-US" sz="3600" b="1" dirty="0" smtClean="0">
                <a:solidFill>
                  <a:schemeClr val="bg1"/>
                </a:solidFill>
              </a:rPr>
              <a:t>PELAKU PERBUKUAN (3)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6128951"/>
            <a:ext cx="5328592" cy="37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smtClean="0"/>
              <a:t>UNDANG-UNDANG </a:t>
            </a:r>
            <a:r>
              <a:rPr lang="en-ID" sz="1200" dirty="0"/>
              <a:t>RI NO 3 TAHUN 2017 </a:t>
            </a:r>
            <a:r>
              <a:rPr lang="en-ID" sz="1200" dirty="0" smtClean="0"/>
              <a:t>SISTEM PERBUKUAN BAB III </a:t>
            </a:r>
            <a:r>
              <a:rPr lang="en-ID" sz="1200" dirty="0" err="1" smtClean="0"/>
              <a:t>Pasal</a:t>
            </a:r>
            <a:r>
              <a:rPr lang="en-ID" sz="1200" dirty="0" smtClean="0"/>
              <a:t> 29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0976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11</a:t>
            </a:fld>
            <a:endParaRPr lang="id-ID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1001495"/>
              </p:ext>
            </p:extLst>
          </p:nvPr>
        </p:nvGraphicFramePr>
        <p:xfrm>
          <a:off x="539552" y="1323596"/>
          <a:ext cx="8368376" cy="456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0" y="-24"/>
            <a:ext cx="9144000" cy="75760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HAK DAN KEWAJIBAN </a:t>
            </a:r>
            <a:r>
              <a:rPr lang="en-US" sz="3600" b="1" dirty="0" smtClean="0">
                <a:solidFill>
                  <a:schemeClr val="bg1"/>
                </a:solidFill>
              </a:rPr>
              <a:t>PELAKU PERBUKUAN (4)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6128951"/>
            <a:ext cx="5328592" cy="37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smtClean="0"/>
              <a:t>UNDANG-UNDANG </a:t>
            </a:r>
            <a:r>
              <a:rPr lang="en-ID" sz="1200" dirty="0"/>
              <a:t>RI NO 3 TAHUN 2017 </a:t>
            </a:r>
            <a:r>
              <a:rPr lang="en-ID" sz="1200" dirty="0" smtClean="0"/>
              <a:t>SISTEM PERBUKUAN BAB III </a:t>
            </a:r>
            <a:r>
              <a:rPr lang="en-ID" sz="1200" dirty="0" err="1" smtClean="0"/>
              <a:t>Pasal</a:t>
            </a:r>
            <a:r>
              <a:rPr lang="en-ID" sz="1200" dirty="0" smtClean="0"/>
              <a:t> 30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9834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PEMEROLEHAN NASKAH </a:t>
            </a:r>
            <a:r>
              <a:rPr lang="en-US" sz="3600" b="1" dirty="0" smtClean="0">
                <a:solidFill>
                  <a:schemeClr val="bg1"/>
                </a:solidFill>
              </a:rPr>
              <a:t>BUKU (1)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8501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buAutoNum type="arabicParenBoth"/>
            </a:pPr>
            <a:r>
              <a:rPr lang="en-US" sz="2800" dirty="0" err="1" smtClean="0"/>
              <a:t>Pemerolehan</a:t>
            </a:r>
            <a:r>
              <a:rPr lang="en-US" sz="2800" dirty="0" smtClean="0"/>
              <a:t> </a:t>
            </a:r>
            <a:r>
              <a:rPr lang="en-US" sz="2800" dirty="0" err="1"/>
              <a:t>Naskah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akuisisi</a:t>
            </a:r>
            <a:r>
              <a:rPr lang="en-US" sz="2800" dirty="0"/>
              <a:t> </a:t>
            </a:r>
            <a:r>
              <a:rPr lang="en-US" sz="2800" dirty="0" err="1"/>
              <a:t>naskah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aktif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/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 smtClean="0"/>
              <a:t>pasif</a:t>
            </a:r>
            <a:r>
              <a:rPr lang="en-US" sz="2800" dirty="0" smtClean="0"/>
              <a:t>.</a:t>
            </a:r>
            <a:endParaRPr lang="en-US" sz="2800" dirty="0"/>
          </a:p>
          <a:p>
            <a:pPr marL="534988" indent="-534988">
              <a:buAutoNum type="arabicParenBoth"/>
            </a:pPr>
            <a:r>
              <a:rPr lang="en-US" sz="2800" dirty="0" err="1" smtClean="0"/>
              <a:t>Pemerolehan</a:t>
            </a:r>
            <a:r>
              <a:rPr lang="en-US" sz="2800" dirty="0" smtClean="0"/>
              <a:t> </a:t>
            </a:r>
            <a:r>
              <a:rPr lang="en-US" sz="2800" dirty="0" err="1"/>
              <a:t>Naskah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Penulisan</a:t>
            </a:r>
            <a:r>
              <a:rPr lang="en-US" sz="2800" dirty="0"/>
              <a:t>, </a:t>
            </a:r>
            <a:r>
              <a:rPr lang="en-US" sz="2800" dirty="0" err="1"/>
              <a:t>Penerjemahan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 smtClean="0"/>
              <a:t>Penyaduran</a:t>
            </a:r>
            <a:r>
              <a:rPr lang="en-US" sz="2800" dirty="0" smtClean="0"/>
              <a:t>.</a:t>
            </a:r>
            <a:endParaRPr lang="en-US" sz="2800" dirty="0"/>
          </a:p>
          <a:p>
            <a:pPr marL="534988" indent="-534988">
              <a:buAutoNum type="arabicParenBoth"/>
            </a:pPr>
            <a:r>
              <a:rPr lang="en-US" sz="2800" dirty="0" err="1" smtClean="0"/>
              <a:t>Pemerolehan</a:t>
            </a:r>
            <a:r>
              <a:rPr lang="en-US" sz="2800" dirty="0" smtClean="0"/>
              <a:t> </a:t>
            </a:r>
            <a:r>
              <a:rPr lang="en-US" sz="2800" dirty="0" err="1"/>
              <a:t>Naskah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Penerjemahan</a:t>
            </a:r>
            <a:r>
              <a:rPr lang="en-US" sz="2800" dirty="0"/>
              <a:t>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(2) </a:t>
            </a:r>
            <a:r>
              <a:rPr lang="en-US" sz="2800" dirty="0" err="1"/>
              <a:t>diutamakan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naskah</a:t>
            </a:r>
            <a:r>
              <a:rPr lang="en-US" sz="2800" dirty="0"/>
              <a:t> yang </a:t>
            </a:r>
            <a:r>
              <a:rPr lang="en-US" sz="2800" dirty="0" err="1"/>
              <a:t>berkualitas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berbahasa</a:t>
            </a:r>
            <a:r>
              <a:rPr lang="en-US" sz="2800" dirty="0"/>
              <a:t> </a:t>
            </a:r>
            <a:r>
              <a:rPr lang="en-US" sz="2800" dirty="0" err="1"/>
              <a:t>daerah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/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berbahasa</a:t>
            </a:r>
            <a:r>
              <a:rPr lang="en-US" sz="2800" dirty="0"/>
              <a:t> </a:t>
            </a:r>
            <a:r>
              <a:rPr lang="en-US" sz="2800" dirty="0" err="1" smtClean="0"/>
              <a:t>asing</a:t>
            </a:r>
            <a:r>
              <a:rPr lang="en-US" sz="2800" dirty="0" smtClean="0"/>
              <a:t>.</a:t>
            </a:r>
            <a:endParaRPr lang="en-US" sz="2800" dirty="0"/>
          </a:p>
          <a:p>
            <a:pPr marL="534988" indent="-534988">
              <a:buAutoNum type="arabicParenBoth"/>
            </a:pPr>
            <a:r>
              <a:rPr lang="en-US" sz="2800" dirty="0" err="1" smtClean="0"/>
              <a:t>Pemerolehan</a:t>
            </a:r>
            <a:r>
              <a:rPr lang="en-US" sz="2800" dirty="0" smtClean="0"/>
              <a:t> </a:t>
            </a:r>
            <a:r>
              <a:rPr lang="en-US" sz="2800" dirty="0" err="1"/>
              <a:t>Naskah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(1)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(2)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 smtClean="0"/>
              <a:t>memenuhi</a:t>
            </a:r>
            <a:r>
              <a:rPr lang="en-US" sz="2800" dirty="0" smtClean="0"/>
              <a:t> </a:t>
            </a:r>
            <a:r>
              <a:rPr lang="en-US" sz="2800" dirty="0" err="1" smtClean="0"/>
              <a:t>syarat</a:t>
            </a:r>
            <a:r>
              <a:rPr lang="en-US" sz="2800" dirty="0" smtClean="0"/>
              <a:t> </a:t>
            </a:r>
            <a:r>
              <a:rPr lang="en-US" sz="2800" dirty="0" err="1"/>
              <a:t>isi</a:t>
            </a:r>
            <a:r>
              <a:rPr lang="en-US" sz="2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6128951"/>
            <a:ext cx="5079445" cy="37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smtClean="0"/>
              <a:t>UNDANG-UNDANG </a:t>
            </a:r>
            <a:r>
              <a:rPr lang="en-ID" sz="1200" dirty="0"/>
              <a:t>RI NO 3 TAHUN 2017 </a:t>
            </a:r>
            <a:r>
              <a:rPr lang="en-ID" sz="1200" dirty="0" smtClean="0"/>
              <a:t>SISTEM PERBUKUAN BAB V </a:t>
            </a:r>
            <a:r>
              <a:rPr lang="en-ID" sz="1200" dirty="0" err="1" smtClean="0"/>
              <a:t>Pasal</a:t>
            </a:r>
            <a:r>
              <a:rPr lang="en-ID" sz="1200" dirty="0" smtClean="0"/>
              <a:t> 42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1666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PEMEROLEHAN NASKAH </a:t>
            </a:r>
            <a:r>
              <a:rPr lang="en-US" sz="3600" b="1" dirty="0" smtClean="0">
                <a:solidFill>
                  <a:schemeClr val="bg1"/>
                </a:solidFill>
              </a:rPr>
              <a:t>BUKU (2)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85010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en-US" sz="2800" dirty="0"/>
              <a:t>(5) </a:t>
            </a:r>
            <a:r>
              <a:rPr lang="en-US" sz="2800" dirty="0" err="1"/>
              <a:t>Syarat</a:t>
            </a:r>
            <a:r>
              <a:rPr lang="en-US" sz="2800" dirty="0"/>
              <a:t> </a:t>
            </a:r>
            <a:r>
              <a:rPr lang="en-US" sz="2800" dirty="0" err="1"/>
              <a:t>isi</a:t>
            </a:r>
            <a:r>
              <a:rPr lang="en-US" sz="2800" dirty="0"/>
              <a:t>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(4)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a.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bertentangan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nilai-nilai</a:t>
            </a:r>
            <a:r>
              <a:rPr lang="en-US" sz="2800" dirty="0"/>
              <a:t> </a:t>
            </a:r>
            <a:r>
              <a:rPr lang="en-US" sz="2800" dirty="0" err="1"/>
              <a:t>Pancasila</a:t>
            </a:r>
            <a:r>
              <a:rPr lang="en-US" sz="2800" dirty="0"/>
              <a:t>;</a:t>
            </a:r>
            <a:br>
              <a:rPr lang="en-US" sz="2800" dirty="0"/>
            </a:br>
            <a:r>
              <a:rPr lang="en-US" sz="2800" dirty="0"/>
              <a:t>b.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diskriminatif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suku</a:t>
            </a:r>
            <a:r>
              <a:rPr lang="en-US" sz="2800" dirty="0"/>
              <a:t>, agama, </a:t>
            </a:r>
            <a:r>
              <a:rPr lang="en-US" sz="2800" dirty="0" err="1"/>
              <a:t>ras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/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antargolongan</a:t>
            </a:r>
            <a:r>
              <a:rPr lang="en-US" sz="2800" dirty="0"/>
              <a:t>;</a:t>
            </a:r>
            <a:br>
              <a:rPr lang="en-US" sz="2800" dirty="0"/>
            </a:br>
            <a:r>
              <a:rPr lang="en-US" sz="2800" dirty="0"/>
              <a:t>c.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err="1"/>
              <a:t>unsur</a:t>
            </a:r>
            <a:r>
              <a:rPr lang="en-US" sz="2800" dirty="0"/>
              <a:t> </a:t>
            </a:r>
            <a:r>
              <a:rPr lang="en-US" sz="2800" dirty="0" err="1"/>
              <a:t>pornografi</a:t>
            </a:r>
            <a:r>
              <a:rPr lang="en-US" sz="2800" dirty="0"/>
              <a:t>;</a:t>
            </a:r>
            <a:br>
              <a:rPr lang="en-US" sz="2800" dirty="0"/>
            </a:br>
            <a:r>
              <a:rPr lang="en-US" sz="2800" dirty="0"/>
              <a:t>d.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err="1"/>
              <a:t>unsur</a:t>
            </a:r>
            <a:r>
              <a:rPr lang="en-US" sz="2800" dirty="0"/>
              <a:t> </a:t>
            </a:r>
            <a:r>
              <a:rPr lang="en-US" sz="2800" dirty="0" err="1"/>
              <a:t>kekerasan</a:t>
            </a:r>
            <a:r>
              <a:rPr lang="en-US" sz="2800" dirty="0"/>
              <a:t>; </a:t>
            </a:r>
            <a:r>
              <a:rPr lang="en-US" sz="2800" dirty="0" err="1"/>
              <a:t>dan</a:t>
            </a:r>
            <a:r>
              <a:rPr lang="en-US" sz="2800" dirty="0"/>
              <a:t>/</a:t>
            </a:r>
            <a:r>
              <a:rPr lang="en-US" sz="2800" dirty="0" err="1"/>
              <a:t>atau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e.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err="1"/>
              <a:t>ujaran</a:t>
            </a:r>
            <a:r>
              <a:rPr lang="en-US" sz="2800" dirty="0"/>
              <a:t> </a:t>
            </a:r>
            <a:r>
              <a:rPr lang="en-US" sz="2800" dirty="0" err="1"/>
              <a:t>kebencian</a:t>
            </a:r>
            <a:r>
              <a:rPr lang="en-US" sz="2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6128951"/>
            <a:ext cx="5079445" cy="37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smtClean="0"/>
              <a:t>UNDANG-UNDANG </a:t>
            </a:r>
            <a:r>
              <a:rPr lang="en-ID" sz="1200" dirty="0"/>
              <a:t>RI NO 3 TAHUN 2017 </a:t>
            </a:r>
            <a:r>
              <a:rPr lang="en-ID" sz="1200" dirty="0" smtClean="0"/>
              <a:t>SISTEM PERBUKUAN BAB V </a:t>
            </a:r>
            <a:r>
              <a:rPr lang="en-ID" sz="1200" dirty="0" err="1" smtClean="0"/>
              <a:t>Pasal</a:t>
            </a:r>
            <a:r>
              <a:rPr lang="en-ID" sz="1200" dirty="0" smtClean="0"/>
              <a:t> 42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5115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PENULISAN NASKAH ASLI BUKU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8501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buAutoNum type="arabicParenBoth"/>
            </a:pPr>
            <a:r>
              <a:rPr lang="en-US" sz="2800" dirty="0" err="1" smtClean="0"/>
              <a:t>Penulisan</a:t>
            </a:r>
            <a:r>
              <a:rPr lang="en-US" sz="2800" dirty="0" smtClean="0"/>
              <a:t> </a:t>
            </a:r>
            <a:r>
              <a:rPr lang="en-US" sz="2800" dirty="0" err="1"/>
              <a:t>naskah</a:t>
            </a:r>
            <a:r>
              <a:rPr lang="en-US" sz="2800" dirty="0"/>
              <a:t> </a:t>
            </a:r>
            <a:r>
              <a:rPr lang="en-US" sz="2800" dirty="0" err="1"/>
              <a:t>asli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, </a:t>
            </a:r>
            <a:r>
              <a:rPr lang="en-US" sz="2800" dirty="0" err="1"/>
              <a:t>kaidah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kode</a:t>
            </a:r>
            <a:r>
              <a:rPr lang="en-US" sz="2800" dirty="0"/>
              <a:t> </a:t>
            </a:r>
            <a:r>
              <a:rPr lang="en-US" sz="2800" dirty="0" err="1"/>
              <a:t>etik</a:t>
            </a:r>
            <a:r>
              <a:rPr lang="en-US" sz="2800" dirty="0"/>
              <a:t> </a:t>
            </a:r>
            <a:r>
              <a:rPr lang="en-US" sz="2800" dirty="0" err="1"/>
              <a:t>Penulisan</a:t>
            </a:r>
            <a:r>
              <a:rPr lang="en-US" sz="2800" dirty="0"/>
              <a:t> </a:t>
            </a:r>
            <a:r>
              <a:rPr lang="en-US" sz="2800" dirty="0" err="1"/>
              <a:t>naskah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asli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 smtClean="0"/>
              <a:t>.</a:t>
            </a:r>
          </a:p>
          <a:p>
            <a:pPr marL="534988" indent="-534988">
              <a:buAutoNum type="arabicParenBoth"/>
            </a:pPr>
            <a:r>
              <a:rPr lang="en-US" sz="2800" dirty="0" err="1" smtClean="0"/>
              <a:t>Ketentuan</a:t>
            </a:r>
            <a:r>
              <a:rPr lang="en-US" sz="2800" dirty="0" smtClean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, </a:t>
            </a:r>
            <a:r>
              <a:rPr lang="en-US" sz="2800" dirty="0" err="1"/>
              <a:t>kaidah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kode</a:t>
            </a:r>
            <a:r>
              <a:rPr lang="en-US" sz="2800" dirty="0"/>
              <a:t> </a:t>
            </a:r>
            <a:r>
              <a:rPr lang="en-US" sz="2800" dirty="0" err="1"/>
              <a:t>etik</a:t>
            </a:r>
            <a:r>
              <a:rPr lang="en-US" sz="2800" dirty="0"/>
              <a:t> </a:t>
            </a:r>
            <a:r>
              <a:rPr lang="en-US" sz="2800" dirty="0" err="1"/>
              <a:t>Penulisan</a:t>
            </a:r>
            <a:r>
              <a:rPr lang="en-US" sz="2800" dirty="0"/>
              <a:t> </a:t>
            </a:r>
            <a:r>
              <a:rPr lang="en-US" sz="2800" dirty="0" err="1"/>
              <a:t>naskah</a:t>
            </a:r>
            <a:r>
              <a:rPr lang="en-US" sz="2800" dirty="0"/>
              <a:t> </a:t>
            </a:r>
            <a:r>
              <a:rPr lang="en-US" sz="2800" dirty="0" err="1"/>
              <a:t>asli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 smtClean="0"/>
              <a:t>sebagaimana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dimaksud</a:t>
            </a:r>
            <a:r>
              <a:rPr lang="en-US" sz="2800" dirty="0" smtClean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(1) </a:t>
            </a:r>
            <a:r>
              <a:rPr lang="en-US" sz="2800" dirty="0" err="1"/>
              <a:t>diatur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6128951"/>
            <a:ext cx="5079445" cy="37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smtClean="0"/>
              <a:t>UNDANG-UNDANG </a:t>
            </a:r>
            <a:r>
              <a:rPr lang="en-ID" sz="1200" dirty="0"/>
              <a:t>RI NO 3 TAHUN 2017 </a:t>
            </a:r>
            <a:r>
              <a:rPr lang="en-ID" sz="1200" dirty="0" smtClean="0"/>
              <a:t>SISTEM PERBUKUAN BAB V </a:t>
            </a:r>
            <a:r>
              <a:rPr lang="en-ID" sz="1200" dirty="0" err="1" smtClean="0"/>
              <a:t>Pasal</a:t>
            </a:r>
            <a:r>
              <a:rPr lang="en-ID" sz="1200" dirty="0" smtClean="0"/>
              <a:t> 43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0432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FUNGSI IKAPI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021" y="1340768"/>
            <a:ext cx="7093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Ikapi</a:t>
            </a:r>
            <a:r>
              <a:rPr lang="en-US" sz="2800" dirty="0"/>
              <a:t> </a:t>
            </a:r>
            <a:r>
              <a:rPr lang="en-US" sz="2800" dirty="0" err="1"/>
              <a:t>berfungsi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wadah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wahana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, </a:t>
            </a:r>
            <a:r>
              <a:rPr lang="en-US" sz="2800" dirty="0" err="1"/>
              <a:t>informasi</a:t>
            </a:r>
            <a:r>
              <a:rPr lang="en-US" sz="2800" dirty="0"/>
              <a:t>, </a:t>
            </a:r>
            <a:r>
              <a:rPr lang="en-US" sz="2800" dirty="0" err="1" smtClean="0"/>
              <a:t>konsultasi</a:t>
            </a:r>
            <a:r>
              <a:rPr lang="en-US" sz="2800" dirty="0"/>
              <a:t>, </a:t>
            </a:r>
            <a:r>
              <a:rPr lang="en-US" sz="2800" dirty="0" err="1"/>
              <a:t>advokasi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pembinaan</a:t>
            </a:r>
            <a:r>
              <a:rPr lang="en-US" sz="2800" dirty="0"/>
              <a:t> </a:t>
            </a:r>
            <a:r>
              <a:rPr lang="en-US" sz="2800" dirty="0" err="1"/>
              <a:t>pengusaha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r>
              <a:rPr lang="en-US" sz="2800" dirty="0"/>
              <a:t> </a:t>
            </a:r>
            <a:r>
              <a:rPr lang="en-US" sz="2800" dirty="0" err="1"/>
              <a:t>penerbitan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smtClean="0"/>
              <a:t>Indonesia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39552" y="6128951"/>
            <a:ext cx="2846199" cy="37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smtClean="0"/>
              <a:t>ANGGARAN DASAR IKAPI BAB IV </a:t>
            </a:r>
            <a:r>
              <a:rPr lang="en-ID" sz="1200" dirty="0" err="1" smtClean="0"/>
              <a:t>Pasal</a:t>
            </a:r>
            <a:r>
              <a:rPr lang="en-ID" sz="1200" dirty="0" smtClean="0"/>
              <a:t>  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7491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PERAN IKAPI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71" y="817487"/>
            <a:ext cx="85010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Ikapi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perkumpulan</a:t>
            </a:r>
            <a:r>
              <a:rPr lang="en-US" sz="2800" dirty="0"/>
              <a:t> </a:t>
            </a:r>
            <a:r>
              <a:rPr lang="en-US" sz="2800" dirty="0" err="1"/>
              <a:t>penerbit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Indonesia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peran</a:t>
            </a:r>
            <a:r>
              <a:rPr lang="en-US" sz="2800" dirty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:</a:t>
            </a:r>
          </a:p>
          <a:p>
            <a:pPr marL="361950" indent="-361950"/>
            <a:r>
              <a:rPr lang="en-US" sz="2800" dirty="0" smtClean="0"/>
              <a:t>1.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kuantitas</a:t>
            </a:r>
            <a:r>
              <a:rPr lang="en-US" sz="2800" dirty="0"/>
              <a:t> </a:t>
            </a:r>
            <a:r>
              <a:rPr lang="en-US" sz="2800" dirty="0" err="1"/>
              <a:t>penerbitan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. </a:t>
            </a:r>
          </a:p>
          <a:p>
            <a:pPr marL="361950" indent="-361950"/>
            <a:r>
              <a:rPr lang="en-US" sz="2800" dirty="0" smtClean="0"/>
              <a:t>2. </a:t>
            </a:r>
            <a:r>
              <a:rPr lang="en-US" sz="2800" dirty="0" err="1" smtClean="0"/>
              <a:t>Memperjuangkan</a:t>
            </a:r>
            <a:r>
              <a:rPr lang="en-US" sz="2800" dirty="0" smtClean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anggota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r>
              <a:rPr lang="en-US" sz="2800" dirty="0"/>
              <a:t> </a:t>
            </a:r>
            <a:r>
              <a:rPr lang="en-US" sz="2800" dirty="0" err="1"/>
              <a:t>penerbitan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. </a:t>
            </a:r>
          </a:p>
          <a:p>
            <a:pPr marL="361950" indent="-361950"/>
            <a:r>
              <a:rPr lang="en-US" sz="2800" dirty="0" smtClean="0"/>
              <a:t>3. </a:t>
            </a:r>
            <a:r>
              <a:rPr lang="en-US" sz="2800" dirty="0" err="1" smtClean="0"/>
              <a:t>Membina</a:t>
            </a:r>
            <a:r>
              <a:rPr lang="en-US" sz="2800" dirty="0" smtClean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yang </a:t>
            </a:r>
            <a:r>
              <a:rPr lang="en-US" sz="2800" dirty="0" err="1"/>
              <a:t>berhubungan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 smtClean="0"/>
              <a:t>industri</a:t>
            </a:r>
            <a:r>
              <a:rPr lang="en-US" sz="2800" dirty="0" smtClean="0"/>
              <a:t> </a:t>
            </a:r>
            <a:r>
              <a:rPr lang="en-US" sz="2800" dirty="0" err="1"/>
              <a:t>penerbitan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negeri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di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negeri</a:t>
            </a:r>
            <a:r>
              <a:rPr lang="en-US" sz="2800" dirty="0"/>
              <a:t>. </a:t>
            </a:r>
          </a:p>
          <a:p>
            <a:pPr marL="361950" indent="-361950"/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dirty="0" err="1" smtClean="0"/>
              <a:t>Memprakarsai</a:t>
            </a:r>
            <a:r>
              <a:rPr lang="en-US" sz="2800" dirty="0"/>
              <a:t>, </a:t>
            </a:r>
            <a:r>
              <a:rPr lang="en-US" sz="2800" dirty="0" err="1" smtClean="0"/>
              <a:t>mendorong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ikut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perbukuan</a:t>
            </a:r>
            <a:r>
              <a:rPr lang="en-US" sz="2800" dirty="0"/>
              <a:t> </a:t>
            </a:r>
            <a:r>
              <a:rPr lang="en-US" sz="2800" dirty="0" err="1" smtClean="0"/>
              <a:t>nasional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internasional</a:t>
            </a:r>
            <a:r>
              <a:rPr lang="en-US" sz="2800" dirty="0"/>
              <a:t>.</a:t>
            </a:r>
          </a:p>
          <a:p>
            <a:pPr marL="361950" indent="-361950"/>
            <a:r>
              <a:rPr lang="en-US" sz="2800" dirty="0" smtClean="0"/>
              <a:t>5. </a:t>
            </a:r>
            <a:r>
              <a:rPr lang="en-US" sz="2800" dirty="0" err="1" smtClean="0"/>
              <a:t>Mengadakan</a:t>
            </a:r>
            <a:r>
              <a:rPr lang="en-US" sz="2800" dirty="0" smtClean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lain yang </a:t>
            </a:r>
            <a:r>
              <a:rPr lang="en-US" sz="2800" dirty="0" err="1"/>
              <a:t>sah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 smtClean="0"/>
              <a:t>bertentangan</a:t>
            </a:r>
            <a:r>
              <a:rPr lang="en-US" sz="2800" dirty="0" smtClean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asas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 smtClean="0"/>
              <a:t>Ikapi</a:t>
            </a: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9552" y="6128951"/>
            <a:ext cx="2846199" cy="37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smtClean="0"/>
              <a:t>ANGGARAN DASAR IKAPI BAB IV </a:t>
            </a:r>
            <a:r>
              <a:rPr lang="en-ID" sz="1200" dirty="0" err="1" smtClean="0"/>
              <a:t>Pasal</a:t>
            </a:r>
            <a:r>
              <a:rPr lang="en-ID" sz="1200" dirty="0" smtClean="0"/>
              <a:t>  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7491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17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 smtClean="0">
                <a:solidFill>
                  <a:schemeClr val="bg1"/>
                </a:solidFill>
              </a:rPr>
              <a:t>KEGIATAN IKAPI JATIM 2018 (1)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17487"/>
            <a:ext cx="8501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614488" algn="l"/>
              </a:tabLst>
            </a:pPr>
            <a:r>
              <a:rPr lang="en-US" sz="2800" b="1" dirty="0" err="1"/>
              <a:t>Tanggal</a:t>
            </a:r>
            <a:r>
              <a:rPr lang="en-US" sz="2800" b="1" dirty="0"/>
              <a:t>	: 	17 </a:t>
            </a:r>
            <a:r>
              <a:rPr lang="en-US" sz="2800" b="1" dirty="0" err="1"/>
              <a:t>Februari</a:t>
            </a:r>
            <a:r>
              <a:rPr lang="en-US" sz="2800" b="1" dirty="0"/>
              <a:t> 2018</a:t>
            </a:r>
          </a:p>
          <a:p>
            <a:pPr>
              <a:tabLst>
                <a:tab pos="1614488" algn="l"/>
              </a:tabLst>
            </a:pPr>
            <a:r>
              <a:rPr lang="en-US" sz="2800" dirty="0" err="1" smtClean="0"/>
              <a:t>Tempat</a:t>
            </a:r>
            <a:r>
              <a:rPr lang="en-US" sz="2800" dirty="0"/>
              <a:t>	: 	Hotel Grand Surabaya</a:t>
            </a:r>
          </a:p>
          <a:p>
            <a:pPr>
              <a:tabLst>
                <a:tab pos="1614488" algn="l"/>
              </a:tabLst>
            </a:pPr>
            <a:r>
              <a:rPr lang="en-US" sz="2800" dirty="0" err="1" smtClean="0"/>
              <a:t>Acara</a:t>
            </a:r>
            <a:r>
              <a:rPr lang="en-US" sz="2800" dirty="0"/>
              <a:t>	</a:t>
            </a:r>
            <a:r>
              <a:rPr lang="en-US" sz="2800" dirty="0" smtClean="0"/>
              <a:t>: </a:t>
            </a:r>
            <a:r>
              <a:rPr lang="en-US" sz="2800" dirty="0"/>
              <a:t>	</a:t>
            </a:r>
            <a:r>
              <a:rPr lang="en-US" sz="2800" b="1" dirty="0" err="1"/>
              <a:t>Bimbingan</a:t>
            </a:r>
            <a:r>
              <a:rPr lang="en-US" sz="2800" b="1" dirty="0"/>
              <a:t> </a:t>
            </a:r>
            <a:r>
              <a:rPr lang="en-US" sz="2800" b="1" dirty="0" err="1"/>
              <a:t>Teknis</a:t>
            </a:r>
            <a:r>
              <a:rPr lang="en-US" sz="2800" b="1" dirty="0"/>
              <a:t> </a:t>
            </a:r>
            <a:r>
              <a:rPr lang="en-US" sz="2800" b="1" dirty="0" err="1"/>
              <a:t>Penulisan</a:t>
            </a:r>
            <a:r>
              <a:rPr lang="en-US" sz="2800" b="1" dirty="0"/>
              <a:t> </a:t>
            </a:r>
            <a:r>
              <a:rPr lang="en-US" sz="2800" b="1" dirty="0" err="1"/>
              <a:t>Buku</a:t>
            </a:r>
            <a:r>
              <a:rPr lang="en-US" sz="2800" b="1" dirty="0"/>
              <a:t> </a:t>
            </a:r>
            <a:r>
              <a:rPr lang="en-US" sz="2800" b="1" dirty="0" err="1"/>
              <a:t>Teks</a:t>
            </a:r>
            <a:r>
              <a:rPr lang="en-US" sz="2800" b="1" dirty="0"/>
              <a:t> K-13</a:t>
            </a:r>
          </a:p>
          <a:p>
            <a:pPr>
              <a:tabLst>
                <a:tab pos="1614488" algn="l"/>
              </a:tabLst>
            </a:pPr>
            <a:r>
              <a:rPr lang="en-US" sz="2800" dirty="0"/>
              <a:t>Yang </a:t>
            </a:r>
            <a:r>
              <a:rPr lang="en-US" sz="2800" dirty="0" err="1"/>
              <a:t>hadir</a:t>
            </a:r>
            <a:r>
              <a:rPr lang="en-US" sz="2800" dirty="0"/>
              <a:t>	: 	</a:t>
            </a:r>
            <a:endParaRPr lang="en-US" sz="2800" dirty="0" smtClean="0"/>
          </a:p>
          <a:p>
            <a:pPr marL="534988" indent="-534988"/>
            <a:r>
              <a:rPr lang="en-US" sz="2800" dirty="0" smtClean="0"/>
              <a:t>1</a:t>
            </a:r>
            <a:r>
              <a:rPr lang="en-US" sz="2800" dirty="0"/>
              <a:t>. 	</a:t>
            </a:r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276 orang,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unsur</a:t>
            </a:r>
            <a:r>
              <a:rPr lang="en-US" sz="2800" dirty="0"/>
              <a:t>:</a:t>
            </a:r>
          </a:p>
          <a:p>
            <a:pPr marL="534988" lvl="0" indent="-534988"/>
            <a:r>
              <a:rPr lang="en-US" sz="2800" dirty="0" smtClean="0"/>
              <a:t>	</a:t>
            </a:r>
            <a:r>
              <a:rPr lang="en-US" sz="2800" dirty="0" err="1" smtClean="0"/>
              <a:t>penerbit</a:t>
            </a:r>
            <a:r>
              <a:rPr lang="en-US" sz="2800" dirty="0"/>
              <a:t>: 42 </a:t>
            </a:r>
            <a:r>
              <a:rPr lang="en-US" sz="2800" dirty="0" err="1"/>
              <a:t>penerbit</a:t>
            </a:r>
            <a:endParaRPr lang="en-US" sz="2800" dirty="0"/>
          </a:p>
          <a:p>
            <a:pPr marL="534988" lvl="0" indent="-534988"/>
            <a:r>
              <a:rPr lang="en-US" sz="2800" dirty="0" smtClean="0"/>
              <a:t>	</a:t>
            </a:r>
            <a:r>
              <a:rPr lang="en-US" sz="2800" dirty="0" err="1" smtClean="0"/>
              <a:t>perorangan</a:t>
            </a:r>
            <a:r>
              <a:rPr lang="en-US" sz="2800" dirty="0"/>
              <a:t>: 25 orang</a:t>
            </a:r>
          </a:p>
          <a:p>
            <a:pPr marL="534988" indent="-534988"/>
            <a:r>
              <a:rPr lang="en-US" sz="2800" dirty="0" smtClean="0"/>
              <a:t>2</a:t>
            </a:r>
            <a:r>
              <a:rPr lang="en-US" sz="2800" dirty="0"/>
              <a:t>. 	4 </a:t>
            </a:r>
            <a:r>
              <a:rPr lang="en-US" sz="2800" dirty="0" err="1"/>
              <a:t>Pembicara</a:t>
            </a:r>
            <a:endParaRPr lang="en-US" sz="2800" dirty="0"/>
          </a:p>
          <a:p>
            <a:pPr marL="534988" indent="-534988"/>
            <a:r>
              <a:rPr lang="en-US" sz="2800" dirty="0" smtClean="0"/>
              <a:t>3</a:t>
            </a:r>
            <a:r>
              <a:rPr lang="en-US" sz="2800" dirty="0"/>
              <a:t>.	</a:t>
            </a:r>
            <a:r>
              <a:rPr lang="en-US" sz="2800" dirty="0" err="1"/>
              <a:t>Ketua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  <a:r>
              <a:rPr lang="en-US" sz="2800" dirty="0" err="1"/>
              <a:t>Ikapi</a:t>
            </a:r>
            <a:r>
              <a:rPr lang="en-US" sz="2800" dirty="0"/>
              <a:t> </a:t>
            </a:r>
            <a:r>
              <a:rPr lang="en-US" sz="2800" dirty="0" err="1"/>
              <a:t>Pusat</a:t>
            </a:r>
            <a:endParaRPr lang="en-US" sz="2800" dirty="0"/>
          </a:p>
          <a:p>
            <a:pPr marL="534988" indent="-534988"/>
            <a:r>
              <a:rPr lang="en-US" sz="2800" dirty="0" smtClean="0"/>
              <a:t>4</a:t>
            </a:r>
            <a:r>
              <a:rPr lang="en-US" sz="2800" dirty="0"/>
              <a:t>.	</a:t>
            </a:r>
            <a:r>
              <a:rPr lang="en-US" sz="2800" dirty="0" err="1"/>
              <a:t>Pengurus</a:t>
            </a:r>
            <a:r>
              <a:rPr lang="en-US" sz="2800" dirty="0"/>
              <a:t> </a:t>
            </a:r>
            <a:r>
              <a:rPr lang="en-US" sz="2800" dirty="0" err="1"/>
              <a:t>Ikapi</a:t>
            </a:r>
            <a:r>
              <a:rPr lang="en-US" sz="2800" dirty="0"/>
              <a:t> Daerah </a:t>
            </a:r>
            <a:r>
              <a:rPr lang="en-US" sz="2800" dirty="0" err="1"/>
              <a:t>jatim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52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18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 smtClean="0">
                <a:solidFill>
                  <a:schemeClr val="bg1"/>
                </a:solidFill>
              </a:rPr>
              <a:t>KEGIATAN IKAPI JATIM 2018 (1)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17487"/>
            <a:ext cx="85010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Tujuan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Bimbingan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Teknis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Penulisan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Buku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Teks</a:t>
            </a:r>
            <a:r>
              <a:rPr lang="en-US" sz="2800" b="1" dirty="0">
                <a:solidFill>
                  <a:srgbClr val="FF0000"/>
                </a:solidFill>
              </a:rPr>
              <a:t> K-13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:</a:t>
            </a:r>
          </a:p>
          <a:p>
            <a:pPr marL="514350" lvl="0" indent="-514350">
              <a:buAutoNum type="arabicPeriod"/>
            </a:pP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/>
              <a:t>keterampilan</a:t>
            </a:r>
            <a:r>
              <a:rPr lang="en-US" sz="2800" dirty="0"/>
              <a:t> </a:t>
            </a:r>
            <a:r>
              <a:rPr lang="en-US" sz="2800" dirty="0" err="1"/>
              <a:t>penulis</a:t>
            </a:r>
            <a:r>
              <a:rPr lang="en-US" sz="2800" dirty="0"/>
              <a:t>, editor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penerbit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menerbitkan</a:t>
            </a:r>
            <a:r>
              <a:rPr lang="en-US" sz="2800" dirty="0"/>
              <a:t> </a:t>
            </a:r>
            <a:r>
              <a:rPr lang="en-US" sz="2800" dirty="0" err="1"/>
              <a:t>buku-buku</a:t>
            </a:r>
            <a:r>
              <a:rPr lang="en-US" sz="2800" dirty="0"/>
              <a:t> </a:t>
            </a:r>
            <a:r>
              <a:rPr lang="en-US" sz="2800" dirty="0" err="1"/>
              <a:t>teks</a:t>
            </a:r>
            <a:r>
              <a:rPr lang="en-US" sz="2800" dirty="0"/>
              <a:t> yang </a:t>
            </a:r>
            <a:r>
              <a:rPr lang="en-US" sz="2800" dirty="0" err="1" smtClean="0"/>
              <a:t>berkualitas</a:t>
            </a:r>
            <a:r>
              <a:rPr lang="en-US" sz="2800" dirty="0" smtClean="0"/>
              <a:t>;</a:t>
            </a:r>
          </a:p>
          <a:p>
            <a:pPr marL="514350" lvl="0" indent="-514350">
              <a:buAutoNum type="arabicPeriod"/>
            </a:pP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/>
              <a:t>angka</a:t>
            </a:r>
            <a:r>
              <a:rPr lang="en-US" sz="2800" dirty="0"/>
              <a:t> </a:t>
            </a:r>
            <a:r>
              <a:rPr lang="en-US" sz="2800" dirty="0" err="1"/>
              <a:t>partisipasi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angka</a:t>
            </a:r>
            <a:r>
              <a:rPr lang="en-US" sz="2800" dirty="0"/>
              <a:t> </a:t>
            </a:r>
            <a:r>
              <a:rPr lang="en-US" sz="2800" dirty="0" err="1"/>
              <a:t>kelulusan</a:t>
            </a:r>
            <a:r>
              <a:rPr lang="en-US" sz="2800" dirty="0"/>
              <a:t> </a:t>
            </a:r>
            <a:r>
              <a:rPr lang="en-US" sz="2800" dirty="0" err="1"/>
              <a:t>penerbit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penilaian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teks</a:t>
            </a:r>
            <a:r>
              <a:rPr lang="en-US" sz="2800" dirty="0"/>
              <a:t> </a:t>
            </a:r>
            <a:r>
              <a:rPr lang="en-US" sz="2800" dirty="0" err="1"/>
              <a:t>kurikulum</a:t>
            </a:r>
            <a:r>
              <a:rPr lang="en-US" sz="2800" dirty="0"/>
              <a:t> </a:t>
            </a:r>
            <a:r>
              <a:rPr lang="en-US" sz="2800" dirty="0" smtClean="0"/>
              <a:t>2013;</a:t>
            </a:r>
          </a:p>
          <a:p>
            <a:pPr marL="514350" lvl="0" indent="-514350">
              <a:buAutoNum type="arabicPeriod"/>
            </a:pPr>
            <a:r>
              <a:rPr lang="en-US" sz="2800" dirty="0" err="1" smtClean="0"/>
              <a:t>Mendorong</a:t>
            </a:r>
            <a:r>
              <a:rPr lang="en-US" sz="2800" dirty="0" smtClean="0"/>
              <a:t> </a:t>
            </a:r>
            <a:r>
              <a:rPr lang="en-US" sz="2800" dirty="0" err="1"/>
              <a:t>terciptanya</a:t>
            </a:r>
            <a:r>
              <a:rPr lang="en-US" sz="2800" dirty="0"/>
              <a:t> </a:t>
            </a:r>
            <a:r>
              <a:rPr lang="en-US" sz="2800" dirty="0" err="1"/>
              <a:t>ekosistem</a:t>
            </a:r>
            <a:r>
              <a:rPr lang="en-US" sz="2800" dirty="0"/>
              <a:t> </a:t>
            </a:r>
            <a:r>
              <a:rPr lang="en-US" sz="2800" dirty="0" err="1"/>
              <a:t>perbukuan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bergairah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terbitnya</a:t>
            </a:r>
            <a:r>
              <a:rPr lang="en-US" sz="2800" dirty="0"/>
              <a:t> </a:t>
            </a:r>
            <a:r>
              <a:rPr lang="en-US" sz="2800" dirty="0" err="1"/>
              <a:t>buku-buku</a:t>
            </a:r>
            <a:r>
              <a:rPr lang="en-US" sz="2800" dirty="0"/>
              <a:t> </a:t>
            </a:r>
            <a:r>
              <a:rPr lang="en-US" sz="2800" dirty="0" err="1"/>
              <a:t>berkualitas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6852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19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 smtClean="0">
                <a:solidFill>
                  <a:schemeClr val="bg1"/>
                </a:solidFill>
              </a:rPr>
              <a:t>KEGIATAN IKAPI JATIM 2018 (1)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17487"/>
            <a:ext cx="85010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</a:rPr>
              <a:t>asil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yang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:</a:t>
            </a:r>
          </a:p>
          <a:p>
            <a:pPr marL="514350" lvl="0" indent="-514350">
              <a:buAutoNum type="arabicPeriod"/>
            </a:pPr>
            <a:r>
              <a:rPr lang="en-US" sz="2800" dirty="0" err="1" smtClean="0"/>
              <a:t>Lahirnya</a:t>
            </a:r>
            <a:r>
              <a:rPr lang="en-US" sz="2800" dirty="0" smtClean="0"/>
              <a:t> </a:t>
            </a:r>
            <a:r>
              <a:rPr lang="en-US" sz="2800" dirty="0" err="1"/>
              <a:t>penulis</a:t>
            </a:r>
            <a:r>
              <a:rPr lang="en-US" sz="2800" dirty="0"/>
              <a:t>, editor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penerbit</a:t>
            </a:r>
            <a:r>
              <a:rPr lang="en-US" sz="2800" dirty="0"/>
              <a:t> yang </a:t>
            </a:r>
            <a:r>
              <a:rPr lang="en-US" sz="2800" dirty="0" err="1"/>
              <a:t>handal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buku-buku</a:t>
            </a:r>
            <a:r>
              <a:rPr lang="en-US" sz="2800" dirty="0"/>
              <a:t> yang </a:t>
            </a:r>
            <a:r>
              <a:rPr lang="en-US" sz="2800" dirty="0" err="1"/>
              <a:t>berkualitas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 smtClean="0"/>
              <a:t>pemerintah</a:t>
            </a:r>
            <a:r>
              <a:rPr lang="en-US" sz="2800" dirty="0" smtClean="0"/>
              <a:t>;</a:t>
            </a:r>
          </a:p>
          <a:p>
            <a:pPr marL="514350" lvl="0" indent="-514350">
              <a:buAutoNum type="arabicPeriod"/>
            </a:pPr>
            <a:r>
              <a:rPr lang="en-US" sz="2800" dirty="0" err="1" smtClean="0"/>
              <a:t>Munculnya</a:t>
            </a:r>
            <a:r>
              <a:rPr lang="en-US" sz="2800" dirty="0" smtClean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penerbit</a:t>
            </a:r>
            <a:r>
              <a:rPr lang="en-US" sz="2800" dirty="0"/>
              <a:t> yang </a:t>
            </a:r>
            <a:r>
              <a:rPr lang="en-US" sz="2800" dirty="0" err="1"/>
              <a:t>profesional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turut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mendukung</a:t>
            </a:r>
            <a:r>
              <a:rPr lang="en-US" sz="2800" dirty="0"/>
              <a:t> program </a:t>
            </a:r>
            <a:r>
              <a:rPr lang="en-US" sz="2800" dirty="0" err="1"/>
              <a:t>perbukuan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kemajuan</a:t>
            </a:r>
            <a:r>
              <a:rPr lang="en-US" sz="2800" dirty="0"/>
              <a:t> </a:t>
            </a:r>
            <a:r>
              <a:rPr lang="en-US" sz="2800" dirty="0" err="1"/>
              <a:t>bangsa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6852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2</a:t>
            </a:fld>
            <a:endParaRPr lang="id-ID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4476514"/>
              </p:ext>
            </p:extLst>
          </p:nvPr>
        </p:nvGraphicFramePr>
        <p:xfrm>
          <a:off x="525930" y="1323596"/>
          <a:ext cx="8381998" cy="456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0" y="-24"/>
            <a:ext cx="9144000" cy="75760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solidFill>
                  <a:schemeClr val="bg1"/>
                </a:solidFill>
              </a:rPr>
              <a:t>KETENTUAN </a:t>
            </a:r>
            <a:r>
              <a:rPr lang="en-ID" sz="4000" b="1" dirty="0" smtClean="0">
                <a:solidFill>
                  <a:schemeClr val="bg1"/>
                </a:solidFill>
              </a:rPr>
              <a:t>UMUM (1)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6128951"/>
            <a:ext cx="5079445" cy="37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smtClean="0"/>
              <a:t>UNDANG-UNDANG </a:t>
            </a:r>
            <a:r>
              <a:rPr lang="en-ID" sz="1200" dirty="0"/>
              <a:t>RI NO 3 TAHUN 2017 </a:t>
            </a:r>
            <a:r>
              <a:rPr lang="en-ID" sz="1200" dirty="0" smtClean="0"/>
              <a:t>SISTEM PERBUKUAN BAB I </a:t>
            </a:r>
            <a:r>
              <a:rPr lang="en-ID" sz="1200" dirty="0" err="1" smtClean="0"/>
              <a:t>Pasal</a:t>
            </a:r>
            <a:r>
              <a:rPr lang="en-ID" sz="1200" dirty="0" smtClean="0"/>
              <a:t> 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20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 smtClean="0">
                <a:solidFill>
                  <a:schemeClr val="bg1"/>
                </a:solidFill>
              </a:rPr>
              <a:t>KEGIATAN IKAPI JATIM 2018 (1)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17487"/>
            <a:ext cx="850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6" name="Picture 2" descr="IMG-20180218-WA0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951" y="817487"/>
            <a:ext cx="34861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-20180219-WA0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0578" y="798806"/>
            <a:ext cx="4572000" cy="263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-20180219-WA00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0578" y="3501009"/>
            <a:ext cx="45720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G-20180218-WA00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951" y="3501008"/>
            <a:ext cx="355239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42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 smtClean="0">
                <a:solidFill>
                  <a:schemeClr val="bg1"/>
                </a:solidFill>
              </a:rPr>
              <a:t>KEGIATAN IKAPI JATIM 2018 (2)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17487"/>
            <a:ext cx="85010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3513" lvl="0" indent="-1433513">
              <a:tabLst>
                <a:tab pos="1252538" algn="l"/>
              </a:tabLst>
            </a:pPr>
            <a:r>
              <a:rPr lang="en-US" sz="2800" dirty="0" err="1"/>
              <a:t>Tanggal</a:t>
            </a:r>
            <a:r>
              <a:rPr lang="en-US" sz="2800" dirty="0"/>
              <a:t>	: 	15 </a:t>
            </a:r>
            <a:r>
              <a:rPr lang="en-US" sz="2800" dirty="0" err="1"/>
              <a:t>Maret</a:t>
            </a:r>
            <a:r>
              <a:rPr lang="en-US" sz="2800" dirty="0"/>
              <a:t> 2018</a:t>
            </a:r>
          </a:p>
          <a:p>
            <a:pPr marL="1433513" indent="-1433513">
              <a:tabLst>
                <a:tab pos="1252538" algn="l"/>
              </a:tabLst>
            </a:pPr>
            <a:r>
              <a:rPr lang="en-US" sz="2800" dirty="0" err="1" smtClean="0"/>
              <a:t>Tempat</a:t>
            </a:r>
            <a:r>
              <a:rPr lang="en-US" sz="2800" dirty="0"/>
              <a:t>	: 	</a:t>
            </a:r>
            <a:r>
              <a:rPr lang="en-US" sz="2800" dirty="0" err="1"/>
              <a:t>Dinas</a:t>
            </a:r>
            <a:r>
              <a:rPr lang="en-US" sz="2800" dirty="0"/>
              <a:t> </a:t>
            </a:r>
            <a:r>
              <a:rPr lang="en-US" sz="2800" dirty="0" err="1"/>
              <a:t>Perpustakaan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Kearsipan</a:t>
            </a:r>
            <a:r>
              <a:rPr lang="en-US" sz="2800" dirty="0"/>
              <a:t> </a:t>
            </a:r>
            <a:r>
              <a:rPr lang="en-US" sz="2800" dirty="0" err="1"/>
              <a:t>Propinsi</a:t>
            </a:r>
            <a:r>
              <a:rPr lang="en-US" sz="2800" dirty="0"/>
              <a:t> </a:t>
            </a:r>
            <a:r>
              <a:rPr lang="en-US" sz="2800" dirty="0" err="1"/>
              <a:t>Jawa</a:t>
            </a:r>
            <a:r>
              <a:rPr lang="en-US" sz="2800" dirty="0"/>
              <a:t> </a:t>
            </a:r>
            <a:r>
              <a:rPr lang="en-US" sz="2800" dirty="0" err="1"/>
              <a:t>Timur</a:t>
            </a:r>
            <a:endParaRPr lang="en-US" sz="2800" dirty="0"/>
          </a:p>
          <a:p>
            <a:pPr marL="1433513" indent="-1433513">
              <a:tabLst>
                <a:tab pos="1252538" algn="l"/>
              </a:tabLst>
            </a:pPr>
            <a:r>
              <a:rPr lang="en-US" sz="2800" b="1" dirty="0" err="1" smtClean="0"/>
              <a:t>Acara</a:t>
            </a:r>
            <a:r>
              <a:rPr lang="en-US" sz="2800" b="1" dirty="0"/>
              <a:t>	: 	</a:t>
            </a:r>
            <a:r>
              <a:rPr lang="en-US" sz="2800" b="1" dirty="0" err="1"/>
              <a:t>Sosialisasi</a:t>
            </a:r>
            <a:r>
              <a:rPr lang="en-US" sz="2800" b="1" dirty="0"/>
              <a:t> </a:t>
            </a:r>
            <a:r>
              <a:rPr lang="en-US" sz="2800" b="1" dirty="0" err="1"/>
              <a:t>Pengadaan</a:t>
            </a:r>
            <a:r>
              <a:rPr lang="en-US" sz="2800" b="1" dirty="0"/>
              <a:t> </a:t>
            </a:r>
            <a:r>
              <a:rPr lang="en-US" sz="2800" b="1" dirty="0" err="1"/>
              <a:t>Buku</a:t>
            </a:r>
            <a:r>
              <a:rPr lang="en-US" sz="2800" b="1" dirty="0"/>
              <a:t> Digital di </a:t>
            </a:r>
            <a:r>
              <a:rPr lang="en-US" sz="2800" b="1" dirty="0" err="1"/>
              <a:t>Perpusnas</a:t>
            </a:r>
            <a:r>
              <a:rPr lang="en-US" sz="2800" b="1" dirty="0"/>
              <a:t> </a:t>
            </a:r>
            <a:r>
              <a:rPr lang="en-US" sz="2800" b="1" dirty="0" err="1"/>
              <a:t>tahun</a:t>
            </a:r>
            <a:r>
              <a:rPr lang="en-US" sz="2800" b="1" dirty="0"/>
              <a:t> 2018</a:t>
            </a:r>
          </a:p>
          <a:p>
            <a:r>
              <a:rPr lang="en-US" sz="2800" dirty="0"/>
              <a:t>Yang </a:t>
            </a:r>
            <a:r>
              <a:rPr lang="en-US" sz="2800" dirty="0" err="1" smtClean="0"/>
              <a:t>hadir</a:t>
            </a:r>
            <a:r>
              <a:rPr lang="en-US" sz="2800" dirty="0" smtClean="0"/>
              <a:t>: </a:t>
            </a:r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2800" dirty="0" smtClean="0"/>
              <a:t>1</a:t>
            </a:r>
            <a:r>
              <a:rPr lang="en-US" sz="2800" dirty="0"/>
              <a:t>. 	</a:t>
            </a:r>
            <a:r>
              <a:rPr lang="en-US" sz="2800" dirty="0" err="1"/>
              <a:t>Anggota</a:t>
            </a:r>
            <a:r>
              <a:rPr lang="en-US" sz="2800" dirty="0"/>
              <a:t> </a:t>
            </a:r>
            <a:r>
              <a:rPr lang="en-US" sz="2800" dirty="0" err="1"/>
              <a:t>Ikapi</a:t>
            </a:r>
            <a:r>
              <a:rPr lang="en-US" sz="2800" dirty="0"/>
              <a:t> Daerah </a:t>
            </a:r>
            <a:r>
              <a:rPr lang="en-US" sz="2800" dirty="0" err="1"/>
              <a:t>Jatim</a:t>
            </a:r>
            <a:endParaRPr lang="en-US" sz="2800" dirty="0"/>
          </a:p>
          <a:p>
            <a:r>
              <a:rPr lang="en-US" sz="2800" dirty="0" smtClean="0"/>
              <a:t>2</a:t>
            </a:r>
            <a:r>
              <a:rPr lang="en-US" sz="2800" dirty="0"/>
              <a:t>. 	</a:t>
            </a:r>
            <a:r>
              <a:rPr lang="en-US" sz="2800" dirty="0" err="1"/>
              <a:t>Anggota</a:t>
            </a:r>
            <a:r>
              <a:rPr lang="en-US" sz="2800" dirty="0"/>
              <a:t> APPTI </a:t>
            </a:r>
            <a:r>
              <a:rPr lang="en-US" sz="2800" dirty="0" err="1"/>
              <a:t>Jatim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245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22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 smtClean="0">
                <a:solidFill>
                  <a:schemeClr val="bg1"/>
                </a:solidFill>
              </a:rPr>
              <a:t>KEGIATAN IKAPI JATIM 2018 (2)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17487"/>
            <a:ext cx="85010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Konten</a:t>
            </a:r>
            <a:r>
              <a:rPr lang="en-US" sz="2800" dirty="0"/>
              <a:t> digital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tersedia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media </a:t>
            </a:r>
            <a:r>
              <a:rPr lang="en-US" sz="2800" dirty="0" err="1"/>
              <a:t>elektronik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digital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diakses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E-Book </a:t>
            </a:r>
            <a:r>
              <a:rPr lang="en-US" sz="2800" dirty="0" err="1"/>
              <a:t>atau</a:t>
            </a:r>
            <a:r>
              <a:rPr lang="en-US" sz="2800" dirty="0"/>
              <a:t> Electronic Book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Elektronik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kata lain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yang </a:t>
            </a:r>
            <a:r>
              <a:rPr lang="en-US" sz="2800" dirty="0" err="1"/>
              <a:t>dalam</a:t>
            </a:r>
            <a:r>
              <a:rPr lang="en-US" sz="2800" dirty="0"/>
              <a:t> di </a:t>
            </a:r>
            <a:r>
              <a:rPr lang="en-US" sz="2800" dirty="0" err="1"/>
              <a:t>buka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di </a:t>
            </a:r>
            <a:r>
              <a:rPr lang="en-US" sz="2800" dirty="0" err="1"/>
              <a:t>akses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elektronik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PC </a:t>
            </a:r>
            <a:r>
              <a:rPr lang="en-US" sz="2800" dirty="0" err="1"/>
              <a:t>atau</a:t>
            </a:r>
            <a:r>
              <a:rPr lang="en-US" sz="2800" dirty="0"/>
              <a:t> Desktop </a:t>
            </a:r>
            <a:r>
              <a:rPr lang="en-US" sz="2800" dirty="0" err="1"/>
              <a:t>dan</a:t>
            </a:r>
            <a:r>
              <a:rPr lang="en-US" sz="2800" dirty="0"/>
              <a:t> Smartphone. E-book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macam</a:t>
            </a:r>
            <a:r>
              <a:rPr lang="en-US" sz="2800" dirty="0"/>
              <a:t> format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Epub</a:t>
            </a:r>
            <a:r>
              <a:rPr lang="en-US" sz="2800" dirty="0"/>
              <a:t>, </a:t>
            </a:r>
            <a:r>
              <a:rPr lang="en-US" sz="2800" dirty="0" err="1"/>
              <a:t>Mobi</a:t>
            </a:r>
            <a:r>
              <a:rPr lang="en-US" sz="2800" dirty="0"/>
              <a:t>, Kindle, iBook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Perpustakaan</a:t>
            </a:r>
            <a:r>
              <a:rPr lang="en-US" sz="2800" dirty="0" smtClean="0"/>
              <a:t> </a:t>
            </a:r>
            <a:r>
              <a:rPr lang="en-US" sz="2800" dirty="0" err="1"/>
              <a:t>Nasional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bekerjasama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Aksaramaya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persiapan</a:t>
            </a:r>
            <a:r>
              <a:rPr lang="en-US" sz="2800" dirty="0"/>
              <a:t> </a:t>
            </a:r>
            <a:r>
              <a:rPr lang="en-US" sz="2800" dirty="0" err="1"/>
              <a:t>pengadaan</a:t>
            </a:r>
            <a:r>
              <a:rPr lang="en-US" sz="2800" dirty="0"/>
              <a:t> e-book </a:t>
            </a:r>
            <a:r>
              <a:rPr lang="en-US" sz="2800" dirty="0" err="1"/>
              <a:t>ini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 smtClean="0"/>
              <a:t>Membuka</a:t>
            </a:r>
            <a:r>
              <a:rPr lang="en-ID" sz="2800" dirty="0" smtClean="0"/>
              <a:t> </a:t>
            </a:r>
            <a:r>
              <a:rPr lang="en-ID" sz="2800" dirty="0" err="1" smtClean="0"/>
              <a:t>peluang</a:t>
            </a:r>
            <a:r>
              <a:rPr lang="en-ID" sz="2800" dirty="0" smtClean="0"/>
              <a:t> </a:t>
            </a:r>
            <a:r>
              <a:rPr lang="en-ID" sz="2800" dirty="0" err="1" smtClean="0"/>
              <a:t>bagi</a:t>
            </a:r>
            <a:r>
              <a:rPr lang="en-ID" sz="2800" dirty="0" smtClean="0"/>
              <a:t> </a:t>
            </a:r>
            <a:r>
              <a:rPr lang="en-ID" sz="2800" dirty="0" err="1" smtClean="0"/>
              <a:t>penulis</a:t>
            </a:r>
            <a:r>
              <a:rPr lang="en-ID" sz="2800" dirty="0" smtClean="0"/>
              <a:t> </a:t>
            </a:r>
            <a:r>
              <a:rPr lang="en-ID" sz="2800" dirty="0" err="1" smtClean="0"/>
              <a:t>dan</a:t>
            </a:r>
            <a:r>
              <a:rPr lang="en-ID" sz="2800" dirty="0" smtClean="0"/>
              <a:t> </a:t>
            </a:r>
            <a:r>
              <a:rPr lang="en-ID" sz="2800" dirty="0" err="1" smtClean="0"/>
              <a:t>penerbit</a:t>
            </a:r>
            <a:r>
              <a:rPr lang="en-ID" sz="2800" dirty="0" smtClean="0"/>
              <a:t> </a:t>
            </a:r>
            <a:r>
              <a:rPr lang="en-ID" sz="2800" dirty="0" err="1" smtClean="0"/>
              <a:t>untuk</a:t>
            </a:r>
            <a:r>
              <a:rPr lang="en-ID" sz="2800" dirty="0" smtClean="0"/>
              <a:t> </a:t>
            </a:r>
            <a:r>
              <a:rPr lang="en-ID" sz="2800" dirty="0" err="1" smtClean="0"/>
              <a:t>berpartisipasi</a:t>
            </a:r>
            <a:r>
              <a:rPr lang="en-ID" sz="2800" dirty="0" smtClean="0"/>
              <a:t> </a:t>
            </a:r>
            <a:r>
              <a:rPr lang="en-ID" sz="2800" dirty="0" err="1" smtClean="0"/>
              <a:t>dalam</a:t>
            </a:r>
            <a:r>
              <a:rPr lang="en-ID" sz="2800" dirty="0" smtClean="0"/>
              <a:t> </a:t>
            </a:r>
            <a:r>
              <a:rPr lang="en-ID" sz="2800" dirty="0" err="1" smtClean="0"/>
              <a:t>pengadaan</a:t>
            </a:r>
            <a:r>
              <a:rPr lang="en-ID" sz="2800" dirty="0" smtClean="0"/>
              <a:t> </a:t>
            </a:r>
            <a:r>
              <a:rPr lang="en-ID" sz="2800" dirty="0" err="1" smtClean="0"/>
              <a:t>Buku</a:t>
            </a:r>
            <a:r>
              <a:rPr lang="en-ID" sz="2800" dirty="0" smtClean="0"/>
              <a:t> Digital.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021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23</a:t>
            </a:fld>
            <a:endParaRPr lang="id-ID"/>
          </a:p>
        </p:txBody>
      </p:sp>
      <p:pic>
        <p:nvPicPr>
          <p:cNvPr id="2050" name="Picture 2" descr="WhatsApp Image 2018-03-16 at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9240" y="3501008"/>
            <a:ext cx="28257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WhatsApp Image 2018-03-16 at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520" y="764704"/>
            <a:ext cx="291355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WhatsApp Image 2018-03-16 at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9240" y="795536"/>
            <a:ext cx="27098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76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24</a:t>
            </a:fld>
            <a:endParaRPr lang="id-ID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7806691"/>
              </p:ext>
            </p:extLst>
          </p:nvPr>
        </p:nvGraphicFramePr>
        <p:xfrm>
          <a:off x="402366" y="1398863"/>
          <a:ext cx="8366070" cy="5244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-32" y="-24"/>
            <a:ext cx="9144032" cy="80950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8 LANGKAH PROSES PENERBITAN</a:t>
            </a:r>
            <a:endParaRPr lang="is-I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25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1. PENGAJUAN NASKAH OLEH PENULIS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17487"/>
            <a:ext cx="85010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Penulis</a:t>
            </a:r>
            <a:r>
              <a:rPr lang="en-US" sz="2800" dirty="0" smtClean="0"/>
              <a:t> </a:t>
            </a:r>
            <a:r>
              <a:rPr lang="en-US" sz="2800" dirty="0" err="1" smtClean="0"/>
              <a:t>cukup</a:t>
            </a:r>
            <a:r>
              <a:rPr lang="en-US" sz="2800" dirty="0" smtClean="0"/>
              <a:t> </a:t>
            </a:r>
            <a:r>
              <a:rPr lang="en-US" sz="2800" dirty="0" err="1" smtClean="0"/>
              <a:t>mengajukan</a:t>
            </a:r>
            <a:r>
              <a:rPr lang="en-US" sz="2800" dirty="0" smtClean="0"/>
              <a:t> </a:t>
            </a:r>
            <a:r>
              <a:rPr lang="en-US" sz="2800" dirty="0" err="1" smtClean="0"/>
              <a:t>naskahnya</a:t>
            </a:r>
            <a:r>
              <a:rPr lang="en-US" sz="2800" dirty="0" smtClean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smtClean="0"/>
              <a:t>MS Word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disertai</a:t>
            </a:r>
            <a:r>
              <a:rPr lang="en-US" sz="2800" dirty="0"/>
              <a:t> print </a:t>
            </a:r>
            <a:r>
              <a:rPr lang="en-US" sz="2800" dirty="0" err="1"/>
              <a:t>outnya</a:t>
            </a:r>
            <a:r>
              <a:rPr lang="en-US" sz="2800" dirty="0"/>
              <a:t> agar </a:t>
            </a:r>
            <a:r>
              <a:rPr lang="en-US" sz="2800" dirty="0" err="1"/>
              <a:t>memudahkan</a:t>
            </a:r>
            <a:r>
              <a:rPr lang="en-US" sz="2800" dirty="0"/>
              <a:t> </a:t>
            </a:r>
            <a:r>
              <a:rPr lang="en-US" sz="2800" dirty="0" err="1"/>
              <a:t>Penerbit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memproses</a:t>
            </a:r>
            <a:r>
              <a:rPr lang="en-US" sz="2800" dirty="0"/>
              <a:t> </a:t>
            </a:r>
            <a:r>
              <a:rPr lang="en-US" sz="2800" dirty="0" err="1"/>
              <a:t>naskah</a:t>
            </a:r>
            <a:r>
              <a:rPr lang="en-US" sz="2800" dirty="0"/>
              <a:t> </a:t>
            </a:r>
            <a:r>
              <a:rPr lang="en-US" sz="2800" dirty="0" err="1"/>
              <a:t>tsb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Penerbit</a:t>
            </a:r>
            <a:r>
              <a:rPr lang="en-US" sz="2800" dirty="0"/>
              <a:t>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kemudahan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pengarang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mengarang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. </a:t>
            </a:r>
            <a:r>
              <a:rPr lang="en-US" sz="2800" dirty="0" err="1" smtClean="0"/>
              <a:t>Misalnya</a:t>
            </a:r>
            <a:r>
              <a:rPr lang="en-US" sz="2800" dirty="0" smtClean="0"/>
              <a:t>,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/>
              <a:t>kiriman</a:t>
            </a:r>
            <a:r>
              <a:rPr lang="en-US" sz="2800" dirty="0"/>
              <a:t> </a:t>
            </a:r>
            <a:r>
              <a:rPr lang="en-US" sz="2800" dirty="0" err="1"/>
              <a:t>naskah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email </a:t>
            </a:r>
            <a:r>
              <a:rPr lang="en-US" sz="2800" dirty="0" err="1" smtClean="0"/>
              <a:t>dsb</a:t>
            </a:r>
            <a:r>
              <a:rPr lang="en-US" sz="2800" dirty="0" smtClean="0"/>
              <a:t>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J</a:t>
            </a:r>
            <a:r>
              <a:rPr lang="en-US" sz="2800" dirty="0" err="1" smtClean="0"/>
              <a:t>angan</a:t>
            </a:r>
            <a:r>
              <a:rPr lang="en-US" sz="2800" dirty="0" smtClean="0"/>
              <a:t> </a:t>
            </a:r>
            <a:r>
              <a:rPr lang="en-US" sz="2800" dirty="0" err="1"/>
              <a:t>lupa</a:t>
            </a:r>
            <a:r>
              <a:rPr lang="en-US" sz="2800" dirty="0"/>
              <a:t> </a:t>
            </a:r>
            <a:r>
              <a:rPr lang="en-US" sz="2800" dirty="0" err="1" smtClean="0"/>
              <a:t>cantumkan</a:t>
            </a:r>
            <a:r>
              <a:rPr lang="en-US" sz="2800" dirty="0" smtClean="0"/>
              <a:t> </a:t>
            </a:r>
            <a:r>
              <a:rPr lang="en-US" sz="2800" b="1" dirty="0" err="1"/>
              <a:t>biodata</a:t>
            </a:r>
            <a:r>
              <a:rPr lang="en-US" sz="2800" dirty="0"/>
              <a:t> </a:t>
            </a:r>
            <a:r>
              <a:rPr lang="en-US" sz="2800" dirty="0" err="1" smtClean="0"/>
              <a:t>selengkap-lengkapnya</a:t>
            </a:r>
            <a:r>
              <a:rPr lang="en-US" sz="2800" dirty="0" smtClean="0"/>
              <a:t>. </a:t>
            </a:r>
            <a:r>
              <a:rPr lang="en-US" sz="2800" dirty="0" err="1" smtClean="0"/>
              <a:t>Kontak</a:t>
            </a:r>
            <a:r>
              <a:rPr lang="en-US" sz="2800" dirty="0" smtClean="0"/>
              <a:t> </a:t>
            </a:r>
            <a:r>
              <a:rPr lang="en-US" sz="2800" dirty="0"/>
              <a:t>Person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 smtClean="0"/>
              <a:t>selengkap-lengkapnya</a:t>
            </a:r>
            <a:r>
              <a:rPr lang="en-US" sz="2800" dirty="0" smtClean="0"/>
              <a:t>, </a:t>
            </a:r>
            <a:r>
              <a:rPr lang="en-US" sz="2800" dirty="0" err="1" smtClean="0"/>
              <a:t>nomor</a:t>
            </a:r>
            <a:r>
              <a:rPr lang="en-US" sz="2800" dirty="0" smtClean="0"/>
              <a:t> </a:t>
            </a:r>
            <a:r>
              <a:rPr lang="en-US" sz="2800" dirty="0"/>
              <a:t>HP, email, </a:t>
            </a:r>
            <a:r>
              <a:rPr lang="en-US" sz="2800" dirty="0" err="1"/>
              <a:t>dll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961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26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2. PENENTUAN KELAYAKAN NASKAH</a:t>
            </a:r>
            <a:r>
              <a:rPr lang="en-ID" sz="3600" b="1" dirty="0" smtClean="0">
                <a:solidFill>
                  <a:schemeClr val="bg1"/>
                </a:solidFill>
              </a:rPr>
              <a:t> (1)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17487"/>
            <a:ext cx="85010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/>
              <a:t>beberapa</a:t>
            </a:r>
            <a:r>
              <a:rPr lang="en-US" sz="2800" b="1" dirty="0"/>
              <a:t> </a:t>
            </a:r>
            <a:r>
              <a:rPr lang="en-US" sz="2800" b="1" dirty="0" err="1"/>
              <a:t>penilaian</a:t>
            </a:r>
            <a:r>
              <a:rPr lang="en-US" sz="2800" b="1" dirty="0"/>
              <a:t> </a:t>
            </a:r>
            <a:r>
              <a:rPr lang="en-US" sz="2800" b="1" dirty="0" err="1"/>
              <a:t>penerbit</a:t>
            </a:r>
            <a:r>
              <a:rPr lang="en-US" sz="2800" b="1" dirty="0"/>
              <a:t> </a:t>
            </a:r>
            <a:r>
              <a:rPr lang="en-US" sz="2800" b="1" dirty="0" err="1"/>
              <a:t>terhadap</a:t>
            </a:r>
            <a:r>
              <a:rPr lang="en-US" sz="2800" b="1" dirty="0"/>
              <a:t> </a:t>
            </a:r>
            <a:r>
              <a:rPr lang="en-US" sz="2800" b="1" dirty="0" err="1"/>
              <a:t>naskah</a:t>
            </a:r>
            <a:r>
              <a:rPr lang="en-US" sz="2800" b="1" dirty="0"/>
              <a:t>: </a:t>
            </a:r>
          </a:p>
          <a:p>
            <a:pPr marL="514350" indent="-514350">
              <a:buAutoNum type="alphaLcPeriod"/>
            </a:pPr>
            <a:r>
              <a:rPr lang="en-US" sz="2800" dirty="0" err="1" smtClean="0"/>
              <a:t>Apakah</a:t>
            </a:r>
            <a:r>
              <a:rPr lang="en-US" sz="2800" dirty="0" smtClean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memang</a:t>
            </a:r>
            <a:r>
              <a:rPr lang="en-US" sz="2800" dirty="0"/>
              <a:t> </a:t>
            </a:r>
            <a:r>
              <a:rPr lang="en-US" sz="2800" dirty="0" err="1"/>
              <a:t>dibutuhkan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?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, </a:t>
            </a:r>
            <a:r>
              <a:rPr lang="en-US" sz="2800" dirty="0" err="1" smtClean="0"/>
              <a:t>mengapa</a:t>
            </a:r>
            <a:r>
              <a:rPr lang="en-US" sz="2800" dirty="0" smtClean="0"/>
              <a:t>?</a:t>
            </a:r>
            <a:endParaRPr lang="en-US" sz="2800" dirty="0"/>
          </a:p>
          <a:p>
            <a:pPr marL="514350" indent="-514350">
              <a:buAutoNum type="alphaLcPeriod"/>
            </a:pPr>
            <a:r>
              <a:rPr lang="en-US" sz="2800" dirty="0" err="1" smtClean="0"/>
              <a:t>Siapakah</a:t>
            </a:r>
            <a:r>
              <a:rPr lang="en-US" sz="2800" dirty="0" smtClean="0"/>
              <a:t> </a:t>
            </a:r>
            <a:r>
              <a:rPr lang="en-US" sz="2800" dirty="0" err="1"/>
              <a:t>pembaca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: </a:t>
            </a:r>
            <a:r>
              <a:rPr lang="en-US" sz="2800" dirty="0" err="1"/>
              <a:t>anak-anak</a:t>
            </a:r>
            <a:r>
              <a:rPr lang="en-US" sz="2800" dirty="0"/>
              <a:t>, </a:t>
            </a:r>
            <a:r>
              <a:rPr lang="en-US" sz="2800" dirty="0" err="1"/>
              <a:t>pelajar</a:t>
            </a:r>
            <a:r>
              <a:rPr lang="en-US" sz="2800" dirty="0"/>
              <a:t>, </a:t>
            </a:r>
            <a:r>
              <a:rPr lang="en-US" sz="2800" dirty="0" err="1"/>
              <a:t>mahasiswa</a:t>
            </a:r>
            <a:r>
              <a:rPr lang="en-US" sz="2800" dirty="0"/>
              <a:t>, </a:t>
            </a:r>
            <a:r>
              <a:rPr lang="en-US" sz="2800" dirty="0" err="1"/>
              <a:t>umum</a:t>
            </a:r>
            <a:r>
              <a:rPr lang="en-US" sz="2800" dirty="0"/>
              <a:t>, </a:t>
            </a:r>
            <a:r>
              <a:rPr lang="en-US" sz="2800" dirty="0" err="1"/>
              <a:t>dewasa</a:t>
            </a:r>
            <a:r>
              <a:rPr lang="en-US" sz="2800" dirty="0"/>
              <a:t>, orang </a:t>
            </a:r>
            <a:r>
              <a:rPr lang="en-US" sz="2800" dirty="0" err="1"/>
              <a:t>tua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kaum</a:t>
            </a:r>
            <a:r>
              <a:rPr lang="en-US" sz="2800" dirty="0"/>
              <a:t> </a:t>
            </a:r>
            <a:r>
              <a:rPr lang="en-US" sz="2800" dirty="0" err="1"/>
              <a:t>ibu</a:t>
            </a:r>
            <a:r>
              <a:rPr lang="en-US" sz="2800" dirty="0"/>
              <a:t> </a:t>
            </a:r>
            <a:r>
              <a:rPr lang="en-US" sz="2800" dirty="0" err="1" smtClean="0"/>
              <a:t>saja</a:t>
            </a:r>
            <a:r>
              <a:rPr lang="en-US" sz="2800" dirty="0" smtClean="0"/>
              <a:t>?</a:t>
            </a:r>
            <a:endParaRPr lang="en-US" sz="2800" dirty="0"/>
          </a:p>
          <a:p>
            <a:pPr marL="514350" indent="-514350">
              <a:buAutoNum type="alphaLcPeriod"/>
            </a:pPr>
            <a:r>
              <a:rPr lang="en-US" sz="2800" dirty="0" err="1" smtClean="0"/>
              <a:t>Berapa</a:t>
            </a:r>
            <a:r>
              <a:rPr lang="en-US" sz="2800" dirty="0" smtClean="0"/>
              <a:t> </a:t>
            </a:r>
            <a:r>
              <a:rPr lang="en-US" sz="2800" dirty="0" err="1"/>
              <a:t>kira-kira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pasarnya</a:t>
            </a:r>
            <a:r>
              <a:rPr lang="en-US" sz="2800" dirty="0"/>
              <a:t>?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diperlukan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cetak</a:t>
            </a:r>
            <a:r>
              <a:rPr lang="en-US" sz="2800" dirty="0"/>
              <a:t> </a:t>
            </a:r>
            <a:r>
              <a:rPr lang="en-US" sz="2800" dirty="0" err="1" smtClean="0"/>
              <a:t>buku</a:t>
            </a:r>
            <a:r>
              <a:rPr lang="en-US" sz="28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2800" dirty="0" err="1" smtClean="0"/>
              <a:t>Apakah</a:t>
            </a:r>
            <a:r>
              <a:rPr lang="en-US" sz="2800" dirty="0" smtClean="0"/>
              <a:t> </a:t>
            </a:r>
            <a:r>
              <a:rPr lang="en-US" sz="2800" dirty="0" err="1"/>
              <a:t>isi</a:t>
            </a:r>
            <a:r>
              <a:rPr lang="en-US" sz="2800" dirty="0"/>
              <a:t> </a:t>
            </a:r>
            <a:r>
              <a:rPr lang="en-US" sz="2800" dirty="0" err="1"/>
              <a:t>naskah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menyinggung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SARA (</a:t>
            </a:r>
            <a:r>
              <a:rPr lang="en-US" sz="2800" dirty="0" err="1"/>
              <a:t>suku</a:t>
            </a:r>
            <a:r>
              <a:rPr lang="en-US" sz="2800" dirty="0"/>
              <a:t>, </a:t>
            </a:r>
            <a:r>
              <a:rPr lang="en-US" sz="2800" dirty="0" err="1"/>
              <a:t>ras</a:t>
            </a:r>
            <a:r>
              <a:rPr lang="en-US" sz="2800" dirty="0"/>
              <a:t>, agama,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golongan</a:t>
            </a:r>
            <a:r>
              <a:rPr lang="en-US" sz="2800" dirty="0"/>
              <a:t>/</a:t>
            </a:r>
            <a:r>
              <a:rPr lang="en-US" sz="2800" dirty="0" err="1"/>
              <a:t>adat</a:t>
            </a:r>
            <a:r>
              <a:rPr lang="en-US" sz="2800" dirty="0"/>
              <a:t> </a:t>
            </a:r>
            <a:r>
              <a:rPr lang="en-US" sz="2800" dirty="0" err="1"/>
              <a:t>istiadat</a:t>
            </a:r>
            <a:r>
              <a:rPr lang="en-US" sz="2800" dirty="0"/>
              <a:t>),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menentang</a:t>
            </a:r>
            <a:r>
              <a:rPr lang="en-US" sz="2800" dirty="0"/>
              <a:t> </a:t>
            </a:r>
            <a:r>
              <a:rPr lang="en-US" sz="2800" dirty="0" err="1"/>
              <a:t>ideologi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,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sesuaikah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tingkatan</a:t>
            </a:r>
            <a:r>
              <a:rPr lang="en-US" sz="2800" dirty="0"/>
              <a:t> </a:t>
            </a:r>
            <a:r>
              <a:rPr lang="en-US" sz="2800" dirty="0" err="1"/>
              <a:t>pembacanya</a:t>
            </a:r>
            <a:r>
              <a:rPr lang="en-US" sz="2800" dirty="0"/>
              <a:t>?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961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27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2. PENENTUAN KELAYAKAN NASKAH(2)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17487"/>
            <a:ext cx="850105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en-US" sz="2800" dirty="0" smtClean="0"/>
              <a:t>e</a:t>
            </a:r>
            <a:r>
              <a:rPr lang="en-US" sz="2800" dirty="0"/>
              <a:t>. </a:t>
            </a:r>
            <a:r>
              <a:rPr lang="en-US" sz="2600" dirty="0" err="1" smtClean="0"/>
              <a:t>Apakah</a:t>
            </a:r>
            <a:r>
              <a:rPr lang="en-US" sz="2600" dirty="0" smtClean="0"/>
              <a:t> </a:t>
            </a:r>
            <a:r>
              <a:rPr lang="en-US" sz="2600" dirty="0" err="1"/>
              <a:t>naskah</a:t>
            </a:r>
            <a:r>
              <a:rPr lang="en-US" sz="2600" dirty="0"/>
              <a:t> </a:t>
            </a:r>
            <a:r>
              <a:rPr lang="en-US" sz="2600" dirty="0" err="1"/>
              <a:t>ditulis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susunan</a:t>
            </a:r>
            <a:r>
              <a:rPr lang="en-US" sz="2600" dirty="0"/>
              <a:t> yang </a:t>
            </a:r>
            <a:r>
              <a:rPr lang="en-US" sz="2600" dirty="0" err="1"/>
              <a:t>runut</a:t>
            </a:r>
            <a:r>
              <a:rPr lang="en-US" sz="2600" dirty="0"/>
              <a:t>, </a:t>
            </a:r>
            <a:r>
              <a:rPr lang="en-US" sz="2600" dirty="0" err="1"/>
              <a:t>apakah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yang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mudah</a:t>
            </a:r>
            <a:r>
              <a:rPr lang="en-US" sz="2600" dirty="0"/>
              <a:t> </a:t>
            </a:r>
            <a:r>
              <a:rPr lang="en-US" sz="2600" dirty="0" err="1"/>
              <a:t>dipahami</a:t>
            </a:r>
            <a:r>
              <a:rPr lang="en-US" sz="2600" dirty="0"/>
              <a:t>, </a:t>
            </a:r>
            <a:r>
              <a:rPr lang="en-US" sz="2600" dirty="0" err="1"/>
              <a:t>apakah</a:t>
            </a:r>
            <a:r>
              <a:rPr lang="en-US" sz="2600" dirty="0"/>
              <a:t> </a:t>
            </a:r>
            <a:r>
              <a:rPr lang="en-US" sz="2600" dirty="0" err="1"/>
              <a:t>ilustrasi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gambar</a:t>
            </a:r>
            <a:r>
              <a:rPr lang="en-US" sz="2600" dirty="0"/>
              <a:t> yang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sudah</a:t>
            </a:r>
            <a:r>
              <a:rPr lang="en-US" sz="2600" dirty="0"/>
              <a:t> </a:t>
            </a:r>
            <a:r>
              <a:rPr lang="en-US" sz="2600" dirty="0" err="1"/>
              <a:t>mendukung</a:t>
            </a:r>
            <a:r>
              <a:rPr lang="en-US" sz="2600" dirty="0"/>
              <a:t> </a:t>
            </a:r>
            <a:r>
              <a:rPr lang="en-US" sz="2600" dirty="0" err="1" smtClean="0"/>
              <a:t>uraian</a:t>
            </a:r>
            <a:r>
              <a:rPr lang="en-US" sz="2600" dirty="0" smtClean="0"/>
              <a:t>?</a:t>
            </a:r>
          </a:p>
          <a:p>
            <a:pPr marL="361950" indent="-361950">
              <a:buAutoNum type="alphaLcPeriod" startAt="6"/>
            </a:pPr>
            <a:r>
              <a:rPr lang="en-US" sz="2600" dirty="0" err="1" smtClean="0"/>
              <a:t>Apakah</a:t>
            </a:r>
            <a:r>
              <a:rPr lang="en-US" sz="2600" dirty="0" smtClean="0"/>
              <a:t> </a:t>
            </a:r>
            <a:r>
              <a:rPr lang="en-US" sz="2600" dirty="0" err="1"/>
              <a:t>sudah</a:t>
            </a:r>
            <a:r>
              <a:rPr lang="en-US" sz="2600" dirty="0"/>
              <a:t>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buku</a:t>
            </a:r>
            <a:r>
              <a:rPr lang="en-US" sz="2600" dirty="0"/>
              <a:t> lain yang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saingan</a:t>
            </a:r>
            <a:r>
              <a:rPr lang="en-US" sz="2600" dirty="0"/>
              <a:t> </a:t>
            </a:r>
            <a:r>
              <a:rPr lang="en-US" sz="2600" dirty="0" err="1"/>
              <a:t>buku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? </a:t>
            </a:r>
            <a:r>
              <a:rPr lang="en-US" sz="2600" dirty="0" err="1"/>
              <a:t>Bila</a:t>
            </a:r>
            <a:r>
              <a:rPr lang="en-US" sz="2600" dirty="0"/>
              <a:t> </a:t>
            </a:r>
            <a:r>
              <a:rPr lang="en-US" sz="2600" dirty="0" err="1"/>
              <a:t>ada</a:t>
            </a:r>
            <a:r>
              <a:rPr lang="en-US" sz="2600" dirty="0"/>
              <a:t>, </a:t>
            </a:r>
            <a:r>
              <a:rPr lang="en-US" sz="2600" dirty="0" err="1"/>
              <a:t>apa</a:t>
            </a:r>
            <a:r>
              <a:rPr lang="en-US" sz="2600" dirty="0"/>
              <a:t> </a:t>
            </a:r>
            <a:r>
              <a:rPr lang="en-US" sz="2600" dirty="0" err="1"/>
              <a:t>kekurangan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keunggulan</a:t>
            </a:r>
            <a:r>
              <a:rPr lang="en-US" sz="2600" dirty="0"/>
              <a:t> </a:t>
            </a:r>
            <a:r>
              <a:rPr lang="en-US" sz="2600" dirty="0" err="1"/>
              <a:t>naskah</a:t>
            </a:r>
            <a:r>
              <a:rPr lang="en-US" sz="2600" dirty="0"/>
              <a:t> </a:t>
            </a:r>
            <a:r>
              <a:rPr lang="en-US" sz="2600" dirty="0" err="1"/>
              <a:t>buku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dibanding</a:t>
            </a:r>
            <a:r>
              <a:rPr lang="en-US" sz="2600" dirty="0"/>
              <a:t> </a:t>
            </a:r>
            <a:r>
              <a:rPr lang="en-US" sz="2600" dirty="0" err="1"/>
              <a:t>saingannya</a:t>
            </a:r>
            <a:r>
              <a:rPr lang="en-US" sz="2600" dirty="0"/>
              <a:t> </a:t>
            </a:r>
            <a:r>
              <a:rPr lang="en-US" sz="2600" dirty="0" err="1" smtClean="0"/>
              <a:t>itu</a:t>
            </a:r>
            <a:r>
              <a:rPr lang="en-US" sz="2600" dirty="0" smtClean="0"/>
              <a:t>?</a:t>
            </a:r>
          </a:p>
          <a:p>
            <a:pPr marL="361950" indent="-361950">
              <a:buAutoNum type="alphaLcPeriod" startAt="6"/>
            </a:pPr>
            <a:r>
              <a:rPr lang="en-US" sz="2600" dirty="0" err="1" smtClean="0"/>
              <a:t>Apakah</a:t>
            </a:r>
            <a:r>
              <a:rPr lang="en-US" sz="2600" dirty="0" smtClean="0"/>
              <a:t> </a:t>
            </a:r>
            <a:r>
              <a:rPr lang="en-US" sz="2600" dirty="0" err="1"/>
              <a:t>isi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tema</a:t>
            </a:r>
            <a:r>
              <a:rPr lang="en-US" sz="2600" dirty="0"/>
              <a:t> </a:t>
            </a:r>
            <a:r>
              <a:rPr lang="en-US" sz="2600" dirty="0" err="1"/>
              <a:t>buku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terlalu</a:t>
            </a:r>
            <a:r>
              <a:rPr lang="en-US" sz="2600" dirty="0"/>
              <a:t> </a:t>
            </a:r>
            <a:r>
              <a:rPr lang="en-US" sz="2600" dirty="0" err="1"/>
              <a:t>ketinggalan</a:t>
            </a:r>
            <a:r>
              <a:rPr lang="en-US" sz="2600" dirty="0"/>
              <a:t> </a:t>
            </a:r>
            <a:r>
              <a:rPr lang="en-US" sz="2600" dirty="0" err="1" smtClean="0"/>
              <a:t>zaman</a:t>
            </a:r>
            <a:r>
              <a:rPr lang="en-US" sz="2600" dirty="0" smtClean="0"/>
              <a:t>?</a:t>
            </a:r>
          </a:p>
          <a:p>
            <a:pPr marL="361950" indent="-361950">
              <a:buAutoNum type="alphaLcPeriod" startAt="6"/>
            </a:pPr>
            <a:r>
              <a:rPr lang="en-US" sz="2600" dirty="0" err="1" smtClean="0"/>
              <a:t>Apakah</a:t>
            </a:r>
            <a:r>
              <a:rPr lang="en-US" sz="2600" dirty="0" smtClean="0"/>
              <a:t>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yang </a:t>
            </a:r>
            <a:r>
              <a:rPr lang="en-US" sz="2600" dirty="0" err="1"/>
              <a:t>dikutip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buku</a:t>
            </a:r>
            <a:r>
              <a:rPr lang="en-US" sz="2600" dirty="0"/>
              <a:t>/</a:t>
            </a:r>
            <a:r>
              <a:rPr lang="en-US" sz="2600" dirty="0" err="1"/>
              <a:t>sumber</a:t>
            </a:r>
            <a:r>
              <a:rPr lang="en-US" sz="2600" dirty="0"/>
              <a:t> lain? </a:t>
            </a:r>
            <a:r>
              <a:rPr lang="en-US" sz="2600" dirty="0" smtClean="0"/>
              <a:t> </a:t>
            </a:r>
            <a:endParaRPr lang="en-US" sz="2600" dirty="0"/>
          </a:p>
          <a:p>
            <a:pPr marL="361950" indent="-361950"/>
            <a:r>
              <a:rPr lang="en-US" sz="2600" dirty="0"/>
              <a:t>i. </a:t>
            </a:r>
            <a:r>
              <a:rPr lang="en-US" sz="2600" dirty="0" smtClean="0"/>
              <a:t> </a:t>
            </a:r>
            <a:r>
              <a:rPr lang="en-US" sz="2600" dirty="0" err="1" smtClean="0"/>
              <a:t>Apakah</a:t>
            </a:r>
            <a:r>
              <a:rPr lang="en-US" sz="2600" dirty="0" smtClean="0"/>
              <a:t> </a:t>
            </a:r>
            <a:r>
              <a:rPr lang="en-US" sz="2600" dirty="0" err="1"/>
              <a:t>naskah</a:t>
            </a:r>
            <a:r>
              <a:rPr lang="en-US" sz="2600" dirty="0"/>
              <a:t> </a:t>
            </a:r>
            <a:r>
              <a:rPr lang="en-US" sz="2600" dirty="0" err="1"/>
              <a:t>buku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memang</a:t>
            </a:r>
            <a:r>
              <a:rPr lang="en-US" sz="2600" dirty="0"/>
              <a:t> </a:t>
            </a:r>
            <a:r>
              <a:rPr lang="en-US" sz="2600" dirty="0" err="1" smtClean="0"/>
              <a:t>cocok</a:t>
            </a:r>
            <a:r>
              <a:rPr lang="en-US" sz="2600" dirty="0" smtClean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diterbitkan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</a:t>
            </a:r>
            <a:r>
              <a:rPr lang="en-US" sz="2600" dirty="0" err="1"/>
              <a:t>penerbit</a:t>
            </a:r>
            <a:r>
              <a:rPr lang="en-US" sz="2600" dirty="0"/>
              <a:t> yang </a:t>
            </a:r>
            <a:r>
              <a:rPr lang="en-US" sz="2600" dirty="0" err="1"/>
              <a:t>bersangkutan</a:t>
            </a:r>
            <a:r>
              <a:rPr lang="en-US" sz="2600" dirty="0"/>
              <a:t>? </a:t>
            </a:r>
            <a:r>
              <a:rPr lang="en-US" sz="2600" dirty="0" err="1" smtClean="0"/>
              <a:t>Penerbit</a:t>
            </a:r>
            <a:r>
              <a:rPr lang="en-US" sz="2600" dirty="0" smtClean="0"/>
              <a:t> </a:t>
            </a:r>
            <a:r>
              <a:rPr lang="en-US" sz="2600" dirty="0" err="1"/>
              <a:t>biasanya</a:t>
            </a:r>
            <a:r>
              <a:rPr lang="en-US" sz="2600" dirty="0"/>
              <a:t> </a:t>
            </a:r>
            <a:r>
              <a:rPr lang="en-US" sz="2600" dirty="0" err="1"/>
              <a:t>punya</a:t>
            </a:r>
            <a:r>
              <a:rPr lang="en-US" sz="2600" dirty="0"/>
              <a:t> </a:t>
            </a:r>
            <a:r>
              <a:rPr lang="en-US" sz="2600" dirty="0" err="1"/>
              <a:t>gaya</a:t>
            </a:r>
            <a:r>
              <a:rPr lang="en-US" sz="2600" dirty="0"/>
              <a:t> sendiri2, </a:t>
            </a:r>
            <a:r>
              <a:rPr lang="en-US" sz="2600" dirty="0" err="1"/>
              <a:t>ada</a:t>
            </a:r>
            <a:r>
              <a:rPr lang="en-US" sz="2600" dirty="0"/>
              <a:t> yang </a:t>
            </a:r>
            <a:r>
              <a:rPr lang="en-US" sz="2600" dirty="0" err="1"/>
              <a:t>khusus</a:t>
            </a:r>
            <a:r>
              <a:rPr lang="en-US" sz="2600" dirty="0"/>
              <a:t> bola, </a:t>
            </a:r>
            <a:r>
              <a:rPr lang="en-US" sz="2600" dirty="0" err="1"/>
              <a:t>khusus</a:t>
            </a:r>
            <a:r>
              <a:rPr lang="en-US" sz="2600" dirty="0"/>
              <a:t> </a:t>
            </a:r>
            <a:r>
              <a:rPr lang="en-US" sz="2600" dirty="0" err="1"/>
              <a:t>politik</a:t>
            </a:r>
            <a:r>
              <a:rPr lang="en-US" sz="2600" dirty="0"/>
              <a:t>, </a:t>
            </a:r>
            <a:r>
              <a:rPr lang="en-US" sz="2600" dirty="0" err="1"/>
              <a:t>dsb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961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28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3. PEMBICARAANA ISI NASKAH DAN HONOR (1)</a:t>
            </a:r>
            <a:endParaRPr lang="id-ID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17487"/>
            <a:ext cx="850105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/>
              <a:t>honor </a:t>
            </a:r>
            <a:r>
              <a:rPr lang="en-US" sz="2800" b="1" dirty="0" err="1"/>
              <a:t>tergantung</a:t>
            </a:r>
            <a:r>
              <a:rPr lang="en-US" sz="2800" b="1" dirty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dianut</a:t>
            </a:r>
            <a:r>
              <a:rPr lang="en-US" sz="2800" b="1" dirty="0"/>
              <a:t> </a:t>
            </a:r>
            <a:r>
              <a:rPr lang="en-US" sz="2800" b="1" dirty="0" err="1"/>
              <a:t>oleh</a:t>
            </a:r>
            <a:r>
              <a:rPr lang="en-US" sz="2800" b="1" dirty="0"/>
              <a:t> </a:t>
            </a:r>
            <a:r>
              <a:rPr lang="en-US" sz="2800" b="1" dirty="0" err="1"/>
              <a:t>Penerbit</a:t>
            </a:r>
            <a:r>
              <a:rPr lang="en-US" sz="2800" b="1" dirty="0"/>
              <a:t>. </a:t>
            </a:r>
            <a:endParaRPr lang="en-US" sz="2800" b="1" dirty="0" smtClean="0"/>
          </a:p>
          <a:p>
            <a:endParaRPr lang="en-US" sz="2800" b="1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Honor </a:t>
            </a:r>
            <a:r>
              <a:rPr lang="en-US" sz="2800" dirty="0" err="1" smtClean="0"/>
              <a:t>penulis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</a:t>
            </a:r>
            <a:r>
              <a:rPr lang="en-US" sz="2800" b="1" dirty="0" err="1" smtClean="0"/>
              <a:t>langsam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seolah</a:t>
            </a:r>
            <a:r>
              <a:rPr lang="en-US" sz="2800" dirty="0"/>
              <a:t> </a:t>
            </a:r>
            <a:r>
              <a:rPr lang="en-US" sz="2800" dirty="0" err="1"/>
              <a:t>naskah</a:t>
            </a:r>
            <a:r>
              <a:rPr lang="en-US" sz="2800" dirty="0"/>
              <a:t> </a:t>
            </a:r>
            <a:r>
              <a:rPr lang="en-US" sz="2800" dirty="0" err="1"/>
              <a:t>tsb</a:t>
            </a:r>
            <a:r>
              <a:rPr lang="en-US" sz="2800" dirty="0"/>
              <a:t> </a:t>
            </a:r>
            <a:r>
              <a:rPr lang="en-US" sz="2800" dirty="0" err="1"/>
              <a:t>dibeli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Penerbit</a:t>
            </a:r>
            <a:r>
              <a:rPr lang="en-US" sz="2800" dirty="0"/>
              <a:t>)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memberi</a:t>
            </a:r>
            <a:r>
              <a:rPr lang="en-US" sz="2800" dirty="0"/>
              <a:t> </a:t>
            </a:r>
            <a:r>
              <a:rPr lang="en-US" sz="2800" dirty="0" err="1"/>
              <a:t>harga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naskah</a:t>
            </a:r>
            <a:r>
              <a:rPr lang="en-US" sz="2800" dirty="0"/>
              <a:t> </a:t>
            </a:r>
            <a:r>
              <a:rPr lang="en-US" sz="2800" dirty="0" err="1"/>
              <a:t>tsb</a:t>
            </a:r>
            <a:r>
              <a:rPr lang="en-US" sz="2800" dirty="0"/>
              <a:t>, 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dibeli</a:t>
            </a:r>
            <a:r>
              <a:rPr lang="en-US" sz="2800" dirty="0"/>
              <a:t> </a:t>
            </a:r>
            <a:r>
              <a:rPr lang="en-US" sz="2800" dirty="0" err="1"/>
              <a:t>seharga</a:t>
            </a:r>
            <a:r>
              <a:rPr lang="en-US" sz="2800" dirty="0"/>
              <a:t> </a:t>
            </a:r>
            <a:r>
              <a:rPr lang="en-US" sz="2800" dirty="0" err="1"/>
              <a:t>Rp</a:t>
            </a:r>
            <a:r>
              <a:rPr lang="en-US" sz="2800" dirty="0"/>
              <a:t> 3.000.000.-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dibayar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sekaligus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bertahap</a:t>
            </a:r>
            <a:r>
              <a:rPr lang="en-US" sz="2800" dirty="0"/>
              <a:t>. </a:t>
            </a:r>
            <a:r>
              <a:rPr lang="en-US" sz="2800" dirty="0" err="1"/>
              <a:t>Tergantung</a:t>
            </a:r>
            <a:r>
              <a:rPr lang="en-US" sz="2800" dirty="0"/>
              <a:t> </a:t>
            </a:r>
            <a:r>
              <a:rPr lang="en-US" sz="2800" dirty="0" err="1"/>
              <a:t>pengajuan</a:t>
            </a:r>
            <a:r>
              <a:rPr lang="en-US" sz="2800" dirty="0"/>
              <a:t> </a:t>
            </a:r>
            <a:r>
              <a:rPr lang="en-US" sz="2800" dirty="0" err="1"/>
              <a:t>Penerbit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disetujui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 smtClean="0"/>
              <a:t>penulis</a:t>
            </a:r>
            <a:r>
              <a:rPr lang="en-US" sz="2800" dirty="0" smtClean="0"/>
              <a:t>. 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Kerugian</a:t>
            </a:r>
            <a:r>
              <a:rPr lang="en-US" sz="2800" dirty="0" smtClean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 smtClean="0"/>
              <a:t>penulis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 </a:t>
            </a:r>
            <a:r>
              <a:rPr lang="en-US" sz="2800" dirty="0" err="1"/>
              <a:t>Penerbit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mencetak</a:t>
            </a:r>
            <a:r>
              <a:rPr lang="en-US" sz="2800" dirty="0"/>
              <a:t> </a:t>
            </a:r>
            <a:r>
              <a:rPr lang="en-US" sz="2800" dirty="0" err="1"/>
              <a:t>naskah</a:t>
            </a:r>
            <a:r>
              <a:rPr lang="en-US" sz="2800" dirty="0"/>
              <a:t> </a:t>
            </a:r>
            <a:r>
              <a:rPr lang="en-US" sz="2800" dirty="0" err="1"/>
              <a:t>tsb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dicetak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kali,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memberi</a:t>
            </a:r>
            <a:r>
              <a:rPr lang="en-US" sz="2800" dirty="0"/>
              <a:t> honor </a:t>
            </a:r>
            <a:r>
              <a:rPr lang="en-US" sz="2800" dirty="0" err="1"/>
              <a:t>tambahan</a:t>
            </a:r>
            <a:r>
              <a:rPr lang="en-US" sz="2800" dirty="0"/>
              <a:t> </a:t>
            </a:r>
            <a:r>
              <a:rPr lang="en-US" sz="2800" dirty="0" err="1"/>
              <a:t>lagi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pengarang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157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29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3. PEMBICARAANA ISI NASKAH DAN HONOR (2)</a:t>
            </a:r>
            <a:endParaRPr lang="id-ID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17487"/>
            <a:ext cx="850105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Honor </a:t>
            </a:r>
            <a:r>
              <a:rPr lang="en-US" sz="2800" dirty="0" err="1" smtClean="0"/>
              <a:t>penulis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b="1" dirty="0" err="1"/>
              <a:t>Royalti</a:t>
            </a:r>
            <a:r>
              <a:rPr lang="en-US" sz="2800" dirty="0"/>
              <a:t>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pengarang</a:t>
            </a:r>
            <a:r>
              <a:rPr lang="en-US" sz="2800" dirty="0"/>
              <a:t> </a:t>
            </a:r>
            <a:r>
              <a:rPr lang="en-US" sz="2800" dirty="0" err="1"/>
              <a:t>memperoleh</a:t>
            </a:r>
            <a:r>
              <a:rPr lang="en-US" sz="2800" dirty="0"/>
              <a:t> </a:t>
            </a:r>
            <a:r>
              <a:rPr lang="en-US" sz="2800" dirty="0" err="1"/>
              <a:t>persentase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harga</a:t>
            </a:r>
            <a:r>
              <a:rPr lang="en-US" sz="2800" dirty="0"/>
              <a:t> </a:t>
            </a:r>
            <a:r>
              <a:rPr lang="en-US" sz="2800" dirty="0" err="1"/>
              <a:t>naskah</a:t>
            </a:r>
            <a:r>
              <a:rPr lang="en-US" sz="2800" dirty="0"/>
              <a:t>/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tsb</a:t>
            </a:r>
            <a:r>
              <a:rPr lang="en-US" sz="2800" dirty="0"/>
              <a:t>. 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Rata-rata 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royalti</a:t>
            </a:r>
            <a:r>
              <a:rPr lang="en-US" sz="2800" dirty="0"/>
              <a:t>: 5</a:t>
            </a:r>
            <a:r>
              <a:rPr lang="en-US" sz="2800" dirty="0" smtClean="0"/>
              <a:t>% </a:t>
            </a:r>
            <a:r>
              <a:rPr lang="en-US" sz="2800" dirty="0" err="1" smtClean="0"/>
              <a:t>s.d</a:t>
            </a:r>
            <a:r>
              <a:rPr lang="en-US" sz="2800" dirty="0" smtClean="0"/>
              <a:t> 10%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harga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yang </a:t>
            </a:r>
            <a:r>
              <a:rPr lang="en-US" sz="2800" dirty="0" err="1"/>
              <a:t>terjual</a:t>
            </a:r>
            <a:r>
              <a:rPr lang="en-US" sz="2800" dirty="0"/>
              <a:t>. </a:t>
            </a:r>
            <a:r>
              <a:rPr lang="en-US" sz="2800" dirty="0" err="1" smtClean="0"/>
              <a:t>Penulis</a:t>
            </a:r>
            <a:r>
              <a:rPr lang="en-US" sz="2800" dirty="0" smtClean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terkenal</a:t>
            </a:r>
            <a:r>
              <a:rPr lang="en-US" sz="2800" dirty="0"/>
              <a:t>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ditawari</a:t>
            </a:r>
            <a:r>
              <a:rPr lang="en-US" sz="2800" dirty="0"/>
              <a:t> honor yang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Penerbit</a:t>
            </a:r>
            <a:r>
              <a:rPr lang="en-US" sz="2800" dirty="0"/>
              <a:t> </a:t>
            </a:r>
            <a:r>
              <a:rPr lang="en-US" sz="2800" dirty="0" err="1"/>
              <a:t>yakin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karangannya</a:t>
            </a:r>
            <a:r>
              <a:rPr lang="en-US" sz="2800" dirty="0"/>
              <a:t> </a:t>
            </a:r>
            <a:r>
              <a:rPr lang="en-US" sz="2800" dirty="0" err="1"/>
              <a:t>bakal</a:t>
            </a:r>
            <a:r>
              <a:rPr lang="en-US" sz="2800" dirty="0"/>
              <a:t> </a:t>
            </a:r>
            <a:r>
              <a:rPr lang="en-US" sz="2800" dirty="0" err="1"/>
              <a:t>laku</a:t>
            </a:r>
            <a:r>
              <a:rPr lang="en-US" sz="2800" dirty="0"/>
              <a:t> </a:t>
            </a:r>
            <a:r>
              <a:rPr lang="en-US" sz="2800" dirty="0" err="1" smtClean="0"/>
              <a:t>keras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Misalnya</a:t>
            </a:r>
            <a:r>
              <a:rPr lang="en-US" sz="2800" dirty="0"/>
              <a:t>: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tsb</a:t>
            </a:r>
            <a:r>
              <a:rPr lang="en-US" sz="2800" dirty="0"/>
              <a:t> </a:t>
            </a:r>
            <a:r>
              <a:rPr lang="en-US" sz="2800" dirty="0" err="1" smtClean="0"/>
              <a:t>dicetak</a:t>
            </a:r>
            <a:r>
              <a:rPr lang="en-US" sz="2800" dirty="0" smtClean="0"/>
              <a:t> </a:t>
            </a:r>
            <a:r>
              <a:rPr lang="en-US" sz="2800" dirty="0" err="1"/>
              <a:t>sebanyak</a:t>
            </a:r>
            <a:r>
              <a:rPr lang="en-US" sz="2800" dirty="0"/>
              <a:t> </a:t>
            </a:r>
            <a:r>
              <a:rPr lang="en-US" sz="2800" dirty="0" smtClean="0"/>
              <a:t>5.000 </a:t>
            </a:r>
            <a:r>
              <a:rPr lang="en-US" sz="2800" dirty="0" err="1" smtClean="0"/>
              <a:t>eks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/>
              <a:t>dijual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harga</a:t>
            </a:r>
            <a:r>
              <a:rPr lang="en-US" sz="2800" dirty="0"/>
              <a:t> </a:t>
            </a:r>
            <a:r>
              <a:rPr lang="en-US" sz="2800" dirty="0" err="1"/>
              <a:t>Rp</a:t>
            </a:r>
            <a:r>
              <a:rPr lang="en-US" sz="2800" dirty="0"/>
              <a:t> 15.000.- per </a:t>
            </a:r>
            <a:r>
              <a:rPr lang="en-US" sz="2800" dirty="0" err="1" smtClean="0"/>
              <a:t>eks</a:t>
            </a:r>
            <a:r>
              <a:rPr lang="en-US" sz="2800" dirty="0" smtClean="0"/>
              <a:t>.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 smtClean="0"/>
              <a:t>penulis</a:t>
            </a:r>
            <a:r>
              <a:rPr lang="en-US" sz="2800" dirty="0" smtClean="0"/>
              <a:t> </a:t>
            </a:r>
            <a:r>
              <a:rPr lang="en-US" sz="2800" dirty="0" err="1" smtClean="0"/>
              <a:t>memperoleh</a:t>
            </a:r>
            <a:r>
              <a:rPr lang="en-US" sz="2800" dirty="0" smtClean="0"/>
              <a:t> </a:t>
            </a:r>
            <a:r>
              <a:rPr lang="en-US" sz="2800" dirty="0"/>
              <a:t>honor (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terjual</a:t>
            </a:r>
            <a:r>
              <a:rPr lang="en-US" sz="2800" dirty="0"/>
              <a:t>): 10% x 5.000 x </a:t>
            </a:r>
            <a:r>
              <a:rPr lang="en-US" sz="2800" dirty="0" err="1"/>
              <a:t>Rp</a:t>
            </a:r>
            <a:r>
              <a:rPr lang="en-US" sz="2800" dirty="0"/>
              <a:t> 15.000.- </a:t>
            </a:r>
            <a:r>
              <a:rPr lang="en-US" sz="2800" dirty="0" err="1" smtClean="0"/>
              <a:t>Pembayaran</a:t>
            </a:r>
            <a:r>
              <a:rPr lang="en-US" sz="2800" dirty="0" smtClean="0"/>
              <a:t>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bertahap</a:t>
            </a:r>
            <a:r>
              <a:rPr lang="en-US" sz="2800" dirty="0"/>
              <a:t> 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 smtClean="0"/>
              <a:t>tiap</a:t>
            </a:r>
            <a:r>
              <a:rPr lang="en-US" sz="2800" dirty="0" smtClean="0"/>
              <a:t> 3 </a:t>
            </a:r>
            <a:r>
              <a:rPr lang="en-US" sz="2800" dirty="0" err="1" smtClean="0"/>
              <a:t>bulan</a:t>
            </a:r>
            <a:r>
              <a:rPr lang="en-US" sz="2800" dirty="0" smtClean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 smtClean="0"/>
              <a:t>tiap</a:t>
            </a:r>
            <a:r>
              <a:rPr lang="en-US" sz="2800" dirty="0" smtClean="0"/>
              <a:t> 6 </a:t>
            </a:r>
            <a:r>
              <a:rPr lang="en-US" sz="2800" dirty="0" err="1"/>
              <a:t>bulan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959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3</a:t>
            </a:fld>
            <a:endParaRPr lang="id-ID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7206270"/>
              </p:ext>
            </p:extLst>
          </p:nvPr>
        </p:nvGraphicFramePr>
        <p:xfrm>
          <a:off x="525930" y="1323596"/>
          <a:ext cx="8381998" cy="456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0" y="-24"/>
            <a:ext cx="9144000" cy="75760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>
                <a:solidFill>
                  <a:schemeClr val="bg1"/>
                </a:solidFill>
              </a:rPr>
              <a:t>KETENTUAN </a:t>
            </a:r>
            <a:r>
              <a:rPr lang="en-ID" sz="4000" b="1" dirty="0" smtClean="0">
                <a:solidFill>
                  <a:schemeClr val="bg1"/>
                </a:solidFill>
              </a:rPr>
              <a:t>UMUM (2)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6128951"/>
            <a:ext cx="5079445" cy="37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smtClean="0"/>
              <a:t>UNDANG-UNDANG </a:t>
            </a:r>
            <a:r>
              <a:rPr lang="en-ID" sz="1200" dirty="0"/>
              <a:t>RI NO 3 TAHUN 2017 </a:t>
            </a:r>
            <a:r>
              <a:rPr lang="en-ID" sz="1200" dirty="0" smtClean="0"/>
              <a:t>SISTEM PERBUKUAN BAB I </a:t>
            </a:r>
            <a:r>
              <a:rPr lang="en-ID" sz="1200" dirty="0" err="1" smtClean="0"/>
              <a:t>Pasal</a:t>
            </a:r>
            <a:r>
              <a:rPr lang="en-ID" sz="1200" dirty="0" smtClean="0"/>
              <a:t> 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8832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30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3. PEMBICARAANA ISI NASKAH DAN HONOR (3)</a:t>
            </a:r>
            <a:endParaRPr lang="id-ID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963" y="1340768"/>
            <a:ext cx="85010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tsb</a:t>
            </a:r>
            <a:r>
              <a:rPr lang="en-US" sz="2800" dirty="0"/>
              <a:t> </a:t>
            </a:r>
            <a:r>
              <a:rPr lang="en-US" sz="2800" dirty="0" err="1"/>
              <a:t>dicetak</a:t>
            </a:r>
            <a:r>
              <a:rPr lang="en-US" sz="2800" dirty="0"/>
              <a:t> </a:t>
            </a:r>
            <a:r>
              <a:rPr lang="en-US" sz="2800" dirty="0" err="1" smtClean="0"/>
              <a:t>ulang</a:t>
            </a:r>
            <a:r>
              <a:rPr lang="en-US" sz="2800" dirty="0" smtClean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Penerbit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perjanjian</a:t>
            </a:r>
            <a:r>
              <a:rPr lang="en-US" sz="2800" dirty="0"/>
              <a:t> </a:t>
            </a:r>
            <a:r>
              <a:rPr lang="en-US" sz="2800" dirty="0" err="1"/>
              <a:t>lagi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pengarang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memperoleh</a:t>
            </a:r>
            <a:r>
              <a:rPr lang="en-US" sz="2800" dirty="0"/>
              <a:t> </a:t>
            </a:r>
            <a:r>
              <a:rPr lang="en-US" sz="2800" dirty="0" err="1"/>
              <a:t>royalti</a:t>
            </a:r>
            <a:r>
              <a:rPr lang="en-US" sz="2800" dirty="0"/>
              <a:t> </a:t>
            </a:r>
            <a:r>
              <a:rPr lang="en-US" sz="2800" dirty="0" err="1"/>
              <a:t>lagi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/>
              <a:t>Penerbit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mengontak</a:t>
            </a:r>
            <a:r>
              <a:rPr lang="en-US" sz="2800" dirty="0"/>
              <a:t> </a:t>
            </a:r>
            <a:r>
              <a:rPr lang="en-US" sz="2800" dirty="0" err="1"/>
              <a:t>pengarang</a:t>
            </a:r>
            <a:r>
              <a:rPr lang="en-US" sz="2800" dirty="0"/>
              <a:t> </a:t>
            </a:r>
            <a:r>
              <a:rPr lang="en-US" sz="2800" dirty="0" err="1"/>
              <a:t>lagi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cetak</a:t>
            </a:r>
            <a:r>
              <a:rPr lang="en-US" sz="2800" dirty="0"/>
              <a:t> </a:t>
            </a:r>
            <a:r>
              <a:rPr lang="en-US" sz="2800" dirty="0" err="1"/>
              <a:t>ulang</a:t>
            </a:r>
            <a:r>
              <a:rPr lang="en-US" sz="2800" dirty="0"/>
              <a:t> (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jadi</a:t>
            </a:r>
            <a:r>
              <a:rPr lang="en-US" sz="2800" dirty="0"/>
              <a:t> </a:t>
            </a:r>
            <a:r>
              <a:rPr lang="en-US" sz="2800" dirty="0" err="1"/>
              <a:t>pengarang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 smtClean="0"/>
              <a:t>bersedia</a:t>
            </a:r>
            <a:r>
              <a:rPr lang="en-US" sz="2800" dirty="0" smtClean="0"/>
              <a:t> </a:t>
            </a:r>
            <a:r>
              <a:rPr lang="en-US" sz="2800" dirty="0" err="1" smtClean="0"/>
              <a:t>lagi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 </a:t>
            </a:r>
            <a:r>
              <a:rPr lang="en-US" sz="2800" dirty="0" err="1"/>
              <a:t>pindah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Penerbit</a:t>
            </a:r>
            <a:r>
              <a:rPr lang="en-US" sz="2800" dirty="0"/>
              <a:t> lain).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239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31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4. PROSES LAYOUT NASKAH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140" y="1412776"/>
            <a:ext cx="85010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softcopy </a:t>
            </a:r>
            <a:r>
              <a:rPr lang="en-US" sz="2800" dirty="0" err="1"/>
              <a:t>naskah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ketikan</a:t>
            </a:r>
            <a:r>
              <a:rPr lang="en-US" sz="2800" dirty="0"/>
              <a:t> </a:t>
            </a:r>
            <a:r>
              <a:rPr lang="en-US" sz="2800" dirty="0" err="1" smtClean="0"/>
              <a:t>MsWord</a:t>
            </a:r>
            <a:r>
              <a:rPr lang="en-US" sz="2800" dirty="0" smtClean="0"/>
              <a:t>), </a:t>
            </a:r>
            <a:r>
              <a:rPr lang="en-US" sz="2800" dirty="0" err="1"/>
              <a:t>Penerbit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mengolahnya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mengatur</a:t>
            </a:r>
            <a:r>
              <a:rPr lang="en-US" sz="2800" dirty="0"/>
              <a:t> layout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desain</a:t>
            </a:r>
            <a:r>
              <a:rPr lang="en-US" sz="2800" dirty="0"/>
              <a:t> </a:t>
            </a:r>
            <a:r>
              <a:rPr lang="en-US" sz="2800" dirty="0" err="1"/>
              <a:t>covernya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/>
              <a:t>cover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diajukan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pengarang</a:t>
            </a:r>
            <a:r>
              <a:rPr lang="en-US" sz="2800" dirty="0"/>
              <a:t>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pengarang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seorang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ahli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desain</a:t>
            </a:r>
            <a:r>
              <a:rPr lang="en-US" sz="2800" dirty="0"/>
              <a:t>.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desain</a:t>
            </a:r>
            <a:r>
              <a:rPr lang="en-US" sz="2800" dirty="0"/>
              <a:t> cover </a:t>
            </a:r>
            <a:r>
              <a:rPr lang="en-US" sz="2800" dirty="0" err="1"/>
              <a:t>dan</a:t>
            </a:r>
            <a:r>
              <a:rPr lang="en-US" sz="2800" dirty="0"/>
              <a:t> layout </a:t>
            </a:r>
            <a:r>
              <a:rPr lang="en-US" sz="2800" dirty="0" err="1"/>
              <a:t>isi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selesai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dimulai</a:t>
            </a:r>
            <a:r>
              <a:rPr lang="en-US" sz="2800" dirty="0"/>
              <a:t> proses </a:t>
            </a:r>
            <a:r>
              <a:rPr lang="en-US" sz="2800" dirty="0" err="1"/>
              <a:t>cetak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782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32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5. PROSES CETAK CONTOH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85010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/>
              <a:t>Proses </a:t>
            </a:r>
            <a:r>
              <a:rPr lang="en-US" sz="2800" dirty="0" err="1"/>
              <a:t>cetak</a:t>
            </a:r>
            <a:r>
              <a:rPr lang="en-US" sz="2800" dirty="0"/>
              <a:t>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dimulai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mencetak</a:t>
            </a:r>
            <a:r>
              <a:rPr lang="en-US" sz="2800" dirty="0"/>
              <a:t> </a:t>
            </a:r>
            <a:r>
              <a:rPr lang="en-US" sz="2800" dirty="0" err="1"/>
              <a:t>contoh</a:t>
            </a:r>
            <a:r>
              <a:rPr lang="en-US" sz="2800" dirty="0"/>
              <a:t> (dummy) </a:t>
            </a:r>
            <a:r>
              <a:rPr lang="en-US" sz="2800" dirty="0" err="1"/>
              <a:t>dulu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melihat</a:t>
            </a:r>
            <a:r>
              <a:rPr lang="en-US" sz="2800" dirty="0"/>
              <a:t> </a:t>
            </a:r>
            <a:r>
              <a:rPr lang="en-US" sz="2800" dirty="0" err="1"/>
              <a:t>hasilnya</a:t>
            </a:r>
            <a:r>
              <a:rPr lang="en-US" sz="2800" dirty="0"/>
              <a:t> agar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kesalahan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proses </a:t>
            </a:r>
            <a:r>
              <a:rPr lang="en-US" sz="2800" dirty="0" err="1"/>
              <a:t>cetak</a:t>
            </a:r>
            <a:r>
              <a:rPr lang="en-US" sz="2800" dirty="0"/>
              <a:t> </a:t>
            </a:r>
            <a:r>
              <a:rPr lang="en-US" sz="2800" dirty="0" err="1"/>
              <a:t>sejumlah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diinginkan</a:t>
            </a:r>
            <a:r>
              <a:rPr lang="en-US" sz="2800" dirty="0"/>
              <a:t> (</a:t>
            </a:r>
            <a:r>
              <a:rPr lang="en-US" sz="2800" dirty="0" err="1"/>
              <a:t>misalnya</a:t>
            </a:r>
            <a:r>
              <a:rPr lang="en-US" sz="2800" dirty="0"/>
              <a:t>: 5.000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).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782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33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6. PENERBIT MEMBERIKAN BUKU CONTOH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19" y="1268760"/>
            <a:ext cx="8501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Penerbit</a:t>
            </a:r>
            <a:r>
              <a:rPr lang="en-US" sz="2800" dirty="0" smtClean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cetakan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pengarang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file </a:t>
            </a:r>
            <a:r>
              <a:rPr lang="en-US" sz="2800" dirty="0" err="1" smtClean="0"/>
              <a:t>pribadinya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717032"/>
            <a:ext cx="9144000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7. PENERBIT MELAKUKAN PEMASARAN DAN DISTRIBUSI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830" y="4581128"/>
            <a:ext cx="8501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Penerbit</a:t>
            </a:r>
            <a:r>
              <a:rPr lang="en-US" sz="2800" dirty="0" smtClean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menyebarkan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tsb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toko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dibeli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325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34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8. PENERBIT MELAKUKAN PEMBAYARAN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758" y="1147001"/>
            <a:ext cx="8501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Penerbit</a:t>
            </a:r>
            <a:r>
              <a:rPr lang="en-US" sz="2800" dirty="0" smtClean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pembayaran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pengarang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Perjanjian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 smtClean="0"/>
              <a:t>disepakati</a:t>
            </a:r>
            <a:r>
              <a:rPr lang="en-US" sz="2800" dirty="0" smtClean="0"/>
              <a:t>/</a:t>
            </a:r>
            <a:r>
              <a:rPr lang="en-US" sz="2800" dirty="0" err="1" smtClean="0"/>
              <a:t>ditandatangani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endParaRPr lang="en-US" sz="28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tsb</a:t>
            </a:r>
            <a:r>
              <a:rPr lang="en-US" sz="2800" dirty="0"/>
              <a:t>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dicetak</a:t>
            </a:r>
            <a:r>
              <a:rPr lang="en-US" sz="2800" dirty="0"/>
              <a:t> </a:t>
            </a:r>
            <a:r>
              <a:rPr lang="en-US" sz="2800" dirty="0" err="1"/>
              <a:t>terus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ternyata</a:t>
            </a:r>
            <a:r>
              <a:rPr lang="en-US" sz="2800" dirty="0"/>
              <a:t> </a:t>
            </a:r>
            <a:r>
              <a:rPr lang="en-US" sz="2800" dirty="0" err="1"/>
              <a:t>pengarangnya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meninggal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perjanjian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pembayaran</a:t>
            </a:r>
            <a:r>
              <a:rPr lang="en-US" sz="2800" dirty="0"/>
              <a:t> </a:t>
            </a:r>
            <a:r>
              <a:rPr lang="en-US" sz="2800" dirty="0" err="1"/>
              <a:t>royalti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diberikan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ahli</a:t>
            </a:r>
            <a:r>
              <a:rPr lang="en-US" sz="2800" dirty="0"/>
              <a:t> </a:t>
            </a:r>
            <a:r>
              <a:rPr lang="en-US" sz="2800" dirty="0" err="1"/>
              <a:t>waris</a:t>
            </a:r>
            <a:r>
              <a:rPr lang="en-US" sz="2800" dirty="0"/>
              <a:t> (</a:t>
            </a:r>
            <a:r>
              <a:rPr lang="en-US" sz="2800" dirty="0" err="1"/>
              <a:t>istri</a:t>
            </a:r>
            <a:r>
              <a:rPr lang="en-US" sz="2800" dirty="0"/>
              <a:t>/ </a:t>
            </a:r>
            <a:r>
              <a:rPr lang="en-US" sz="2800" dirty="0" err="1"/>
              <a:t>anaknya</a:t>
            </a:r>
            <a:r>
              <a:rPr lang="en-US" sz="2800" dirty="0"/>
              <a:t>)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seterusnya</a:t>
            </a:r>
            <a:r>
              <a:rPr lang="en-US" sz="2800" dirty="0"/>
              <a:t> </a:t>
            </a:r>
            <a:r>
              <a:rPr lang="en-US" sz="2800" dirty="0" err="1"/>
              <a:t>Penerbit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berurusan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ahli</a:t>
            </a:r>
            <a:r>
              <a:rPr lang="en-US" sz="2800" dirty="0"/>
              <a:t> </a:t>
            </a:r>
            <a:r>
              <a:rPr lang="en-US" sz="2800" dirty="0" err="1"/>
              <a:t>warisnya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325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5019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D" sz="5200" b="1" dirty="0" err="1" smtClean="0"/>
              <a:t>Dr.</a:t>
            </a:r>
            <a:r>
              <a:rPr lang="en-ID" sz="5200" b="1" dirty="0" smtClean="0"/>
              <a:t> FATKUL ANAM, </a:t>
            </a:r>
            <a:r>
              <a:rPr lang="en-ID" sz="5200" b="1" dirty="0" err="1" smtClean="0"/>
              <a:t>M.Si</a:t>
            </a:r>
            <a:r>
              <a:rPr lang="en-ID" sz="5200" b="1" dirty="0" smtClean="0"/>
              <a:t>.</a:t>
            </a:r>
          </a:p>
          <a:p>
            <a:pPr marL="0" indent="0">
              <a:buNone/>
            </a:pPr>
            <a:r>
              <a:rPr lang="en-ID" sz="4200" dirty="0" err="1" smtClean="0"/>
              <a:t>Tempat</a:t>
            </a:r>
            <a:r>
              <a:rPr lang="en-ID" sz="4200" dirty="0" smtClean="0"/>
              <a:t>/</a:t>
            </a:r>
            <a:r>
              <a:rPr lang="en-ID" sz="4200" dirty="0" err="1" smtClean="0"/>
              <a:t>Tgl</a:t>
            </a:r>
            <a:r>
              <a:rPr lang="en-ID" sz="4200" dirty="0" smtClean="0"/>
              <a:t> </a:t>
            </a:r>
            <a:r>
              <a:rPr lang="en-ID" sz="4200" dirty="0" err="1" smtClean="0"/>
              <a:t>lahir</a:t>
            </a:r>
            <a:r>
              <a:rPr lang="en-ID" sz="4200" dirty="0" smtClean="0"/>
              <a:t>: </a:t>
            </a:r>
            <a:r>
              <a:rPr lang="en-ID" sz="4200" dirty="0" err="1" smtClean="0"/>
              <a:t>Nganjuk</a:t>
            </a:r>
            <a:r>
              <a:rPr lang="en-ID" sz="4200" dirty="0" smtClean="0"/>
              <a:t>, 9 </a:t>
            </a:r>
            <a:r>
              <a:rPr lang="en-ID" sz="4200" dirty="0" err="1" smtClean="0"/>
              <a:t>Juni</a:t>
            </a:r>
            <a:r>
              <a:rPr lang="en-ID" sz="4200" dirty="0" smtClean="0"/>
              <a:t> 1967</a:t>
            </a:r>
          </a:p>
          <a:p>
            <a:r>
              <a:rPr lang="en-ID" sz="4100" dirty="0" err="1" smtClean="0"/>
              <a:t>Ketua</a:t>
            </a:r>
            <a:r>
              <a:rPr lang="en-ID" sz="4100" dirty="0" smtClean="0"/>
              <a:t> </a:t>
            </a:r>
            <a:r>
              <a:rPr lang="en-ID" sz="4100" dirty="0" err="1" smtClean="0"/>
              <a:t>Ikatan</a:t>
            </a:r>
            <a:r>
              <a:rPr lang="en-ID" sz="4100" dirty="0" smtClean="0"/>
              <a:t> </a:t>
            </a:r>
            <a:r>
              <a:rPr lang="en-ID" sz="4100" dirty="0" err="1" smtClean="0"/>
              <a:t>Penerbit</a:t>
            </a:r>
            <a:r>
              <a:rPr lang="en-ID" sz="4100" dirty="0" smtClean="0"/>
              <a:t> Indonesia (IKAPI) </a:t>
            </a:r>
            <a:r>
              <a:rPr lang="en-ID" sz="4100" dirty="0" err="1" smtClean="0"/>
              <a:t>Jatim</a:t>
            </a:r>
            <a:endParaRPr lang="en-ID" sz="4100" dirty="0" smtClean="0"/>
          </a:p>
          <a:p>
            <a:r>
              <a:rPr lang="en-ID" sz="4100" dirty="0" err="1" smtClean="0"/>
              <a:t>Direktur</a:t>
            </a:r>
            <a:r>
              <a:rPr lang="en-ID" sz="4100" dirty="0" smtClean="0"/>
              <a:t> </a:t>
            </a:r>
            <a:r>
              <a:rPr lang="en-ID" sz="4100" dirty="0" err="1" smtClean="0"/>
              <a:t>Utama</a:t>
            </a:r>
            <a:r>
              <a:rPr lang="en-ID" sz="4100" dirty="0" smtClean="0"/>
              <a:t> </a:t>
            </a:r>
            <a:r>
              <a:rPr lang="en-ID" sz="4100" dirty="0" err="1" smtClean="0"/>
              <a:t>Penerbit</a:t>
            </a:r>
            <a:r>
              <a:rPr lang="en-ID" sz="4100" dirty="0" smtClean="0"/>
              <a:t> Media </a:t>
            </a:r>
            <a:r>
              <a:rPr lang="en-ID" sz="4100" dirty="0" err="1" smtClean="0"/>
              <a:t>Ilmu</a:t>
            </a:r>
            <a:endParaRPr lang="en-ID" sz="4100" dirty="0" smtClean="0"/>
          </a:p>
          <a:p>
            <a:r>
              <a:rPr lang="en-ID" sz="4100" dirty="0" err="1" smtClean="0"/>
              <a:t>Sebagai</a:t>
            </a:r>
            <a:r>
              <a:rPr lang="en-ID" sz="4100" dirty="0" smtClean="0"/>
              <a:t> </a:t>
            </a:r>
            <a:r>
              <a:rPr lang="en-ID" sz="4100" dirty="0" err="1" smtClean="0"/>
              <a:t>penulis</a:t>
            </a:r>
            <a:r>
              <a:rPr lang="en-ID" sz="4100" dirty="0" smtClean="0"/>
              <a:t> </a:t>
            </a:r>
            <a:r>
              <a:rPr lang="en-ID" sz="4100" dirty="0" err="1" smtClean="0"/>
              <a:t>telah</a:t>
            </a:r>
            <a:r>
              <a:rPr lang="en-ID" sz="4100" dirty="0" smtClean="0"/>
              <a:t> </a:t>
            </a:r>
            <a:r>
              <a:rPr lang="en-ID" sz="4100" dirty="0" err="1" smtClean="0"/>
              <a:t>menghasilkan</a:t>
            </a:r>
            <a:r>
              <a:rPr lang="en-ID" sz="4100" dirty="0" smtClean="0"/>
              <a:t> </a:t>
            </a:r>
            <a:r>
              <a:rPr lang="en-ID" sz="4100" dirty="0" err="1" smtClean="0"/>
              <a:t>lbh</a:t>
            </a:r>
            <a:r>
              <a:rPr lang="en-ID" sz="4100" dirty="0" smtClean="0"/>
              <a:t> </a:t>
            </a:r>
            <a:r>
              <a:rPr lang="en-ID" sz="4100" dirty="0" err="1" smtClean="0"/>
              <a:t>dari</a:t>
            </a:r>
            <a:r>
              <a:rPr lang="en-ID" sz="4100" dirty="0" smtClean="0"/>
              <a:t> 35 </a:t>
            </a:r>
            <a:r>
              <a:rPr lang="en-ID" sz="4100" dirty="0" err="1" smtClean="0"/>
              <a:t>judul</a:t>
            </a:r>
            <a:r>
              <a:rPr lang="en-ID" sz="4100" dirty="0" smtClean="0"/>
              <a:t> </a:t>
            </a:r>
            <a:r>
              <a:rPr lang="en-ID" sz="4100" dirty="0" err="1" smtClean="0"/>
              <a:t>buku</a:t>
            </a:r>
            <a:endParaRPr lang="en-ID" sz="4100" dirty="0" smtClean="0"/>
          </a:p>
          <a:p>
            <a:r>
              <a:rPr lang="en-ID" sz="4100" dirty="0" err="1" smtClean="0"/>
              <a:t>Ketua</a:t>
            </a:r>
            <a:r>
              <a:rPr lang="en-ID" sz="4100" dirty="0" smtClean="0"/>
              <a:t> </a:t>
            </a:r>
            <a:r>
              <a:rPr lang="en-ID" sz="4100" dirty="0" err="1" smtClean="0"/>
              <a:t>Ikatan</a:t>
            </a:r>
            <a:r>
              <a:rPr lang="en-ID" sz="4100" dirty="0" smtClean="0"/>
              <a:t> </a:t>
            </a:r>
            <a:r>
              <a:rPr lang="en-ID" sz="4100" dirty="0" err="1" smtClean="0"/>
              <a:t>Dosen</a:t>
            </a:r>
            <a:r>
              <a:rPr lang="en-ID" sz="4100" dirty="0" smtClean="0"/>
              <a:t> RI (IDRI) Wilayah </a:t>
            </a:r>
            <a:r>
              <a:rPr lang="en-ID" sz="4100" dirty="0" err="1" smtClean="0"/>
              <a:t>Jawa</a:t>
            </a:r>
            <a:r>
              <a:rPr lang="en-ID" sz="4100" dirty="0" smtClean="0"/>
              <a:t> </a:t>
            </a:r>
            <a:r>
              <a:rPr lang="en-ID" sz="4100" dirty="0" err="1" smtClean="0"/>
              <a:t>Timur</a:t>
            </a:r>
            <a:endParaRPr lang="en-ID" sz="4100" dirty="0" smtClean="0"/>
          </a:p>
          <a:p>
            <a:r>
              <a:rPr lang="en-ID" sz="4100" dirty="0" err="1" smtClean="0"/>
              <a:t>Rektor</a:t>
            </a:r>
            <a:r>
              <a:rPr lang="en-ID" sz="4100" dirty="0" smtClean="0"/>
              <a:t> </a:t>
            </a:r>
            <a:r>
              <a:rPr lang="en-ID" sz="4100" dirty="0" err="1" smtClean="0"/>
              <a:t>Universitas</a:t>
            </a:r>
            <a:r>
              <a:rPr lang="en-ID" sz="4100" dirty="0" smtClean="0"/>
              <a:t> </a:t>
            </a:r>
            <a:r>
              <a:rPr lang="en-ID" sz="4100" dirty="0" err="1" smtClean="0"/>
              <a:t>Nahdlatul</a:t>
            </a:r>
            <a:r>
              <a:rPr lang="en-ID" sz="4100" dirty="0" smtClean="0"/>
              <a:t> </a:t>
            </a:r>
            <a:r>
              <a:rPr lang="en-ID" sz="4100" dirty="0" err="1" smtClean="0"/>
              <a:t>Ulama</a:t>
            </a:r>
            <a:r>
              <a:rPr lang="en-ID" sz="4100" dirty="0" smtClean="0"/>
              <a:t> </a:t>
            </a:r>
            <a:r>
              <a:rPr lang="en-ID" sz="4100" dirty="0" err="1" smtClean="0"/>
              <a:t>Sidoarjo</a:t>
            </a:r>
            <a:endParaRPr lang="en-ID" sz="4100" dirty="0" smtClean="0"/>
          </a:p>
          <a:p>
            <a:endParaRPr lang="en-US" sz="2400" dirty="0" smtClean="0"/>
          </a:p>
          <a:p>
            <a:endParaRPr lang="id-ID" sz="2400" dirty="0" smtClean="0"/>
          </a:p>
          <a:p>
            <a:pPr>
              <a:buNone/>
            </a:pPr>
            <a:r>
              <a:rPr lang="en-ID" sz="4000" dirty="0" smtClean="0"/>
              <a:t>Hp. </a:t>
            </a:r>
            <a:r>
              <a:rPr lang="id-ID" sz="4000" dirty="0" smtClean="0"/>
              <a:t>0812</a:t>
            </a:r>
            <a:r>
              <a:rPr lang="en-ID" sz="4000" dirty="0" smtClean="0"/>
              <a:t>31330400</a:t>
            </a:r>
            <a:endParaRPr lang="id-ID" sz="4000" dirty="0" smtClean="0"/>
          </a:p>
          <a:p>
            <a:pPr>
              <a:buNone/>
            </a:pPr>
            <a:r>
              <a:rPr lang="en-ID" sz="4000" dirty="0" smtClean="0">
                <a:hlinkClick r:id="rId2"/>
              </a:rPr>
              <a:t>Email: </a:t>
            </a:r>
            <a:r>
              <a:rPr lang="en-ID" sz="4000" i="1" dirty="0" smtClean="0"/>
              <a:t>fatkulanam@yahoo.co.id</a:t>
            </a:r>
            <a:endParaRPr lang="id-ID" sz="4000" i="1" dirty="0" smtClean="0"/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r>
              <a:rPr lang="en-ID" sz="3600" dirty="0" err="1" smtClean="0"/>
              <a:t>Bluru</a:t>
            </a:r>
            <a:r>
              <a:rPr lang="en-ID" sz="3600" dirty="0" smtClean="0"/>
              <a:t> </a:t>
            </a:r>
            <a:r>
              <a:rPr lang="en-ID" sz="3600" dirty="0" err="1" smtClean="0"/>
              <a:t>Permai</a:t>
            </a:r>
            <a:r>
              <a:rPr lang="en-ID" sz="3600" dirty="0" smtClean="0"/>
              <a:t> Blok BF/ No 9-10 </a:t>
            </a:r>
            <a:r>
              <a:rPr lang="en-ID" sz="3600" dirty="0" err="1" smtClean="0"/>
              <a:t>Sidoarjo</a:t>
            </a:r>
            <a:endParaRPr lang="id-ID" sz="3600" dirty="0" smtClean="0"/>
          </a:p>
          <a:p>
            <a:endParaRPr lang="id-ID" sz="2400" dirty="0" smtClean="0"/>
          </a:p>
          <a:p>
            <a:endParaRPr lang="id-ID" sz="2400" dirty="0" smtClean="0"/>
          </a:p>
          <a:p>
            <a:pPr>
              <a:buNone/>
            </a:pPr>
            <a:r>
              <a:rPr lang="id-ID" dirty="0" smtClean="0"/>
              <a:t>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2B3E6-DAED-4E68-A4A1-5C746A6AF4F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6" descr="D:\thumbnai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01008"/>
            <a:ext cx="2184781" cy="26975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 smtClean="0">
                <a:solidFill>
                  <a:schemeClr val="bg1"/>
                </a:solidFill>
              </a:rPr>
              <a:t>BIOGRAFI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0034" y="404664"/>
            <a:ext cx="8358246" cy="6072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36</a:t>
            </a:fld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971600" y="2852936"/>
            <a:ext cx="74888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Terima kasih</a:t>
            </a:r>
            <a:endParaRPr lang="en-ID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ID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Selamat</a:t>
            </a:r>
            <a:r>
              <a:rPr lang="en-I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ID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Berkarya</a:t>
            </a:r>
            <a:r>
              <a:rPr lang="en-I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ID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untuk</a:t>
            </a:r>
            <a:r>
              <a:rPr lang="en-I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ID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Negeri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5790" y="1211268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</a:rPr>
              <a:t>ﻭ</a:t>
            </a:r>
            <a:r>
              <a:rPr lang="ar-SA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</a:rPr>
              <a:t>ﺍﻟﺴﻼﻡ</a:t>
            </a:r>
            <a:endParaRPr lang="id-ID" sz="96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BENTUK, JENIS, DAN ISI </a:t>
            </a:r>
            <a:r>
              <a:rPr lang="en-US" sz="3600" b="1" dirty="0" smtClean="0">
                <a:solidFill>
                  <a:schemeClr val="bg1"/>
                </a:solidFill>
              </a:rPr>
              <a:t>BUKU (1)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85010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2800" b="1" dirty="0" err="1" smtClean="0">
                <a:solidFill>
                  <a:srgbClr val="FF0000"/>
                </a:solidFill>
              </a:rPr>
              <a:t>Bentuk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Buku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cetak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elektronik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arenBoth"/>
            </a:pPr>
            <a:r>
              <a:rPr lang="en-US" sz="2800" b="1" dirty="0" err="1" smtClean="0">
                <a:solidFill>
                  <a:srgbClr val="0070C0"/>
                </a:solidFill>
              </a:rPr>
              <a:t>Buku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cetak</a:t>
            </a:r>
            <a:r>
              <a:rPr lang="en-US" sz="2800" dirty="0"/>
              <a:t>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(1)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karya</a:t>
            </a:r>
            <a:r>
              <a:rPr lang="en-US" sz="2800" dirty="0"/>
              <a:t> </a:t>
            </a:r>
            <a:r>
              <a:rPr lang="en-US" sz="2800" dirty="0" err="1"/>
              <a:t>tulis</a:t>
            </a:r>
            <a:r>
              <a:rPr lang="en-US" sz="2800" dirty="0"/>
              <a:t> yang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teks</a:t>
            </a:r>
            <a:r>
              <a:rPr lang="en-US" sz="2800" dirty="0"/>
              <a:t>, </a:t>
            </a:r>
            <a:r>
              <a:rPr lang="en-US" sz="2800" dirty="0" err="1"/>
              <a:t>gambar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gabungan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keduanya</a:t>
            </a:r>
            <a:r>
              <a:rPr lang="en-US" sz="2800" dirty="0"/>
              <a:t> yang </a:t>
            </a:r>
            <a:r>
              <a:rPr lang="en-US" sz="2800" dirty="0" err="1"/>
              <a:t>dipublikasikan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cetak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arenBoth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Buku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elektronik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(1)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karya</a:t>
            </a:r>
            <a:r>
              <a:rPr lang="en-US" sz="2800" dirty="0"/>
              <a:t> </a:t>
            </a:r>
            <a:r>
              <a:rPr lang="en-US" sz="2800" dirty="0" err="1"/>
              <a:t>tulis</a:t>
            </a:r>
            <a:r>
              <a:rPr lang="en-US" sz="2800" dirty="0"/>
              <a:t> yang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teks</a:t>
            </a:r>
            <a:r>
              <a:rPr lang="en-US" sz="2800" dirty="0"/>
              <a:t>, </a:t>
            </a:r>
            <a:r>
              <a:rPr lang="en-US" sz="2800" dirty="0" err="1"/>
              <a:t>gambar</a:t>
            </a:r>
            <a:r>
              <a:rPr lang="en-US" sz="2800" dirty="0"/>
              <a:t>, audio, video,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gabungan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keseluruhannya</a:t>
            </a:r>
            <a:r>
              <a:rPr lang="en-US" sz="2800" dirty="0"/>
              <a:t> yang </a:t>
            </a:r>
            <a:r>
              <a:rPr lang="en-US" sz="2800" dirty="0" err="1"/>
              <a:t>dipublikasikan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elektronik</a:t>
            </a:r>
            <a:r>
              <a:rPr lang="en-US" sz="2800" dirty="0"/>
              <a:t>.</a:t>
            </a:r>
            <a:br>
              <a:rPr lang="en-US" sz="2800" dirty="0"/>
            </a:br>
            <a:endParaRPr lang="id-ID" sz="2800" dirty="0"/>
          </a:p>
        </p:txBody>
      </p:sp>
      <p:sp>
        <p:nvSpPr>
          <p:cNvPr id="6" name="Rectangle 5"/>
          <p:cNvSpPr/>
          <p:nvPr/>
        </p:nvSpPr>
        <p:spPr>
          <a:xfrm>
            <a:off x="539552" y="6128951"/>
            <a:ext cx="5079445" cy="37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smtClean="0"/>
              <a:t>UNDANG-UNDANG </a:t>
            </a:r>
            <a:r>
              <a:rPr lang="en-ID" sz="1200" dirty="0"/>
              <a:t>RI NO 3 TAHUN 2017 </a:t>
            </a:r>
            <a:r>
              <a:rPr lang="en-ID" sz="1200" dirty="0" smtClean="0"/>
              <a:t>SISTEM PERBUKUAN BAB II </a:t>
            </a:r>
            <a:r>
              <a:rPr lang="en-ID" sz="1200" dirty="0" err="1" smtClean="0"/>
              <a:t>Pasal</a:t>
            </a:r>
            <a:r>
              <a:rPr lang="en-ID" sz="1200" dirty="0" smtClean="0"/>
              <a:t> 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BENTUK, JENIS, DAN ISI </a:t>
            </a:r>
            <a:r>
              <a:rPr lang="en-US" sz="3600" b="1" dirty="0" smtClean="0">
                <a:solidFill>
                  <a:schemeClr val="bg1"/>
                </a:solidFill>
              </a:rPr>
              <a:t>BUKU (2)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85010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buAutoNum type="arabicParenBoth"/>
            </a:pPr>
            <a:r>
              <a:rPr lang="en-US" sz="2800" b="1" dirty="0" err="1" smtClean="0">
                <a:solidFill>
                  <a:srgbClr val="FF0000"/>
                </a:solidFill>
              </a:rPr>
              <a:t>Jenis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Buku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buku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pendidikan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buku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umum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534988" indent="-534988">
              <a:buAutoNum type="arabicParenBoth"/>
            </a:pPr>
            <a:r>
              <a:rPr lang="en-US" sz="2800" b="1" dirty="0" err="1" smtClean="0">
                <a:solidFill>
                  <a:srgbClr val="00B0F0"/>
                </a:solidFill>
              </a:rPr>
              <a:t>Buku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pendidikan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(1)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b</a:t>
            </a:r>
            <a:r>
              <a:rPr lang="en-US" sz="2800" dirty="0" err="1" smtClean="0"/>
              <a:t>uku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,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kejuruan</a:t>
            </a:r>
            <a:r>
              <a:rPr lang="en-US" sz="2800" dirty="0"/>
              <a:t>,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akademik</a:t>
            </a:r>
            <a:r>
              <a:rPr lang="en-US" sz="2800" dirty="0"/>
              <a:t>,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r>
              <a:rPr lang="en-US" sz="2800" dirty="0"/>
              <a:t>,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vokasi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keagamaan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 smtClean="0"/>
              <a:t>khusus</a:t>
            </a:r>
            <a:r>
              <a:rPr lang="en-US" sz="2800" dirty="0" smtClean="0"/>
              <a:t>.</a:t>
            </a:r>
          </a:p>
          <a:p>
            <a:pPr marL="534988" indent="-534988">
              <a:buAutoNum type="arabicParenBoth"/>
            </a:pPr>
            <a:r>
              <a:rPr lang="en-US" sz="2800" b="1" dirty="0" err="1" smtClean="0">
                <a:solidFill>
                  <a:srgbClr val="00B0F0"/>
                </a:solidFill>
              </a:rPr>
              <a:t>Muatan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keagamaan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(2)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 smtClean="0"/>
              <a:t>tanggung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jawab</a:t>
            </a:r>
            <a:r>
              <a:rPr lang="en-US" sz="2800" dirty="0" smtClean="0"/>
              <a:t> </a:t>
            </a:r>
            <a:r>
              <a:rPr lang="en-US" sz="2800" dirty="0" err="1"/>
              <a:t>menteri</a:t>
            </a:r>
            <a:r>
              <a:rPr lang="en-US" sz="2800" dirty="0"/>
              <a:t> yang </a:t>
            </a:r>
            <a:r>
              <a:rPr lang="en-US" sz="2800" dirty="0" err="1"/>
              <a:t>menyelenggarakan</a:t>
            </a:r>
            <a:r>
              <a:rPr lang="en-US" sz="2800" dirty="0"/>
              <a:t> </a:t>
            </a:r>
            <a:r>
              <a:rPr lang="en-US" sz="2800" dirty="0" err="1"/>
              <a:t>urusan</a:t>
            </a:r>
            <a:r>
              <a:rPr lang="en-US" sz="2800" dirty="0"/>
              <a:t> </a:t>
            </a:r>
            <a:r>
              <a:rPr lang="en-US" sz="2800" dirty="0" err="1"/>
              <a:t>pemerintahan</a:t>
            </a:r>
            <a:r>
              <a:rPr lang="en-US" sz="2800" dirty="0"/>
              <a:t> di </a:t>
            </a:r>
            <a:r>
              <a:rPr lang="en-US" sz="2800" dirty="0" err="1"/>
              <a:t>bidang</a:t>
            </a:r>
            <a:r>
              <a:rPr lang="en-US" sz="2800" dirty="0"/>
              <a:t> agama</a:t>
            </a:r>
            <a:r>
              <a:rPr lang="en-US" sz="2800" dirty="0" smtClean="0"/>
              <a:t>.</a:t>
            </a:r>
            <a:endParaRPr lang="id-ID" sz="2800" dirty="0"/>
          </a:p>
        </p:txBody>
      </p:sp>
      <p:sp>
        <p:nvSpPr>
          <p:cNvPr id="6" name="Rectangle 5"/>
          <p:cNvSpPr/>
          <p:nvPr/>
        </p:nvSpPr>
        <p:spPr>
          <a:xfrm>
            <a:off x="539552" y="6128951"/>
            <a:ext cx="5079445" cy="37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smtClean="0"/>
              <a:t>UNDANG-UNDANG </a:t>
            </a:r>
            <a:r>
              <a:rPr lang="en-ID" sz="1200" dirty="0"/>
              <a:t>RI NO 3 TAHUN 2017 </a:t>
            </a:r>
            <a:r>
              <a:rPr lang="en-ID" sz="1200" dirty="0" smtClean="0"/>
              <a:t>SISTEM PERBUKUAN BAB II </a:t>
            </a:r>
            <a:r>
              <a:rPr lang="en-ID" sz="1200" dirty="0" err="1" smtClean="0"/>
              <a:t>Pasal</a:t>
            </a:r>
            <a:r>
              <a:rPr lang="en-ID" sz="1200" dirty="0" smtClean="0"/>
              <a:t> 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9258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BENTUK, JENIS, DAN ISI</a:t>
            </a:r>
            <a:r>
              <a:rPr lang="en-US" sz="3600" b="1" dirty="0"/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BUKU</a:t>
            </a:r>
            <a:r>
              <a:rPr lang="en-ID" sz="3600" b="1" dirty="0" smtClean="0">
                <a:solidFill>
                  <a:schemeClr val="bg1"/>
                </a:solidFill>
              </a:rPr>
              <a:t> (3)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85010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buAutoNum type="arabicParenBoth" startAt="4"/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Buku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pendidikan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(2)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buku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teks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buku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nonteks</a:t>
            </a:r>
            <a:r>
              <a:rPr lang="en-US" sz="2800" dirty="0" smtClean="0"/>
              <a:t>.</a:t>
            </a:r>
          </a:p>
          <a:p>
            <a:pPr marL="534988" indent="-534988">
              <a:buAutoNum type="arabicParenBoth" startAt="4"/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Buku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teks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(4)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buku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teks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utama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buku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teks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pendamping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534988" indent="-534988">
              <a:buAutoNum type="arabicParenBoth" startAt="4"/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Buku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teks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utama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(5)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pelajaran</a:t>
            </a:r>
            <a:r>
              <a:rPr lang="en-US" sz="2800" dirty="0"/>
              <a:t> yang </a:t>
            </a:r>
            <a:r>
              <a:rPr lang="en-US" sz="2800" dirty="0" err="1"/>
              <a:t>wajib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kurikulum</a:t>
            </a:r>
            <a:r>
              <a:rPr lang="en-US" sz="2800" dirty="0"/>
              <a:t> yang </a:t>
            </a:r>
            <a:r>
              <a:rPr lang="en-US" sz="2800" dirty="0" err="1"/>
              <a:t>berlaku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disediakan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 smtClean="0"/>
              <a:t>Pemerintah</a:t>
            </a:r>
            <a:r>
              <a:rPr lang="en-US" sz="2800" dirty="0" smtClean="0"/>
              <a:t>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dipungut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.</a:t>
            </a:r>
            <a:br>
              <a:rPr lang="en-US" sz="2800" dirty="0"/>
            </a:br>
            <a:endParaRPr lang="id-ID" sz="2800" dirty="0"/>
          </a:p>
        </p:txBody>
      </p:sp>
      <p:sp>
        <p:nvSpPr>
          <p:cNvPr id="6" name="Rectangle 5"/>
          <p:cNvSpPr/>
          <p:nvPr/>
        </p:nvSpPr>
        <p:spPr>
          <a:xfrm>
            <a:off x="539552" y="6128951"/>
            <a:ext cx="5079445" cy="37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smtClean="0"/>
              <a:t>UNDANG-UNDANG </a:t>
            </a:r>
            <a:r>
              <a:rPr lang="en-ID" sz="1200" dirty="0"/>
              <a:t>RI NO 3 TAHUN 2017 </a:t>
            </a:r>
            <a:r>
              <a:rPr lang="en-ID" sz="1200" dirty="0" smtClean="0"/>
              <a:t>SISTEM PERBUKUAN BAB II </a:t>
            </a:r>
            <a:r>
              <a:rPr lang="en-ID" sz="1200" dirty="0" err="1" smtClean="0"/>
              <a:t>Pasal</a:t>
            </a:r>
            <a:r>
              <a:rPr lang="en-ID" sz="1200" dirty="0" smtClean="0"/>
              <a:t> 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9258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BENTUK, JENIS, DAN ISI </a:t>
            </a:r>
            <a:r>
              <a:rPr lang="en-US" sz="3600" b="1" dirty="0" smtClean="0">
                <a:solidFill>
                  <a:schemeClr val="bg1"/>
                </a:solidFill>
              </a:rPr>
              <a:t>BUKU</a:t>
            </a:r>
            <a:r>
              <a:rPr lang="en-ID" sz="3600" b="1" dirty="0" smtClean="0">
                <a:solidFill>
                  <a:schemeClr val="bg1"/>
                </a:solidFill>
              </a:rPr>
              <a:t> (4)</a:t>
            </a:r>
            <a:endParaRPr lang="id-I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8501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buAutoNum type="arabicParenBoth" startAt="7"/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Buku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teks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pendamping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(5)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pelajaran</a:t>
            </a:r>
            <a:r>
              <a:rPr lang="en-US" sz="2800" dirty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disusun</a:t>
            </a:r>
            <a:r>
              <a:rPr lang="en-US" sz="2800" dirty="0" smtClean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kurikulum</a:t>
            </a:r>
            <a:r>
              <a:rPr lang="en-US" sz="2800" dirty="0"/>
              <a:t> yang </a:t>
            </a:r>
            <a:r>
              <a:rPr lang="en-US" sz="2800" dirty="0" err="1"/>
              <a:t>berlaku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 smtClean="0"/>
              <a:t>pengesahan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Pusat</a:t>
            </a:r>
            <a:r>
              <a:rPr lang="en-US" sz="2800" dirty="0" smtClean="0"/>
              <a:t>.</a:t>
            </a:r>
          </a:p>
          <a:p>
            <a:pPr marL="534988" indent="-534988">
              <a:buAutoNum type="arabicParenBoth" startAt="7"/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Buku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umum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(1)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di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 smtClean="0"/>
              <a:t>.</a:t>
            </a:r>
          </a:p>
          <a:p>
            <a:pPr marL="534988" indent="-534988">
              <a:buAutoNum type="arabicParenBoth" startAt="7"/>
            </a:pPr>
            <a:r>
              <a:rPr lang="en-US" sz="2800" dirty="0" err="1" smtClean="0"/>
              <a:t>Ketentuan</a:t>
            </a:r>
            <a:r>
              <a:rPr lang="en-US" sz="2800" dirty="0" smtClean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lanjut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(1) </a:t>
            </a:r>
            <a:r>
              <a:rPr lang="en-US" sz="2800" dirty="0" err="1"/>
              <a:t>sampai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(7) </a:t>
            </a:r>
            <a:r>
              <a:rPr lang="en-US" sz="2800" dirty="0" err="1"/>
              <a:t>diatur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6128951"/>
            <a:ext cx="5079445" cy="37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smtClean="0"/>
              <a:t>UNDANG-UNDANG </a:t>
            </a:r>
            <a:r>
              <a:rPr lang="en-ID" sz="1200" dirty="0"/>
              <a:t>RI NO 3 TAHUN 2017 </a:t>
            </a:r>
            <a:r>
              <a:rPr lang="en-ID" sz="1200" dirty="0" smtClean="0"/>
              <a:t>SISTEM PERBUKUAN BAB II </a:t>
            </a:r>
            <a:r>
              <a:rPr lang="en-ID" sz="1200" dirty="0" err="1" smtClean="0"/>
              <a:t>Pasal</a:t>
            </a:r>
            <a:r>
              <a:rPr lang="en-ID" sz="1200" dirty="0" smtClean="0"/>
              <a:t> 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1904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8</a:t>
            </a:fld>
            <a:endParaRPr lang="id-ID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2155173"/>
              </p:ext>
            </p:extLst>
          </p:nvPr>
        </p:nvGraphicFramePr>
        <p:xfrm>
          <a:off x="539552" y="1323596"/>
          <a:ext cx="8368376" cy="456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0" y="-24"/>
            <a:ext cx="9144000" cy="75760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HAK DAN KEWAJIBAN </a:t>
            </a:r>
            <a:r>
              <a:rPr lang="en-US" sz="3600" b="1" dirty="0" smtClean="0">
                <a:solidFill>
                  <a:schemeClr val="bg1"/>
                </a:solidFill>
              </a:rPr>
              <a:t>PELAKU PERBUKUAN (1)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6128951"/>
            <a:ext cx="5328592" cy="37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smtClean="0"/>
              <a:t>UNDANG-UNDANG </a:t>
            </a:r>
            <a:r>
              <a:rPr lang="en-ID" sz="1200" dirty="0"/>
              <a:t>RI NO 3 TAHUN 2017 </a:t>
            </a:r>
            <a:r>
              <a:rPr lang="en-ID" sz="1200" dirty="0" smtClean="0"/>
              <a:t>SISTEM PERBUKUAN BAB III </a:t>
            </a:r>
            <a:r>
              <a:rPr lang="en-ID" sz="1200" dirty="0" err="1" smtClean="0"/>
              <a:t>Pasal</a:t>
            </a:r>
            <a:r>
              <a:rPr lang="en-ID" sz="1200" dirty="0" smtClean="0"/>
              <a:t> 13 &amp;14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9861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AB88-5B43-4547-88F8-D8B52DF95767}" type="slidenum">
              <a:rPr lang="id-ID" smtClean="0"/>
              <a:pPr/>
              <a:t>9</a:t>
            </a:fld>
            <a:endParaRPr lang="id-ID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9884911"/>
              </p:ext>
            </p:extLst>
          </p:nvPr>
        </p:nvGraphicFramePr>
        <p:xfrm>
          <a:off x="539552" y="1323596"/>
          <a:ext cx="8368376" cy="456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0" y="-24"/>
            <a:ext cx="9144000" cy="75760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HAK DAN KEWAJIBAN </a:t>
            </a:r>
            <a:r>
              <a:rPr lang="en-US" sz="3600" b="1" dirty="0" smtClean="0">
                <a:solidFill>
                  <a:schemeClr val="bg1"/>
                </a:solidFill>
              </a:rPr>
              <a:t>PELAKU PERBUKUAN (2)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6128951"/>
            <a:ext cx="5328592" cy="37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smtClean="0"/>
              <a:t>UNDANG-UNDANG </a:t>
            </a:r>
            <a:r>
              <a:rPr lang="en-ID" sz="1200" dirty="0"/>
              <a:t>RI NO 3 TAHUN 2017 </a:t>
            </a:r>
            <a:r>
              <a:rPr lang="en-ID" sz="1200" dirty="0" smtClean="0"/>
              <a:t>SISTEM PERBUKUAN BAB III </a:t>
            </a:r>
            <a:r>
              <a:rPr lang="en-ID" sz="1200" dirty="0" err="1" smtClean="0"/>
              <a:t>Pasal</a:t>
            </a:r>
            <a:r>
              <a:rPr lang="en-ID" sz="1200" dirty="0" smtClean="0"/>
              <a:t> 13 &amp;14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823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52762</TotalTime>
  <Words>1988</Words>
  <Application>Microsoft Office PowerPoint</Application>
  <PresentationFormat>On-screen Show (4:3)</PresentationFormat>
  <Paragraphs>241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IKAPI</cp:lastModifiedBy>
  <cp:revision>1365</cp:revision>
  <cp:lastPrinted>2012-07-16T11:41:53Z</cp:lastPrinted>
  <dcterms:created xsi:type="dcterms:W3CDTF">2012-03-14T05:40:49Z</dcterms:created>
  <dcterms:modified xsi:type="dcterms:W3CDTF">2018-09-17T04:48:34Z</dcterms:modified>
</cp:coreProperties>
</file>